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0" autoAdjust="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7BF6-5113-4C92-819C-0FB614301C1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B92-B173-4306-83D8-F56F733A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0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7BF6-5113-4C92-819C-0FB614301C1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B92-B173-4306-83D8-F56F733A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2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7BF6-5113-4C92-819C-0FB614301C1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B92-B173-4306-83D8-F56F733A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7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7BF6-5113-4C92-819C-0FB614301C1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B92-B173-4306-83D8-F56F733A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7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7BF6-5113-4C92-819C-0FB614301C1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B92-B173-4306-83D8-F56F733A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8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7BF6-5113-4C92-819C-0FB614301C1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B92-B173-4306-83D8-F56F733A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5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7BF6-5113-4C92-819C-0FB614301C1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B92-B173-4306-83D8-F56F733A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7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7BF6-5113-4C92-819C-0FB614301C1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B92-B173-4306-83D8-F56F733A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4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7BF6-5113-4C92-819C-0FB614301C1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B92-B173-4306-83D8-F56F733A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3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7BF6-5113-4C92-819C-0FB614301C1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B92-B173-4306-83D8-F56F733A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59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7BF6-5113-4C92-819C-0FB614301C1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B92-B173-4306-83D8-F56F733A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6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87BF6-5113-4C92-819C-0FB614301C1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5DB92-B173-4306-83D8-F56F733A4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1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</a:t>
            </a:r>
            <a:r>
              <a:rPr lang="en-US" dirty="0" smtClean="0"/>
              <a:t>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  <a:endParaRPr lang="en-US" dirty="0" smtClean="0"/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</a:t>
            </a:r>
            <a:r>
              <a:rPr lang="en-US" dirty="0" smtClean="0"/>
              <a:t>phones on silent and away in backpacks</a:t>
            </a:r>
            <a:endParaRPr lang="en-US" dirty="0" smtClean="0"/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</a:t>
            </a:r>
            <a:r>
              <a:rPr lang="en-US" dirty="0" smtClean="0"/>
              <a:t>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36941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Using your </a:t>
            </a:r>
            <a:r>
              <a:rPr lang="en-US" sz="4000" dirty="0" err="1" smtClean="0"/>
              <a:t>bellwork</a:t>
            </a:r>
            <a:r>
              <a:rPr lang="en-US" sz="4000" dirty="0" smtClean="0"/>
              <a:t> lined paper, answer the following questions: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4000" dirty="0" smtClean="0"/>
              <a:t>In a </a:t>
            </a:r>
            <a:r>
              <a:rPr lang="en-US" sz="4000" smtClean="0"/>
              <a:t>sentence or </a:t>
            </a:r>
            <a:r>
              <a:rPr lang="en-US" sz="4000" dirty="0" smtClean="0"/>
              <a:t>two, describe what you think the scientific method is.</a:t>
            </a:r>
          </a:p>
          <a:p>
            <a:r>
              <a:rPr lang="en-US" sz="4000" dirty="0" smtClean="0"/>
              <a:t>What are the different steps of the scientific method?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515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signed syllabus and safety contract and pass them down to the left</a:t>
            </a:r>
          </a:p>
          <a:p>
            <a:r>
              <a:rPr lang="en-US" dirty="0" smtClean="0"/>
              <a:t>Homework: get syllabus and safety contract signed and turned in by Friday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Assumptions and Mapping the Classroom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you get the worksheet, quietly observe your table partner</a:t>
            </a:r>
          </a:p>
          <a:p>
            <a:r>
              <a:rPr lang="en-US" dirty="0" smtClean="0"/>
              <a:t>Without talking, write down your assumptions about your partner for each question</a:t>
            </a:r>
          </a:p>
          <a:p>
            <a:r>
              <a:rPr lang="en-US" dirty="0" smtClean="0"/>
              <a:t>Observe your teacher and write down your  assumption</a:t>
            </a:r>
          </a:p>
          <a:p>
            <a:r>
              <a:rPr lang="en-US" dirty="0" smtClean="0"/>
              <a:t>At the end, share your answers about your partner</a:t>
            </a:r>
          </a:p>
          <a:p>
            <a:r>
              <a:rPr lang="en-US" dirty="0" smtClean="0"/>
              <a:t>After sharing your answers, every student will share one assumption about the teacher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56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assumption?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sz="4400" dirty="0"/>
              <a:t>Compare</a:t>
            </a:r>
            <a:r>
              <a:rPr lang="en-US" sz="4400" dirty="0" smtClean="0"/>
              <a:t> axiom a statement that is </a:t>
            </a:r>
            <a:r>
              <a:rPr lang="en-US" sz="4400" dirty="0"/>
              <a:t>used</a:t>
            </a:r>
            <a:r>
              <a:rPr lang="en-US" sz="4400" dirty="0" smtClean="0"/>
              <a:t> as </a:t>
            </a:r>
            <a:r>
              <a:rPr lang="en-US" sz="4400" dirty="0"/>
              <a:t>the</a:t>
            </a:r>
            <a:r>
              <a:rPr lang="en-US" sz="4400" dirty="0" smtClean="0"/>
              <a:t> </a:t>
            </a:r>
            <a:r>
              <a:rPr lang="en-US" sz="4400" dirty="0"/>
              <a:t>premise</a:t>
            </a:r>
            <a:r>
              <a:rPr lang="en-US" sz="4400" dirty="0" smtClean="0"/>
              <a:t> of a </a:t>
            </a:r>
            <a:r>
              <a:rPr lang="en-US" sz="4400" dirty="0"/>
              <a:t>particular</a:t>
            </a:r>
            <a:r>
              <a:rPr lang="en-US" sz="4400" dirty="0" smtClean="0"/>
              <a:t> </a:t>
            </a:r>
            <a:r>
              <a:rPr lang="en-US" sz="4400" dirty="0"/>
              <a:t>argument</a:t>
            </a:r>
            <a:r>
              <a:rPr lang="en-US" sz="4400" dirty="0" smtClean="0"/>
              <a:t> </a:t>
            </a:r>
            <a:r>
              <a:rPr lang="en-US" sz="4400" dirty="0"/>
              <a:t>but</a:t>
            </a:r>
            <a:r>
              <a:rPr lang="en-US" sz="4400" dirty="0" smtClean="0"/>
              <a:t> </a:t>
            </a:r>
            <a:r>
              <a:rPr lang="en-US" sz="4400" dirty="0"/>
              <a:t>may</a:t>
            </a:r>
            <a:r>
              <a:rPr lang="en-US" sz="4400" dirty="0" smtClean="0"/>
              <a:t> not </a:t>
            </a:r>
            <a:r>
              <a:rPr lang="en-US" sz="4400" dirty="0"/>
              <a:t>be</a:t>
            </a:r>
            <a:r>
              <a:rPr lang="en-US" sz="4400" dirty="0" smtClean="0"/>
              <a:t> </a:t>
            </a:r>
            <a:r>
              <a:rPr lang="en-US" sz="4400" dirty="0"/>
              <a:t>otherwise</a:t>
            </a:r>
            <a:r>
              <a:rPr lang="en-US" sz="4400" dirty="0" smtClean="0"/>
              <a:t> </a:t>
            </a:r>
            <a:r>
              <a:rPr lang="en-US" sz="4400" dirty="0"/>
              <a:t>accepted</a:t>
            </a:r>
            <a:r>
              <a:rPr lang="en-US" sz="4400" dirty="0" smtClean="0"/>
              <a:t> </a:t>
            </a:r>
          </a:p>
          <a:p>
            <a:pPr lvl="1"/>
            <a:r>
              <a:rPr lang="en-US" sz="3600" dirty="0"/>
              <a:t>a</a:t>
            </a:r>
            <a:r>
              <a:rPr lang="en-US" sz="3600" dirty="0" smtClean="0"/>
              <a:t> </a:t>
            </a:r>
            <a:r>
              <a:rPr lang="en-US" sz="3600" dirty="0"/>
              <a:t>self-evident</a:t>
            </a:r>
            <a:r>
              <a:rPr lang="en-US" sz="3600" dirty="0" smtClean="0"/>
              <a:t> </a:t>
            </a:r>
            <a:r>
              <a:rPr lang="en-US" sz="3600" dirty="0"/>
              <a:t>truth</a:t>
            </a:r>
            <a:r>
              <a:rPr lang="en-US" sz="3600" dirty="0" smtClean="0"/>
              <a:t> </a:t>
            </a:r>
            <a:r>
              <a:rPr lang="en-US" sz="3600" dirty="0"/>
              <a:t>that</a:t>
            </a:r>
            <a:r>
              <a:rPr lang="en-US" sz="3600" dirty="0" smtClean="0"/>
              <a:t> </a:t>
            </a:r>
            <a:r>
              <a:rPr lang="en-US" sz="3600" dirty="0"/>
              <a:t>requires</a:t>
            </a:r>
            <a:r>
              <a:rPr lang="en-US" sz="3600" dirty="0" smtClean="0"/>
              <a:t> no </a:t>
            </a:r>
            <a:r>
              <a:rPr lang="en-US" sz="3600" dirty="0"/>
              <a:t>proof.</a:t>
            </a:r>
            <a:r>
              <a:rPr lang="en-US" sz="3600" dirty="0" smtClean="0"/>
              <a:t> 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71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assumptions dangerous in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back to the axiom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self-evident</a:t>
            </a:r>
            <a:r>
              <a:rPr lang="en-US" dirty="0" smtClean="0"/>
              <a:t> </a:t>
            </a:r>
            <a:r>
              <a:rPr lang="en-US" dirty="0"/>
              <a:t>truth</a:t>
            </a:r>
            <a:r>
              <a:rPr lang="en-US" dirty="0" smtClean="0"/>
              <a:t> </a:t>
            </a:r>
            <a:r>
              <a:rPr lang="en-US" dirty="0"/>
              <a:t>that</a:t>
            </a:r>
            <a:r>
              <a:rPr lang="en-US" dirty="0" smtClean="0"/>
              <a:t> </a:t>
            </a:r>
            <a:r>
              <a:rPr lang="en-US" dirty="0"/>
              <a:t>requires</a:t>
            </a:r>
            <a:r>
              <a:rPr lang="en-US" dirty="0" smtClean="0"/>
              <a:t> no </a:t>
            </a:r>
            <a:r>
              <a:rPr lang="en-US" dirty="0"/>
              <a:t>proof.</a:t>
            </a:r>
            <a:r>
              <a:rPr lang="en-US" dirty="0" smtClean="0"/>
              <a:t> </a:t>
            </a:r>
          </a:p>
          <a:p>
            <a:r>
              <a:rPr lang="en-US" dirty="0" smtClean="0"/>
              <a:t>Do we need proof in science?</a:t>
            </a:r>
          </a:p>
          <a:p>
            <a:r>
              <a:rPr lang="en-US" dirty="0" smtClean="0"/>
              <a:t>Of course we do!</a:t>
            </a:r>
          </a:p>
          <a:p>
            <a:r>
              <a:rPr lang="en-US" dirty="0" smtClean="0"/>
              <a:t>In order to have all these theories, laws, and dogmas in science, something had to happen so that we didn’t assume how different natural phenomena operated around 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5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>
            <a:normAutofit/>
          </a:bodyPr>
          <a:lstStyle/>
          <a:p>
            <a:r>
              <a:rPr lang="en-US" dirty="0" smtClean="0"/>
              <a:t>So the field of science had to create a method of portraying observations….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1752600"/>
            <a:ext cx="8534400" cy="3127375"/>
          </a:xfrm>
        </p:spPr>
        <p:txBody>
          <a:bodyPr>
            <a:normAutofit/>
          </a:bodyPr>
          <a:lstStyle/>
          <a:p>
            <a:r>
              <a:rPr lang="en-US" dirty="0" smtClean="0"/>
              <a:t>So that’s why we have the scientific method (and lab safety)!!!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6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What safety equipment is in the classroom?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0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285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Daily Routine</vt:lpstr>
      <vt:lpstr>PowerPoint Presentation</vt:lpstr>
      <vt:lpstr>Assumptions and Mapping the Classroom</vt:lpstr>
      <vt:lpstr>Assumption Activity</vt:lpstr>
      <vt:lpstr>What is an assumption?</vt:lpstr>
      <vt:lpstr>Why are assumptions dangerous in science?</vt:lpstr>
      <vt:lpstr>So the field of science had to create a method of portraying observations….</vt:lpstr>
      <vt:lpstr>So that’s why we have the scientific method (and lab safety)!!!</vt:lpstr>
      <vt:lpstr>What safety equipment is in the classroom?</vt:lpstr>
      <vt:lpstr>Exit Slip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Grant W Hamilton</dc:creator>
  <cp:lastModifiedBy>Grant W Hamilton</cp:lastModifiedBy>
  <cp:revision>5</cp:revision>
  <dcterms:created xsi:type="dcterms:W3CDTF">2013-08-13T03:28:34Z</dcterms:created>
  <dcterms:modified xsi:type="dcterms:W3CDTF">2013-08-14T03:30:04Z</dcterms:modified>
</cp:coreProperties>
</file>