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9" r:id="rId4"/>
    <p:sldId id="260" r:id="rId5"/>
    <p:sldId id="261" r:id="rId6"/>
    <p:sldId id="262" r:id="rId7"/>
    <p:sldId id="263" r:id="rId8"/>
    <p:sldId id="268" r:id="rId9"/>
    <p:sldId id="269" r:id="rId10"/>
    <p:sldId id="264" r:id="rId11"/>
    <p:sldId id="265" r:id="rId12"/>
    <p:sldId id="267" r:id="rId13"/>
    <p:sldId id="266" r:id="rId14"/>
    <p:sldId id="273" r:id="rId15"/>
    <p:sldId id="274" r:id="rId16"/>
    <p:sldId id="275" r:id="rId17"/>
    <p:sldId id="276" r:id="rId18"/>
    <p:sldId id="277" r:id="rId19"/>
    <p:sldId id="278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457E-2F01-48EC-894C-591C2E030F1C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ED9D-2367-400D-B738-D9547A59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6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457E-2F01-48EC-894C-591C2E030F1C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ED9D-2367-400D-B738-D9547A59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9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457E-2F01-48EC-894C-591C2E030F1C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ED9D-2367-400D-B738-D9547A59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8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457E-2F01-48EC-894C-591C2E030F1C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ED9D-2367-400D-B738-D9547A59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7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457E-2F01-48EC-894C-591C2E030F1C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ED9D-2367-400D-B738-D9547A59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1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457E-2F01-48EC-894C-591C2E030F1C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ED9D-2367-400D-B738-D9547A59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5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457E-2F01-48EC-894C-591C2E030F1C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ED9D-2367-400D-B738-D9547A59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3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457E-2F01-48EC-894C-591C2E030F1C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ED9D-2367-400D-B738-D9547A59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7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457E-2F01-48EC-894C-591C2E030F1C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ED9D-2367-400D-B738-D9547A59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1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457E-2F01-48EC-894C-591C2E030F1C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ED9D-2367-400D-B738-D9547A59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9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457E-2F01-48EC-894C-591C2E030F1C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ED9D-2367-400D-B738-D9547A59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6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E457E-2F01-48EC-894C-591C2E030F1C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FED9D-2367-400D-B738-D9547A59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5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Have all necessary materials 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on silent and away in backpacks</a:t>
            </a:r>
          </a:p>
          <a:p>
            <a:r>
              <a:rPr lang="en-US" dirty="0" smtClean="0"/>
              <a:t>All music devices off and headphones out of your ears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39288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Global Winds</a:t>
            </a:r>
          </a:p>
          <a:p>
            <a:r>
              <a:rPr lang="en-US" dirty="0" smtClean="0"/>
              <a:t>Caused by uneven heating and convection</a:t>
            </a:r>
          </a:p>
          <a:p>
            <a:r>
              <a:rPr lang="en-US" dirty="0" smtClean="0"/>
              <a:t>Brings in moisture to coastal areas</a:t>
            </a:r>
          </a:p>
          <a:p>
            <a:r>
              <a:rPr lang="en-US" dirty="0" smtClean="0"/>
              <a:t>Transports dry air inland areas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52543"/>
            <a:ext cx="4038600" cy="382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06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Altitude/Relief</a:t>
            </a:r>
          </a:p>
          <a:p>
            <a:r>
              <a:rPr lang="en-US" dirty="0" smtClean="0"/>
              <a:t>Higher elevations = colder temperatures</a:t>
            </a:r>
          </a:p>
          <a:p>
            <a:r>
              <a:rPr lang="en-US" dirty="0" smtClean="0"/>
              <a:t>Higher elevations get more precipitation due to orographic lifting</a:t>
            </a:r>
          </a:p>
          <a:p>
            <a:r>
              <a:rPr lang="en-US" dirty="0" smtClean="0"/>
              <a:t>Water moisture condenses because of colder temps</a:t>
            </a:r>
          </a:p>
          <a:p>
            <a:endParaRPr lang="en-US" dirty="0"/>
          </a:p>
        </p:txBody>
      </p:sp>
      <p:pic>
        <p:nvPicPr>
          <p:cNvPr id="3074" name="Picture 2" descr="http://www.bbc.co.uk/bitesize/ks3/geography/images/198_bitesize_ks3_geography_weather_reliefrainfall_516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7407"/>
            <a:ext cx="4038600" cy="291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06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39" name="Rectangle 15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</a:srgbClr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28" name="Freeform 4"/>
          <p:cNvSpPr>
            <a:spLocks/>
          </p:cNvSpPr>
          <p:nvPr/>
        </p:nvSpPr>
        <p:spPr bwMode="auto">
          <a:xfrm>
            <a:off x="1981200" y="3505200"/>
            <a:ext cx="7924800" cy="3502025"/>
          </a:xfrm>
          <a:custGeom>
            <a:avLst/>
            <a:gdLst>
              <a:gd name="T0" fmla="*/ 344 w 4992"/>
              <a:gd name="T1" fmla="*/ 1278 h 2206"/>
              <a:gd name="T2" fmla="*/ 656 w 4992"/>
              <a:gd name="T3" fmla="*/ 1116 h 2206"/>
              <a:gd name="T4" fmla="*/ 834 w 4992"/>
              <a:gd name="T5" fmla="*/ 1083 h 2206"/>
              <a:gd name="T6" fmla="*/ 1053 w 4992"/>
              <a:gd name="T7" fmla="*/ 1203 h 2206"/>
              <a:gd name="T8" fmla="*/ 1214 w 4992"/>
              <a:gd name="T9" fmla="*/ 1251 h 2206"/>
              <a:gd name="T10" fmla="*/ 1515 w 4992"/>
              <a:gd name="T11" fmla="*/ 1165 h 2206"/>
              <a:gd name="T12" fmla="*/ 2070 w 4992"/>
              <a:gd name="T13" fmla="*/ 430 h 2206"/>
              <a:gd name="T14" fmla="*/ 2182 w 4992"/>
              <a:gd name="T15" fmla="*/ 430 h 2206"/>
              <a:gd name="T16" fmla="*/ 2295 w 4992"/>
              <a:gd name="T17" fmla="*/ 233 h 2206"/>
              <a:gd name="T18" fmla="*/ 2354 w 4992"/>
              <a:gd name="T19" fmla="*/ 103 h 2206"/>
              <a:gd name="T20" fmla="*/ 2463 w 4992"/>
              <a:gd name="T21" fmla="*/ 168 h 2206"/>
              <a:gd name="T22" fmla="*/ 2610 w 4992"/>
              <a:gd name="T23" fmla="*/ 22 h 2206"/>
              <a:gd name="T24" fmla="*/ 2744 w 4992"/>
              <a:gd name="T25" fmla="*/ 298 h 2206"/>
              <a:gd name="T26" fmla="*/ 2830 w 4992"/>
              <a:gd name="T27" fmla="*/ 462 h 2206"/>
              <a:gd name="T28" fmla="*/ 2878 w 4992"/>
              <a:gd name="T29" fmla="*/ 426 h 2206"/>
              <a:gd name="T30" fmla="*/ 2969 w 4992"/>
              <a:gd name="T31" fmla="*/ 560 h 2206"/>
              <a:gd name="T32" fmla="*/ 3306 w 4992"/>
              <a:gd name="T33" fmla="*/ 1018 h 2206"/>
              <a:gd name="T34" fmla="*/ 3475 w 4992"/>
              <a:gd name="T35" fmla="*/ 1215 h 2206"/>
              <a:gd name="T36" fmla="*/ 4261 w 4992"/>
              <a:gd name="T37" fmla="*/ 1280 h 2206"/>
              <a:gd name="T38" fmla="*/ 4592 w 4992"/>
              <a:gd name="T39" fmla="*/ 1296 h 2206"/>
              <a:gd name="T40" fmla="*/ 4599 w 4992"/>
              <a:gd name="T41" fmla="*/ 1737 h 2206"/>
              <a:gd name="T42" fmla="*/ 4542 w 4992"/>
              <a:gd name="T43" fmla="*/ 2130 h 2206"/>
              <a:gd name="T44" fmla="*/ 1901 w 4992"/>
              <a:gd name="T45" fmla="*/ 2195 h 2206"/>
              <a:gd name="T46" fmla="*/ 665 w 4992"/>
              <a:gd name="T47" fmla="*/ 2064 h 2206"/>
              <a:gd name="T48" fmla="*/ 103 w 4992"/>
              <a:gd name="T49" fmla="*/ 2064 h 2206"/>
              <a:gd name="T50" fmla="*/ 47 w 4992"/>
              <a:gd name="T51" fmla="*/ 1345 h 2206"/>
              <a:gd name="T52" fmla="*/ 52 w 4992"/>
              <a:gd name="T53" fmla="*/ 1308 h 2206"/>
              <a:gd name="T54" fmla="*/ 142 w 4992"/>
              <a:gd name="T55" fmla="*/ 1284 h 2206"/>
              <a:gd name="T56" fmla="*/ 342 w 4992"/>
              <a:gd name="T57" fmla="*/ 1278 h 2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92" h="2206">
                <a:moveTo>
                  <a:pt x="344" y="1278"/>
                </a:moveTo>
                <a:cubicBezTo>
                  <a:pt x="396" y="1251"/>
                  <a:pt x="574" y="1148"/>
                  <a:pt x="656" y="1116"/>
                </a:cubicBezTo>
                <a:cubicBezTo>
                  <a:pt x="738" y="1084"/>
                  <a:pt x="768" y="1069"/>
                  <a:pt x="834" y="1083"/>
                </a:cubicBezTo>
                <a:cubicBezTo>
                  <a:pt x="900" y="1097"/>
                  <a:pt x="990" y="1175"/>
                  <a:pt x="1053" y="1203"/>
                </a:cubicBezTo>
                <a:cubicBezTo>
                  <a:pt x="1116" y="1231"/>
                  <a:pt x="1137" y="1257"/>
                  <a:pt x="1214" y="1251"/>
                </a:cubicBezTo>
                <a:cubicBezTo>
                  <a:pt x="1291" y="1245"/>
                  <a:pt x="1372" y="1302"/>
                  <a:pt x="1515" y="1165"/>
                </a:cubicBezTo>
                <a:cubicBezTo>
                  <a:pt x="1658" y="1028"/>
                  <a:pt x="1959" y="552"/>
                  <a:pt x="2070" y="430"/>
                </a:cubicBezTo>
                <a:cubicBezTo>
                  <a:pt x="2181" y="308"/>
                  <a:pt x="2145" y="463"/>
                  <a:pt x="2182" y="430"/>
                </a:cubicBezTo>
                <a:cubicBezTo>
                  <a:pt x="2220" y="397"/>
                  <a:pt x="2266" y="288"/>
                  <a:pt x="2295" y="233"/>
                </a:cubicBezTo>
                <a:cubicBezTo>
                  <a:pt x="2324" y="178"/>
                  <a:pt x="2326" y="114"/>
                  <a:pt x="2354" y="103"/>
                </a:cubicBezTo>
                <a:cubicBezTo>
                  <a:pt x="2382" y="92"/>
                  <a:pt x="2420" y="182"/>
                  <a:pt x="2463" y="168"/>
                </a:cubicBezTo>
                <a:cubicBezTo>
                  <a:pt x="2506" y="154"/>
                  <a:pt x="2563" y="0"/>
                  <a:pt x="2610" y="22"/>
                </a:cubicBezTo>
                <a:cubicBezTo>
                  <a:pt x="2657" y="44"/>
                  <a:pt x="2707" y="225"/>
                  <a:pt x="2744" y="298"/>
                </a:cubicBezTo>
                <a:cubicBezTo>
                  <a:pt x="2781" y="371"/>
                  <a:pt x="2808" y="441"/>
                  <a:pt x="2830" y="462"/>
                </a:cubicBezTo>
                <a:cubicBezTo>
                  <a:pt x="2852" y="483"/>
                  <a:pt x="2855" y="410"/>
                  <a:pt x="2878" y="426"/>
                </a:cubicBezTo>
                <a:cubicBezTo>
                  <a:pt x="2901" y="442"/>
                  <a:pt x="2898" y="461"/>
                  <a:pt x="2969" y="560"/>
                </a:cubicBezTo>
                <a:cubicBezTo>
                  <a:pt x="3040" y="659"/>
                  <a:pt x="3222" y="909"/>
                  <a:pt x="3306" y="1018"/>
                </a:cubicBezTo>
                <a:cubicBezTo>
                  <a:pt x="3390" y="1127"/>
                  <a:pt x="3316" y="1171"/>
                  <a:pt x="3475" y="1215"/>
                </a:cubicBezTo>
                <a:cubicBezTo>
                  <a:pt x="3634" y="1257"/>
                  <a:pt x="4075" y="1267"/>
                  <a:pt x="4261" y="1280"/>
                </a:cubicBezTo>
                <a:cubicBezTo>
                  <a:pt x="4447" y="1293"/>
                  <a:pt x="4536" y="1220"/>
                  <a:pt x="4592" y="1296"/>
                </a:cubicBezTo>
                <a:cubicBezTo>
                  <a:pt x="4648" y="1372"/>
                  <a:pt x="4607" y="1598"/>
                  <a:pt x="4599" y="1737"/>
                </a:cubicBezTo>
                <a:cubicBezTo>
                  <a:pt x="4591" y="1876"/>
                  <a:pt x="4992" y="2053"/>
                  <a:pt x="4542" y="2130"/>
                </a:cubicBezTo>
                <a:cubicBezTo>
                  <a:pt x="4093" y="2206"/>
                  <a:pt x="2548" y="2206"/>
                  <a:pt x="1901" y="2195"/>
                </a:cubicBezTo>
                <a:cubicBezTo>
                  <a:pt x="1255" y="2185"/>
                  <a:pt x="965" y="2086"/>
                  <a:pt x="665" y="2064"/>
                </a:cubicBezTo>
                <a:cubicBezTo>
                  <a:pt x="365" y="2043"/>
                  <a:pt x="206" y="2185"/>
                  <a:pt x="103" y="2064"/>
                </a:cubicBezTo>
                <a:cubicBezTo>
                  <a:pt x="0" y="1944"/>
                  <a:pt x="55" y="1471"/>
                  <a:pt x="47" y="1345"/>
                </a:cubicBezTo>
                <a:cubicBezTo>
                  <a:pt x="39" y="1219"/>
                  <a:pt x="36" y="1318"/>
                  <a:pt x="52" y="1308"/>
                </a:cubicBezTo>
                <a:cubicBezTo>
                  <a:pt x="68" y="1298"/>
                  <a:pt x="94" y="1289"/>
                  <a:pt x="142" y="1284"/>
                </a:cubicBezTo>
                <a:cubicBezTo>
                  <a:pt x="190" y="1279"/>
                  <a:pt x="300" y="1279"/>
                  <a:pt x="342" y="1278"/>
                </a:cubicBezTo>
              </a:path>
            </a:pathLst>
          </a:custGeom>
          <a:gradFill rotWithShape="1">
            <a:gsLst>
              <a:gs pos="0">
                <a:srgbClr val="006600"/>
              </a:gs>
              <a:gs pos="100000">
                <a:srgbClr val="B47800"/>
              </a:gs>
            </a:gsLst>
            <a:lin ang="0" scaled="1"/>
          </a:gradFill>
          <a:ln w="31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71" name="Freeform 47"/>
          <p:cNvSpPr>
            <a:spLocks/>
          </p:cNvSpPr>
          <p:nvPr/>
        </p:nvSpPr>
        <p:spPr bwMode="auto">
          <a:xfrm>
            <a:off x="1981200" y="3505200"/>
            <a:ext cx="7931150" cy="3502025"/>
          </a:xfrm>
          <a:custGeom>
            <a:avLst/>
            <a:gdLst>
              <a:gd name="T0" fmla="*/ 344 w 4996"/>
              <a:gd name="T1" fmla="*/ 1278 h 2206"/>
              <a:gd name="T2" fmla="*/ 656 w 4996"/>
              <a:gd name="T3" fmla="*/ 1116 h 2206"/>
              <a:gd name="T4" fmla="*/ 834 w 4996"/>
              <a:gd name="T5" fmla="*/ 1083 h 2206"/>
              <a:gd name="T6" fmla="*/ 1053 w 4996"/>
              <a:gd name="T7" fmla="*/ 1203 h 2206"/>
              <a:gd name="T8" fmla="*/ 1214 w 4996"/>
              <a:gd name="T9" fmla="*/ 1251 h 2206"/>
              <a:gd name="T10" fmla="*/ 1515 w 4996"/>
              <a:gd name="T11" fmla="*/ 1165 h 2206"/>
              <a:gd name="T12" fmla="*/ 2070 w 4996"/>
              <a:gd name="T13" fmla="*/ 430 h 2206"/>
              <a:gd name="T14" fmla="*/ 2182 w 4996"/>
              <a:gd name="T15" fmla="*/ 430 h 2206"/>
              <a:gd name="T16" fmla="*/ 2295 w 4996"/>
              <a:gd name="T17" fmla="*/ 233 h 2206"/>
              <a:gd name="T18" fmla="*/ 2354 w 4996"/>
              <a:gd name="T19" fmla="*/ 103 h 2206"/>
              <a:gd name="T20" fmla="*/ 2463 w 4996"/>
              <a:gd name="T21" fmla="*/ 168 h 2206"/>
              <a:gd name="T22" fmla="*/ 2610 w 4996"/>
              <a:gd name="T23" fmla="*/ 22 h 2206"/>
              <a:gd name="T24" fmla="*/ 2744 w 4996"/>
              <a:gd name="T25" fmla="*/ 298 h 2206"/>
              <a:gd name="T26" fmla="*/ 2830 w 4996"/>
              <a:gd name="T27" fmla="*/ 462 h 2206"/>
              <a:gd name="T28" fmla="*/ 2878 w 4996"/>
              <a:gd name="T29" fmla="*/ 426 h 2206"/>
              <a:gd name="T30" fmla="*/ 2969 w 4996"/>
              <a:gd name="T31" fmla="*/ 560 h 2206"/>
              <a:gd name="T32" fmla="*/ 3306 w 4996"/>
              <a:gd name="T33" fmla="*/ 1018 h 2206"/>
              <a:gd name="T34" fmla="*/ 3475 w 4996"/>
              <a:gd name="T35" fmla="*/ 1215 h 2206"/>
              <a:gd name="T36" fmla="*/ 4261 w 4996"/>
              <a:gd name="T37" fmla="*/ 1280 h 2206"/>
              <a:gd name="T38" fmla="*/ 4584 w 4996"/>
              <a:gd name="T39" fmla="*/ 1280 h 2206"/>
              <a:gd name="T40" fmla="*/ 4624 w 4996"/>
              <a:gd name="T41" fmla="*/ 1736 h 2206"/>
              <a:gd name="T42" fmla="*/ 4542 w 4996"/>
              <a:gd name="T43" fmla="*/ 2130 h 2206"/>
              <a:gd name="T44" fmla="*/ 1901 w 4996"/>
              <a:gd name="T45" fmla="*/ 2195 h 2206"/>
              <a:gd name="T46" fmla="*/ 665 w 4996"/>
              <a:gd name="T47" fmla="*/ 2064 h 2206"/>
              <a:gd name="T48" fmla="*/ 103 w 4996"/>
              <a:gd name="T49" fmla="*/ 2064 h 2206"/>
              <a:gd name="T50" fmla="*/ 47 w 4996"/>
              <a:gd name="T51" fmla="*/ 1345 h 2206"/>
              <a:gd name="T52" fmla="*/ 52 w 4996"/>
              <a:gd name="T53" fmla="*/ 1308 h 2206"/>
              <a:gd name="T54" fmla="*/ 168 w 4996"/>
              <a:gd name="T55" fmla="*/ 1312 h 2206"/>
              <a:gd name="T56" fmla="*/ 342 w 4996"/>
              <a:gd name="T57" fmla="*/ 1278 h 2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96" h="2206">
                <a:moveTo>
                  <a:pt x="344" y="1278"/>
                </a:moveTo>
                <a:cubicBezTo>
                  <a:pt x="396" y="1251"/>
                  <a:pt x="574" y="1148"/>
                  <a:pt x="656" y="1116"/>
                </a:cubicBezTo>
                <a:cubicBezTo>
                  <a:pt x="738" y="1084"/>
                  <a:pt x="768" y="1069"/>
                  <a:pt x="834" y="1083"/>
                </a:cubicBezTo>
                <a:cubicBezTo>
                  <a:pt x="900" y="1097"/>
                  <a:pt x="990" y="1175"/>
                  <a:pt x="1053" y="1203"/>
                </a:cubicBezTo>
                <a:cubicBezTo>
                  <a:pt x="1116" y="1231"/>
                  <a:pt x="1137" y="1257"/>
                  <a:pt x="1214" y="1251"/>
                </a:cubicBezTo>
                <a:cubicBezTo>
                  <a:pt x="1291" y="1245"/>
                  <a:pt x="1372" y="1302"/>
                  <a:pt x="1515" y="1165"/>
                </a:cubicBezTo>
                <a:cubicBezTo>
                  <a:pt x="1658" y="1028"/>
                  <a:pt x="1959" y="552"/>
                  <a:pt x="2070" y="430"/>
                </a:cubicBezTo>
                <a:cubicBezTo>
                  <a:pt x="2181" y="308"/>
                  <a:pt x="2145" y="463"/>
                  <a:pt x="2182" y="430"/>
                </a:cubicBezTo>
                <a:cubicBezTo>
                  <a:pt x="2220" y="397"/>
                  <a:pt x="2266" y="288"/>
                  <a:pt x="2295" y="233"/>
                </a:cubicBezTo>
                <a:cubicBezTo>
                  <a:pt x="2324" y="178"/>
                  <a:pt x="2326" y="114"/>
                  <a:pt x="2354" y="103"/>
                </a:cubicBezTo>
                <a:cubicBezTo>
                  <a:pt x="2382" y="92"/>
                  <a:pt x="2420" y="182"/>
                  <a:pt x="2463" y="168"/>
                </a:cubicBezTo>
                <a:cubicBezTo>
                  <a:pt x="2506" y="154"/>
                  <a:pt x="2563" y="0"/>
                  <a:pt x="2610" y="22"/>
                </a:cubicBezTo>
                <a:cubicBezTo>
                  <a:pt x="2657" y="44"/>
                  <a:pt x="2707" y="225"/>
                  <a:pt x="2744" y="298"/>
                </a:cubicBezTo>
                <a:cubicBezTo>
                  <a:pt x="2781" y="371"/>
                  <a:pt x="2808" y="441"/>
                  <a:pt x="2830" y="462"/>
                </a:cubicBezTo>
                <a:cubicBezTo>
                  <a:pt x="2852" y="483"/>
                  <a:pt x="2855" y="410"/>
                  <a:pt x="2878" y="426"/>
                </a:cubicBezTo>
                <a:cubicBezTo>
                  <a:pt x="2901" y="442"/>
                  <a:pt x="2898" y="461"/>
                  <a:pt x="2969" y="560"/>
                </a:cubicBezTo>
                <a:cubicBezTo>
                  <a:pt x="3040" y="659"/>
                  <a:pt x="3222" y="909"/>
                  <a:pt x="3306" y="1018"/>
                </a:cubicBezTo>
                <a:cubicBezTo>
                  <a:pt x="3390" y="1127"/>
                  <a:pt x="3316" y="1171"/>
                  <a:pt x="3475" y="1215"/>
                </a:cubicBezTo>
                <a:cubicBezTo>
                  <a:pt x="3634" y="1257"/>
                  <a:pt x="4076" y="1269"/>
                  <a:pt x="4261" y="1280"/>
                </a:cubicBezTo>
                <a:cubicBezTo>
                  <a:pt x="4446" y="1291"/>
                  <a:pt x="4523" y="1204"/>
                  <a:pt x="4584" y="1280"/>
                </a:cubicBezTo>
                <a:cubicBezTo>
                  <a:pt x="4645" y="1356"/>
                  <a:pt x="4631" y="1594"/>
                  <a:pt x="4624" y="1736"/>
                </a:cubicBezTo>
                <a:cubicBezTo>
                  <a:pt x="4617" y="1878"/>
                  <a:pt x="4996" y="2054"/>
                  <a:pt x="4542" y="2130"/>
                </a:cubicBezTo>
                <a:cubicBezTo>
                  <a:pt x="4088" y="2206"/>
                  <a:pt x="2548" y="2206"/>
                  <a:pt x="1901" y="2195"/>
                </a:cubicBezTo>
                <a:cubicBezTo>
                  <a:pt x="1255" y="2185"/>
                  <a:pt x="965" y="2086"/>
                  <a:pt x="665" y="2064"/>
                </a:cubicBezTo>
                <a:cubicBezTo>
                  <a:pt x="365" y="2043"/>
                  <a:pt x="206" y="2185"/>
                  <a:pt x="103" y="2064"/>
                </a:cubicBezTo>
                <a:cubicBezTo>
                  <a:pt x="0" y="1944"/>
                  <a:pt x="55" y="1471"/>
                  <a:pt x="47" y="1345"/>
                </a:cubicBezTo>
                <a:cubicBezTo>
                  <a:pt x="39" y="1219"/>
                  <a:pt x="32" y="1313"/>
                  <a:pt x="52" y="1308"/>
                </a:cubicBezTo>
                <a:cubicBezTo>
                  <a:pt x="72" y="1303"/>
                  <a:pt x="120" y="1317"/>
                  <a:pt x="168" y="1312"/>
                </a:cubicBezTo>
                <a:cubicBezTo>
                  <a:pt x="216" y="1307"/>
                  <a:pt x="306" y="1285"/>
                  <a:pt x="342" y="1278"/>
                </a:cubicBezTo>
              </a:path>
            </a:pathLst>
          </a:custGeom>
          <a:gradFill rotWithShape="1">
            <a:gsLst>
              <a:gs pos="0">
                <a:srgbClr val="006600">
                  <a:alpha val="48000"/>
                </a:srgbClr>
              </a:gs>
              <a:gs pos="100000">
                <a:srgbClr val="B47800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2668" name="Picture 44" descr="Pictureg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2578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69" name="Picture 45" descr="Pictureg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05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70" name="Picture 46" descr="Pictureg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10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32" name="Rectangle 8"/>
          <p:cNvSpPr>
            <a:spLocks noChangeArrowheads="1"/>
          </p:cNvSpPr>
          <p:nvPr/>
        </p:nvSpPr>
        <p:spPr bwMode="auto">
          <a:xfrm>
            <a:off x="2362200" y="5791200"/>
            <a:ext cx="7086600" cy="1295400"/>
          </a:xfrm>
          <a:prstGeom prst="rect">
            <a:avLst/>
          </a:prstGeom>
          <a:gradFill rotWithShape="1">
            <a:gsLst>
              <a:gs pos="0">
                <a:srgbClr val="808080">
                  <a:alpha val="0"/>
                </a:srgbClr>
              </a:gs>
              <a:gs pos="100000">
                <a:srgbClr val="808080">
                  <a:gamma/>
                  <a:shade val="5529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33" name="Freeform 9"/>
          <p:cNvSpPr>
            <a:spLocks/>
          </p:cNvSpPr>
          <p:nvPr/>
        </p:nvSpPr>
        <p:spPr bwMode="auto">
          <a:xfrm>
            <a:off x="-1066800" y="5486400"/>
            <a:ext cx="6096000" cy="2438400"/>
          </a:xfrm>
          <a:custGeom>
            <a:avLst/>
            <a:gdLst>
              <a:gd name="T0" fmla="*/ 211 w 3840"/>
              <a:gd name="T1" fmla="*/ 97 h 1536"/>
              <a:gd name="T2" fmla="*/ 1146 w 3840"/>
              <a:gd name="T3" fmla="*/ 33 h 1536"/>
              <a:gd name="T4" fmla="*/ 1954 w 3840"/>
              <a:gd name="T5" fmla="*/ 32 h 1536"/>
              <a:gd name="T6" fmla="*/ 2121 w 3840"/>
              <a:gd name="T7" fmla="*/ 32 h 1536"/>
              <a:gd name="T8" fmla="*/ 2096 w 3840"/>
              <a:gd name="T9" fmla="*/ 48 h 1536"/>
              <a:gd name="T10" fmla="*/ 1992 w 3840"/>
              <a:gd name="T11" fmla="*/ 112 h 1536"/>
              <a:gd name="T12" fmla="*/ 1992 w 3840"/>
              <a:gd name="T13" fmla="*/ 200 h 1536"/>
              <a:gd name="T14" fmla="*/ 2108 w 3840"/>
              <a:gd name="T15" fmla="*/ 318 h 1536"/>
              <a:gd name="T16" fmla="*/ 2247 w 3840"/>
              <a:gd name="T17" fmla="*/ 411 h 1536"/>
              <a:gd name="T18" fmla="*/ 2397 w 3840"/>
              <a:gd name="T19" fmla="*/ 502 h 1536"/>
              <a:gd name="T20" fmla="*/ 2616 w 3840"/>
              <a:gd name="T21" fmla="*/ 754 h 1536"/>
              <a:gd name="T22" fmla="*/ 3118 w 3840"/>
              <a:gd name="T23" fmla="*/ 941 h 1536"/>
              <a:gd name="T24" fmla="*/ 3310 w 3840"/>
              <a:gd name="T25" fmla="*/ 1122 h 1536"/>
              <a:gd name="T26" fmla="*/ 3375 w 3840"/>
              <a:gd name="T27" fmla="*/ 1375 h 1536"/>
              <a:gd name="T28" fmla="*/ 521 w 3840"/>
              <a:gd name="T29" fmla="*/ 1409 h 1536"/>
              <a:gd name="T30" fmla="*/ 253 w 3840"/>
              <a:gd name="T31" fmla="*/ 612 h 1536"/>
              <a:gd name="T32" fmla="*/ 211 w 3840"/>
              <a:gd name="T33" fmla="*/ 97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536">
                <a:moveTo>
                  <a:pt x="211" y="97"/>
                </a:moveTo>
                <a:cubicBezTo>
                  <a:pt x="331" y="0"/>
                  <a:pt x="856" y="44"/>
                  <a:pt x="1146" y="33"/>
                </a:cubicBezTo>
                <a:cubicBezTo>
                  <a:pt x="1437" y="22"/>
                  <a:pt x="1792" y="32"/>
                  <a:pt x="1954" y="32"/>
                </a:cubicBezTo>
                <a:cubicBezTo>
                  <a:pt x="2116" y="32"/>
                  <a:pt x="2097" y="29"/>
                  <a:pt x="2121" y="32"/>
                </a:cubicBezTo>
                <a:cubicBezTo>
                  <a:pt x="2144" y="35"/>
                  <a:pt x="2118" y="35"/>
                  <a:pt x="2096" y="48"/>
                </a:cubicBezTo>
                <a:cubicBezTo>
                  <a:pt x="2074" y="61"/>
                  <a:pt x="2009" y="87"/>
                  <a:pt x="1992" y="112"/>
                </a:cubicBezTo>
                <a:cubicBezTo>
                  <a:pt x="1975" y="137"/>
                  <a:pt x="1973" y="166"/>
                  <a:pt x="1992" y="200"/>
                </a:cubicBezTo>
                <a:cubicBezTo>
                  <a:pt x="2011" y="234"/>
                  <a:pt x="2066" y="283"/>
                  <a:pt x="2108" y="318"/>
                </a:cubicBezTo>
                <a:cubicBezTo>
                  <a:pt x="2150" y="353"/>
                  <a:pt x="2198" y="381"/>
                  <a:pt x="2247" y="411"/>
                </a:cubicBezTo>
                <a:cubicBezTo>
                  <a:pt x="2295" y="442"/>
                  <a:pt x="2335" y="444"/>
                  <a:pt x="2397" y="502"/>
                </a:cubicBezTo>
                <a:cubicBezTo>
                  <a:pt x="2458" y="559"/>
                  <a:pt x="2495" y="681"/>
                  <a:pt x="2616" y="754"/>
                </a:cubicBezTo>
                <a:cubicBezTo>
                  <a:pt x="2736" y="828"/>
                  <a:pt x="3003" y="880"/>
                  <a:pt x="3118" y="941"/>
                </a:cubicBezTo>
                <a:cubicBezTo>
                  <a:pt x="3234" y="1003"/>
                  <a:pt x="3268" y="1050"/>
                  <a:pt x="3310" y="1122"/>
                </a:cubicBezTo>
                <a:cubicBezTo>
                  <a:pt x="3354" y="1194"/>
                  <a:pt x="3840" y="1326"/>
                  <a:pt x="3375" y="1375"/>
                </a:cubicBezTo>
                <a:cubicBezTo>
                  <a:pt x="2910" y="1422"/>
                  <a:pt x="1041" y="1536"/>
                  <a:pt x="521" y="1409"/>
                </a:cubicBezTo>
                <a:cubicBezTo>
                  <a:pt x="0" y="1283"/>
                  <a:pt x="305" y="831"/>
                  <a:pt x="253" y="612"/>
                </a:cubicBezTo>
                <a:cubicBezTo>
                  <a:pt x="202" y="394"/>
                  <a:pt x="219" y="205"/>
                  <a:pt x="211" y="97"/>
                </a:cubicBezTo>
                <a:close/>
              </a:path>
            </a:pathLst>
          </a:custGeom>
          <a:gradFill rotWithShape="1">
            <a:gsLst>
              <a:gs pos="0">
                <a:srgbClr val="0033CC">
                  <a:gamma/>
                  <a:shade val="26275"/>
                  <a:invGamma/>
                </a:srgbClr>
              </a:gs>
              <a:gs pos="100000">
                <a:srgbClr val="00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41" name="Freeform 17"/>
          <p:cNvSpPr>
            <a:spLocks/>
          </p:cNvSpPr>
          <p:nvPr/>
        </p:nvSpPr>
        <p:spPr bwMode="auto">
          <a:xfrm>
            <a:off x="5788025" y="3711575"/>
            <a:ext cx="171450" cy="158750"/>
          </a:xfrm>
          <a:custGeom>
            <a:avLst/>
            <a:gdLst>
              <a:gd name="T0" fmla="*/ 108 w 108"/>
              <a:gd name="T1" fmla="*/ 0 h 100"/>
              <a:gd name="T2" fmla="*/ 52 w 108"/>
              <a:gd name="T3" fmla="*/ 68 h 100"/>
              <a:gd name="T4" fmla="*/ 0 w 108"/>
              <a:gd name="T5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" h="100">
                <a:moveTo>
                  <a:pt x="108" y="0"/>
                </a:moveTo>
                <a:lnTo>
                  <a:pt x="52" y="68"/>
                </a:lnTo>
                <a:lnTo>
                  <a:pt x="0" y="10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40" name="Freeform 16"/>
          <p:cNvSpPr>
            <a:spLocks/>
          </p:cNvSpPr>
          <p:nvPr/>
        </p:nvSpPr>
        <p:spPr bwMode="auto">
          <a:xfrm>
            <a:off x="5403850" y="4152900"/>
            <a:ext cx="117475" cy="193675"/>
          </a:xfrm>
          <a:custGeom>
            <a:avLst/>
            <a:gdLst>
              <a:gd name="T0" fmla="*/ 0 w 74"/>
              <a:gd name="T1" fmla="*/ 0 h 122"/>
              <a:gd name="T2" fmla="*/ 36 w 74"/>
              <a:gd name="T3" fmla="*/ 84 h 122"/>
              <a:gd name="T4" fmla="*/ 74 w 74"/>
              <a:gd name="T5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" h="122">
                <a:moveTo>
                  <a:pt x="0" y="0"/>
                </a:moveTo>
                <a:lnTo>
                  <a:pt x="36" y="84"/>
                </a:lnTo>
                <a:lnTo>
                  <a:pt x="74" y="122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2651" name="Picture 27" descr="pine_tree"/>
          <p:cNvPicPr>
            <a:picLocks noChangeAspect="1" noChangeArrowheads="1" noCrop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52" name="Picture 28" descr="pine_tree"/>
          <p:cNvPicPr>
            <a:picLocks noChangeAspect="1" noChangeArrowheads="1" noCrop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54" name="Picture 30" descr="pine_tree"/>
          <p:cNvPicPr>
            <a:picLocks noChangeAspect="1" noChangeArrowheads="1" noCrop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006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67" name="Picture 43" descr="Pictureg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029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82" name="Picture 58" descr="cactus5"/>
          <p:cNvPicPr>
            <a:picLocks noChangeAspect="1" noChangeArrowheads="1" noCrop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5181600"/>
            <a:ext cx="381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84" name="Picture 60" descr="cactus5"/>
          <p:cNvPicPr>
            <a:picLocks noChangeAspect="1" noChangeArrowheads="1" noCrop="1"/>
          </p:cNvPicPr>
          <p:nvPr/>
        </p:nvPicPr>
        <p:blipFill>
          <a:blip r:embed="rId4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5257800"/>
            <a:ext cx="268287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85" name="Picture 61" descr="Picture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87" name="Picture 63" descr="desert_wolf"/>
          <p:cNvPicPr>
            <a:picLocks noChangeAspect="1" noChangeArrowheads="1" noCrop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81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88" name="Rectangle 64"/>
          <p:cNvSpPr>
            <a:spLocks noChangeArrowheads="1"/>
          </p:cNvSpPr>
          <p:nvPr/>
        </p:nvSpPr>
        <p:spPr bwMode="auto">
          <a:xfrm>
            <a:off x="914400" y="5410200"/>
            <a:ext cx="152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>
                <a:solidFill>
                  <a:schemeClr val="bg1"/>
                </a:solidFill>
              </a:rPr>
              <a:t>San Francisco</a:t>
            </a:r>
          </a:p>
        </p:txBody>
      </p:sp>
      <p:sp>
        <p:nvSpPr>
          <p:cNvPr id="282689" name="Rectangle 65"/>
          <p:cNvSpPr>
            <a:spLocks noChangeArrowheads="1"/>
          </p:cNvSpPr>
          <p:nvPr/>
        </p:nvSpPr>
        <p:spPr bwMode="auto">
          <a:xfrm>
            <a:off x="2667000" y="5181600"/>
            <a:ext cx="152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>
                <a:solidFill>
                  <a:schemeClr val="bg1"/>
                </a:solidFill>
              </a:rPr>
              <a:t>Sacramento</a:t>
            </a:r>
          </a:p>
        </p:txBody>
      </p:sp>
      <p:sp>
        <p:nvSpPr>
          <p:cNvPr id="282691" name="Rectangle 67"/>
          <p:cNvSpPr>
            <a:spLocks noChangeArrowheads="1"/>
          </p:cNvSpPr>
          <p:nvPr/>
        </p:nvSpPr>
        <p:spPr bwMode="auto">
          <a:xfrm>
            <a:off x="6248400" y="5181600"/>
            <a:ext cx="152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>
                <a:solidFill>
                  <a:schemeClr val="bg1"/>
                </a:solidFill>
              </a:rPr>
              <a:t>Reno</a:t>
            </a:r>
          </a:p>
        </p:txBody>
      </p:sp>
      <p:sp>
        <p:nvSpPr>
          <p:cNvPr id="282692" name="Oval 68"/>
          <p:cNvSpPr>
            <a:spLocks noChangeArrowheads="1"/>
          </p:cNvSpPr>
          <p:nvPr/>
        </p:nvSpPr>
        <p:spPr bwMode="auto">
          <a:xfrm>
            <a:off x="2514600" y="56388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94" name="Oval 70"/>
          <p:cNvSpPr>
            <a:spLocks noChangeArrowheads="1"/>
          </p:cNvSpPr>
          <p:nvPr/>
        </p:nvSpPr>
        <p:spPr bwMode="auto">
          <a:xfrm>
            <a:off x="4114800" y="54102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2686" name="Picture 62" descr="Picture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62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95" name="Oval 71"/>
          <p:cNvSpPr>
            <a:spLocks noChangeArrowheads="1"/>
          </p:cNvSpPr>
          <p:nvPr/>
        </p:nvSpPr>
        <p:spPr bwMode="auto">
          <a:xfrm>
            <a:off x="5638800" y="41148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96" name="Oval 72"/>
          <p:cNvSpPr>
            <a:spLocks noChangeArrowheads="1"/>
          </p:cNvSpPr>
          <p:nvPr/>
        </p:nvSpPr>
        <p:spPr bwMode="auto">
          <a:xfrm>
            <a:off x="7391400" y="54102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99" name="Rectangle 75"/>
          <p:cNvSpPr>
            <a:spLocks noChangeArrowheads="1"/>
          </p:cNvSpPr>
          <p:nvPr/>
        </p:nvSpPr>
        <p:spPr bwMode="auto">
          <a:xfrm>
            <a:off x="381000" y="6019800"/>
            <a:ext cx="228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chemeClr val="bg1"/>
                </a:solidFill>
                <a:latin typeface="Arial Black" pitchFamily="34" charset="0"/>
              </a:rPr>
              <a:t>Pacific </a:t>
            </a:r>
          </a:p>
          <a:p>
            <a:r>
              <a:rPr lang="en-US" altLang="en-US" sz="2400">
                <a:solidFill>
                  <a:schemeClr val="bg1"/>
                </a:solidFill>
                <a:latin typeface="Arial Black" pitchFamily="34" charset="0"/>
              </a:rPr>
              <a:t>Ocean</a:t>
            </a:r>
          </a:p>
        </p:txBody>
      </p:sp>
      <p:sp>
        <p:nvSpPr>
          <p:cNvPr id="282700" name="Freeform 76"/>
          <p:cNvSpPr>
            <a:spLocks/>
          </p:cNvSpPr>
          <p:nvPr/>
        </p:nvSpPr>
        <p:spPr bwMode="auto">
          <a:xfrm>
            <a:off x="-1066800" y="4318000"/>
            <a:ext cx="6032500" cy="981075"/>
          </a:xfrm>
          <a:custGeom>
            <a:avLst/>
            <a:gdLst>
              <a:gd name="T0" fmla="*/ 0 w 3800"/>
              <a:gd name="T1" fmla="*/ 566 h 618"/>
              <a:gd name="T2" fmla="*/ 399 w 3800"/>
              <a:gd name="T3" fmla="*/ 463 h 618"/>
              <a:gd name="T4" fmla="*/ 799 w 3800"/>
              <a:gd name="T5" fmla="*/ 463 h 618"/>
              <a:gd name="T6" fmla="*/ 1255 w 3800"/>
              <a:gd name="T7" fmla="*/ 585 h 618"/>
              <a:gd name="T8" fmla="*/ 1654 w 3800"/>
              <a:gd name="T9" fmla="*/ 606 h 618"/>
              <a:gd name="T10" fmla="*/ 1997 w 3800"/>
              <a:gd name="T11" fmla="*/ 524 h 618"/>
              <a:gd name="T12" fmla="*/ 2328 w 3800"/>
              <a:gd name="T13" fmla="*/ 448 h 618"/>
              <a:gd name="T14" fmla="*/ 2681 w 3800"/>
              <a:gd name="T15" fmla="*/ 444 h 618"/>
              <a:gd name="T16" fmla="*/ 3264 w 3800"/>
              <a:gd name="T17" fmla="*/ 544 h 618"/>
              <a:gd name="T18" fmla="*/ 3800 w 3800"/>
              <a:gd name="T19" fmla="*/ 0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00" h="618">
                <a:moveTo>
                  <a:pt x="0" y="566"/>
                </a:moveTo>
                <a:cubicBezTo>
                  <a:pt x="133" y="523"/>
                  <a:pt x="266" y="480"/>
                  <a:pt x="399" y="463"/>
                </a:cubicBezTo>
                <a:cubicBezTo>
                  <a:pt x="532" y="446"/>
                  <a:pt x="656" y="444"/>
                  <a:pt x="799" y="463"/>
                </a:cubicBezTo>
                <a:cubicBezTo>
                  <a:pt x="941" y="484"/>
                  <a:pt x="1112" y="562"/>
                  <a:pt x="1255" y="585"/>
                </a:cubicBezTo>
                <a:cubicBezTo>
                  <a:pt x="1398" y="610"/>
                  <a:pt x="1531" y="617"/>
                  <a:pt x="1654" y="606"/>
                </a:cubicBezTo>
                <a:cubicBezTo>
                  <a:pt x="1778" y="596"/>
                  <a:pt x="1885" y="550"/>
                  <a:pt x="1997" y="524"/>
                </a:cubicBezTo>
                <a:cubicBezTo>
                  <a:pt x="2109" y="498"/>
                  <a:pt x="2214" y="461"/>
                  <a:pt x="2328" y="448"/>
                </a:cubicBezTo>
                <a:cubicBezTo>
                  <a:pt x="2442" y="435"/>
                  <a:pt x="2525" y="428"/>
                  <a:pt x="2681" y="444"/>
                </a:cubicBezTo>
                <a:cubicBezTo>
                  <a:pt x="2837" y="460"/>
                  <a:pt x="3078" y="618"/>
                  <a:pt x="3264" y="544"/>
                </a:cubicBezTo>
                <a:cubicBezTo>
                  <a:pt x="3450" y="470"/>
                  <a:pt x="3688" y="113"/>
                  <a:pt x="3800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701" name="Freeform 77"/>
          <p:cNvSpPr>
            <a:spLocks/>
          </p:cNvSpPr>
          <p:nvPr/>
        </p:nvSpPr>
        <p:spPr bwMode="auto">
          <a:xfrm>
            <a:off x="-965200" y="4267200"/>
            <a:ext cx="5727700" cy="831850"/>
          </a:xfrm>
          <a:custGeom>
            <a:avLst/>
            <a:gdLst>
              <a:gd name="T0" fmla="*/ 0 w 3608"/>
              <a:gd name="T1" fmla="*/ 456 h 524"/>
              <a:gd name="T2" fmla="*/ 352 w 3608"/>
              <a:gd name="T3" fmla="*/ 376 h 524"/>
              <a:gd name="T4" fmla="*/ 783 w 3608"/>
              <a:gd name="T5" fmla="*/ 382 h 524"/>
              <a:gd name="T6" fmla="*/ 1239 w 3608"/>
              <a:gd name="T7" fmla="*/ 495 h 524"/>
              <a:gd name="T8" fmla="*/ 1638 w 3608"/>
              <a:gd name="T9" fmla="*/ 514 h 524"/>
              <a:gd name="T10" fmla="*/ 1981 w 3608"/>
              <a:gd name="T11" fmla="*/ 439 h 524"/>
              <a:gd name="T12" fmla="*/ 2266 w 3608"/>
              <a:gd name="T13" fmla="*/ 364 h 524"/>
              <a:gd name="T14" fmla="*/ 2665 w 3608"/>
              <a:gd name="T15" fmla="*/ 364 h 524"/>
              <a:gd name="T16" fmla="*/ 3168 w 3608"/>
              <a:gd name="T17" fmla="*/ 456 h 524"/>
              <a:gd name="T18" fmla="*/ 3608 w 3608"/>
              <a:gd name="T19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08" h="524">
                <a:moveTo>
                  <a:pt x="0" y="456"/>
                </a:moveTo>
                <a:cubicBezTo>
                  <a:pt x="59" y="443"/>
                  <a:pt x="222" y="388"/>
                  <a:pt x="352" y="376"/>
                </a:cubicBezTo>
                <a:cubicBezTo>
                  <a:pt x="482" y="364"/>
                  <a:pt x="635" y="362"/>
                  <a:pt x="783" y="382"/>
                </a:cubicBezTo>
                <a:cubicBezTo>
                  <a:pt x="931" y="402"/>
                  <a:pt x="1096" y="473"/>
                  <a:pt x="1239" y="495"/>
                </a:cubicBezTo>
                <a:cubicBezTo>
                  <a:pt x="1382" y="517"/>
                  <a:pt x="1515" y="524"/>
                  <a:pt x="1638" y="514"/>
                </a:cubicBezTo>
                <a:cubicBezTo>
                  <a:pt x="1762" y="505"/>
                  <a:pt x="1876" y="464"/>
                  <a:pt x="1981" y="439"/>
                </a:cubicBezTo>
                <a:cubicBezTo>
                  <a:pt x="2085" y="414"/>
                  <a:pt x="2152" y="377"/>
                  <a:pt x="2266" y="364"/>
                </a:cubicBezTo>
                <a:cubicBezTo>
                  <a:pt x="2380" y="352"/>
                  <a:pt x="2515" y="349"/>
                  <a:pt x="2665" y="364"/>
                </a:cubicBezTo>
                <a:cubicBezTo>
                  <a:pt x="2815" y="379"/>
                  <a:pt x="3011" y="517"/>
                  <a:pt x="3168" y="456"/>
                </a:cubicBezTo>
                <a:cubicBezTo>
                  <a:pt x="3325" y="395"/>
                  <a:pt x="3516" y="95"/>
                  <a:pt x="3608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2704" name="Picture 80" descr="A3D5ECCDE4E34A0CA487EF410BF74E0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1524000" cy="14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705" name="Rectangle 81"/>
          <p:cNvSpPr>
            <a:spLocks noChangeArrowheads="1"/>
          </p:cNvSpPr>
          <p:nvPr/>
        </p:nvSpPr>
        <p:spPr bwMode="auto">
          <a:xfrm>
            <a:off x="2209800" y="3962400"/>
            <a:ext cx="1828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Dew Point</a:t>
            </a:r>
          </a:p>
        </p:txBody>
      </p:sp>
      <p:sp>
        <p:nvSpPr>
          <p:cNvPr id="282706" name="Freeform 82"/>
          <p:cNvSpPr>
            <a:spLocks/>
          </p:cNvSpPr>
          <p:nvPr/>
        </p:nvSpPr>
        <p:spPr bwMode="auto">
          <a:xfrm>
            <a:off x="5522913" y="3511550"/>
            <a:ext cx="849312" cy="600075"/>
          </a:xfrm>
          <a:custGeom>
            <a:avLst/>
            <a:gdLst>
              <a:gd name="T0" fmla="*/ 305 w 535"/>
              <a:gd name="T1" fmla="*/ 54 h 378"/>
              <a:gd name="T2" fmla="*/ 348 w 535"/>
              <a:gd name="T3" fmla="*/ 14 h 378"/>
              <a:gd name="T4" fmla="*/ 409 w 535"/>
              <a:gd name="T5" fmla="*/ 52 h 378"/>
              <a:gd name="T6" fmla="*/ 528 w 535"/>
              <a:gd name="T7" fmla="*/ 326 h 378"/>
              <a:gd name="T8" fmla="*/ 449 w 535"/>
              <a:gd name="T9" fmla="*/ 288 h 378"/>
              <a:gd name="T10" fmla="*/ 401 w 535"/>
              <a:gd name="T11" fmla="*/ 288 h 378"/>
              <a:gd name="T12" fmla="*/ 389 w 535"/>
              <a:gd name="T13" fmla="*/ 339 h 378"/>
              <a:gd name="T14" fmla="*/ 377 w 535"/>
              <a:gd name="T15" fmla="*/ 370 h 378"/>
              <a:gd name="T16" fmla="*/ 353 w 535"/>
              <a:gd name="T17" fmla="*/ 346 h 378"/>
              <a:gd name="T18" fmla="*/ 305 w 535"/>
              <a:gd name="T19" fmla="*/ 288 h 378"/>
              <a:gd name="T20" fmla="*/ 259 w 535"/>
              <a:gd name="T21" fmla="*/ 378 h 378"/>
              <a:gd name="T22" fmla="*/ 209 w 535"/>
              <a:gd name="T23" fmla="*/ 288 h 378"/>
              <a:gd name="T24" fmla="*/ 161 w 535"/>
              <a:gd name="T25" fmla="*/ 346 h 378"/>
              <a:gd name="T26" fmla="*/ 113 w 535"/>
              <a:gd name="T27" fmla="*/ 288 h 378"/>
              <a:gd name="T28" fmla="*/ 13 w 535"/>
              <a:gd name="T29" fmla="*/ 349 h 378"/>
              <a:gd name="T30" fmla="*/ 37 w 535"/>
              <a:gd name="T31" fmla="*/ 284 h 378"/>
              <a:gd name="T32" fmla="*/ 60 w 535"/>
              <a:gd name="T33" fmla="*/ 229 h 378"/>
              <a:gd name="T34" fmla="*/ 115 w 535"/>
              <a:gd name="T35" fmla="*/ 101 h 378"/>
              <a:gd name="T36" fmla="*/ 168 w 535"/>
              <a:gd name="T37" fmla="*/ 128 h 378"/>
              <a:gd name="T38" fmla="*/ 207 w 535"/>
              <a:gd name="T39" fmla="*/ 161 h 378"/>
              <a:gd name="T40" fmla="*/ 235 w 535"/>
              <a:gd name="T41" fmla="*/ 145 h 378"/>
              <a:gd name="T42" fmla="*/ 305 w 535"/>
              <a:gd name="T43" fmla="*/ 54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35" h="378">
                <a:moveTo>
                  <a:pt x="305" y="54"/>
                </a:moveTo>
                <a:cubicBezTo>
                  <a:pt x="324" y="32"/>
                  <a:pt x="331" y="14"/>
                  <a:pt x="348" y="14"/>
                </a:cubicBezTo>
                <a:cubicBezTo>
                  <a:pt x="365" y="14"/>
                  <a:pt x="379" y="0"/>
                  <a:pt x="409" y="52"/>
                </a:cubicBezTo>
                <a:cubicBezTo>
                  <a:pt x="439" y="104"/>
                  <a:pt x="521" y="287"/>
                  <a:pt x="528" y="326"/>
                </a:cubicBezTo>
                <a:cubicBezTo>
                  <a:pt x="535" y="365"/>
                  <a:pt x="470" y="294"/>
                  <a:pt x="449" y="288"/>
                </a:cubicBezTo>
                <a:cubicBezTo>
                  <a:pt x="428" y="282"/>
                  <a:pt x="411" y="279"/>
                  <a:pt x="401" y="288"/>
                </a:cubicBezTo>
                <a:cubicBezTo>
                  <a:pt x="391" y="296"/>
                  <a:pt x="393" y="325"/>
                  <a:pt x="389" y="339"/>
                </a:cubicBezTo>
                <a:cubicBezTo>
                  <a:pt x="385" y="352"/>
                  <a:pt x="383" y="369"/>
                  <a:pt x="377" y="370"/>
                </a:cubicBezTo>
                <a:cubicBezTo>
                  <a:pt x="371" y="371"/>
                  <a:pt x="365" y="359"/>
                  <a:pt x="353" y="346"/>
                </a:cubicBezTo>
                <a:cubicBezTo>
                  <a:pt x="341" y="333"/>
                  <a:pt x="321" y="283"/>
                  <a:pt x="305" y="288"/>
                </a:cubicBezTo>
                <a:cubicBezTo>
                  <a:pt x="289" y="292"/>
                  <a:pt x="275" y="378"/>
                  <a:pt x="259" y="378"/>
                </a:cubicBezTo>
                <a:cubicBezTo>
                  <a:pt x="243" y="378"/>
                  <a:pt x="225" y="292"/>
                  <a:pt x="209" y="288"/>
                </a:cubicBezTo>
                <a:cubicBezTo>
                  <a:pt x="193" y="283"/>
                  <a:pt x="177" y="346"/>
                  <a:pt x="161" y="346"/>
                </a:cubicBezTo>
                <a:cubicBezTo>
                  <a:pt x="145" y="346"/>
                  <a:pt x="138" y="288"/>
                  <a:pt x="113" y="288"/>
                </a:cubicBezTo>
                <a:cubicBezTo>
                  <a:pt x="88" y="288"/>
                  <a:pt x="26" y="350"/>
                  <a:pt x="13" y="349"/>
                </a:cubicBezTo>
                <a:cubicBezTo>
                  <a:pt x="0" y="348"/>
                  <a:pt x="29" y="304"/>
                  <a:pt x="37" y="284"/>
                </a:cubicBezTo>
                <a:cubicBezTo>
                  <a:pt x="45" y="264"/>
                  <a:pt x="47" y="259"/>
                  <a:pt x="60" y="229"/>
                </a:cubicBezTo>
                <a:cubicBezTo>
                  <a:pt x="73" y="199"/>
                  <a:pt x="97" y="118"/>
                  <a:pt x="115" y="101"/>
                </a:cubicBezTo>
                <a:cubicBezTo>
                  <a:pt x="133" y="84"/>
                  <a:pt x="153" y="118"/>
                  <a:pt x="168" y="128"/>
                </a:cubicBezTo>
                <a:cubicBezTo>
                  <a:pt x="183" y="138"/>
                  <a:pt x="196" y="158"/>
                  <a:pt x="207" y="161"/>
                </a:cubicBezTo>
                <a:cubicBezTo>
                  <a:pt x="218" y="164"/>
                  <a:pt x="219" y="163"/>
                  <a:pt x="235" y="145"/>
                </a:cubicBezTo>
                <a:cubicBezTo>
                  <a:pt x="251" y="127"/>
                  <a:pt x="291" y="73"/>
                  <a:pt x="305" y="5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CC33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715" name="Freeform 91"/>
          <p:cNvSpPr>
            <a:spLocks/>
          </p:cNvSpPr>
          <p:nvPr/>
        </p:nvSpPr>
        <p:spPr bwMode="auto">
          <a:xfrm>
            <a:off x="6400800" y="3568700"/>
            <a:ext cx="1765300" cy="1403350"/>
          </a:xfrm>
          <a:custGeom>
            <a:avLst/>
            <a:gdLst>
              <a:gd name="T0" fmla="*/ 0 w 1112"/>
              <a:gd name="T1" fmla="*/ 0 h 884"/>
              <a:gd name="T2" fmla="*/ 424 w 1112"/>
              <a:gd name="T3" fmla="*/ 264 h 884"/>
              <a:gd name="T4" fmla="*/ 640 w 1112"/>
              <a:gd name="T5" fmla="*/ 752 h 884"/>
              <a:gd name="T6" fmla="*/ 872 w 1112"/>
              <a:gd name="T7" fmla="*/ 864 h 884"/>
              <a:gd name="T8" fmla="*/ 1112 w 1112"/>
              <a:gd name="T9" fmla="*/ 872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884">
                <a:moveTo>
                  <a:pt x="0" y="0"/>
                </a:moveTo>
                <a:cubicBezTo>
                  <a:pt x="69" y="44"/>
                  <a:pt x="317" y="139"/>
                  <a:pt x="424" y="264"/>
                </a:cubicBezTo>
                <a:cubicBezTo>
                  <a:pt x="531" y="389"/>
                  <a:pt x="565" y="652"/>
                  <a:pt x="640" y="752"/>
                </a:cubicBezTo>
                <a:cubicBezTo>
                  <a:pt x="715" y="852"/>
                  <a:pt x="793" y="844"/>
                  <a:pt x="872" y="864"/>
                </a:cubicBezTo>
                <a:cubicBezTo>
                  <a:pt x="951" y="884"/>
                  <a:pt x="1062" y="870"/>
                  <a:pt x="1112" y="872"/>
                </a:cubicBezTo>
              </a:path>
            </a:pathLst>
          </a:custGeom>
          <a:noFill/>
          <a:ln w="381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716" name="Freeform 92"/>
          <p:cNvSpPr>
            <a:spLocks/>
          </p:cNvSpPr>
          <p:nvPr/>
        </p:nvSpPr>
        <p:spPr bwMode="auto">
          <a:xfrm>
            <a:off x="6477000" y="3924300"/>
            <a:ext cx="1676400" cy="1308100"/>
          </a:xfrm>
          <a:custGeom>
            <a:avLst/>
            <a:gdLst>
              <a:gd name="T0" fmla="*/ 0 w 1056"/>
              <a:gd name="T1" fmla="*/ 0 h 824"/>
              <a:gd name="T2" fmla="*/ 248 w 1056"/>
              <a:gd name="T3" fmla="*/ 176 h 824"/>
              <a:gd name="T4" fmla="*/ 432 w 1056"/>
              <a:gd name="T5" fmla="*/ 600 h 824"/>
              <a:gd name="T6" fmla="*/ 672 w 1056"/>
              <a:gd name="T7" fmla="*/ 792 h 824"/>
              <a:gd name="T8" fmla="*/ 1056 w 1056"/>
              <a:gd name="T9" fmla="*/ 792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6" h="824">
                <a:moveTo>
                  <a:pt x="0" y="0"/>
                </a:moveTo>
                <a:cubicBezTo>
                  <a:pt x="41" y="31"/>
                  <a:pt x="176" y="76"/>
                  <a:pt x="248" y="176"/>
                </a:cubicBezTo>
                <a:cubicBezTo>
                  <a:pt x="320" y="276"/>
                  <a:pt x="361" y="497"/>
                  <a:pt x="432" y="600"/>
                </a:cubicBezTo>
                <a:cubicBezTo>
                  <a:pt x="503" y="703"/>
                  <a:pt x="568" y="760"/>
                  <a:pt x="672" y="792"/>
                </a:cubicBezTo>
                <a:cubicBezTo>
                  <a:pt x="776" y="824"/>
                  <a:pt x="992" y="792"/>
                  <a:pt x="1056" y="792"/>
                </a:cubicBezTo>
              </a:path>
            </a:pathLst>
          </a:custGeom>
          <a:noFill/>
          <a:ln w="381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717" name="Rectangle 93"/>
          <p:cNvSpPr>
            <a:spLocks noChangeArrowheads="1"/>
          </p:cNvSpPr>
          <p:nvPr/>
        </p:nvSpPr>
        <p:spPr bwMode="auto">
          <a:xfrm>
            <a:off x="1143000" y="2590800"/>
            <a:ext cx="3276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The mountain forces the air to </a:t>
            </a:r>
          </a:p>
          <a:p>
            <a:r>
              <a:rPr lang="en-US" altLang="en-US"/>
              <a:t>rise, as it rises, it cools below </a:t>
            </a:r>
          </a:p>
          <a:p>
            <a:r>
              <a:rPr lang="en-US" altLang="en-US"/>
              <a:t>The Dew point forming </a:t>
            </a:r>
          </a:p>
          <a:p>
            <a:r>
              <a:rPr lang="en-US" altLang="en-US"/>
              <a:t>Condensation, clouds and rain  </a:t>
            </a:r>
          </a:p>
        </p:txBody>
      </p:sp>
      <p:sp>
        <p:nvSpPr>
          <p:cNvPr id="282718" name="Rectangle 94"/>
          <p:cNvSpPr>
            <a:spLocks noChangeArrowheads="1"/>
          </p:cNvSpPr>
          <p:nvPr/>
        </p:nvSpPr>
        <p:spPr bwMode="auto">
          <a:xfrm>
            <a:off x="0" y="3886200"/>
            <a:ext cx="2743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Moist air from</a:t>
            </a:r>
          </a:p>
          <a:p>
            <a:r>
              <a:rPr lang="en-US" altLang="en-US"/>
              <a:t> over the ocean </a:t>
            </a:r>
          </a:p>
          <a:p>
            <a:r>
              <a:rPr lang="en-US" altLang="en-US"/>
              <a:t>Moves in over </a:t>
            </a:r>
          </a:p>
          <a:p>
            <a:r>
              <a:rPr lang="en-US" altLang="en-US"/>
              <a:t>the land (wind)  </a:t>
            </a:r>
          </a:p>
        </p:txBody>
      </p:sp>
      <p:sp>
        <p:nvSpPr>
          <p:cNvPr id="282719" name="Rectangle 95"/>
          <p:cNvSpPr>
            <a:spLocks noChangeArrowheads="1"/>
          </p:cNvSpPr>
          <p:nvPr/>
        </p:nvSpPr>
        <p:spPr bwMode="auto">
          <a:xfrm>
            <a:off x="1600200" y="1371600"/>
            <a:ext cx="3886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rgbClr val="000066"/>
                </a:solidFill>
                <a:latin typeface="Arial Black" pitchFamily="34" charset="0"/>
              </a:rPr>
              <a:t>The </a:t>
            </a:r>
            <a:r>
              <a:rPr lang="en-US" altLang="en-US" sz="2000" i="1">
                <a:solidFill>
                  <a:srgbClr val="000066"/>
                </a:solidFill>
                <a:latin typeface="Arial Black" pitchFamily="34" charset="0"/>
              </a:rPr>
              <a:t>Windward</a:t>
            </a:r>
            <a:r>
              <a:rPr lang="en-US" altLang="en-US" sz="2000">
                <a:solidFill>
                  <a:srgbClr val="000066"/>
                </a:solidFill>
                <a:latin typeface="Arial Black" pitchFamily="34" charset="0"/>
              </a:rPr>
              <a:t> side </a:t>
            </a:r>
          </a:p>
          <a:p>
            <a:r>
              <a:rPr lang="en-US" altLang="en-US" sz="2000">
                <a:solidFill>
                  <a:srgbClr val="000066"/>
                </a:solidFill>
                <a:latin typeface="Arial Black" pitchFamily="34" charset="0"/>
              </a:rPr>
              <a:t>of Mountains have </a:t>
            </a:r>
          </a:p>
          <a:p>
            <a:r>
              <a:rPr lang="en-US" altLang="en-US" sz="2000">
                <a:solidFill>
                  <a:srgbClr val="000066"/>
                </a:solidFill>
                <a:latin typeface="Arial Black" pitchFamily="34" charset="0"/>
              </a:rPr>
              <a:t>wet moist climates</a:t>
            </a:r>
          </a:p>
        </p:txBody>
      </p:sp>
      <p:sp>
        <p:nvSpPr>
          <p:cNvPr id="282720" name="Rectangle 96"/>
          <p:cNvSpPr>
            <a:spLocks noChangeArrowheads="1"/>
          </p:cNvSpPr>
          <p:nvPr/>
        </p:nvSpPr>
        <p:spPr bwMode="auto">
          <a:xfrm>
            <a:off x="6172200" y="2438400"/>
            <a:ext cx="2971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The air is now dry</a:t>
            </a:r>
          </a:p>
          <a:p>
            <a:r>
              <a:rPr lang="en-US" altLang="en-US"/>
              <a:t>Having lost it’s moisture </a:t>
            </a:r>
          </a:p>
        </p:txBody>
      </p:sp>
      <p:sp>
        <p:nvSpPr>
          <p:cNvPr id="282702" name="Line 78"/>
          <p:cNvSpPr>
            <a:spLocks noChangeShapeType="1"/>
          </p:cNvSpPr>
          <p:nvPr/>
        </p:nvSpPr>
        <p:spPr bwMode="auto">
          <a:xfrm>
            <a:off x="3810000" y="4191000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724" name="Rectangle 100"/>
          <p:cNvSpPr>
            <a:spLocks noChangeArrowheads="1"/>
          </p:cNvSpPr>
          <p:nvPr/>
        </p:nvSpPr>
        <p:spPr bwMode="auto">
          <a:xfrm>
            <a:off x="2590800" y="6248400"/>
            <a:ext cx="274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000066"/>
                </a:solidFill>
                <a:latin typeface="Arial Black" pitchFamily="34" charset="0"/>
              </a:rPr>
              <a:t>Windward</a:t>
            </a:r>
          </a:p>
        </p:txBody>
      </p:sp>
      <p:sp>
        <p:nvSpPr>
          <p:cNvPr id="282725" name="Rectangle 101"/>
          <p:cNvSpPr>
            <a:spLocks noChangeArrowheads="1"/>
          </p:cNvSpPr>
          <p:nvPr/>
        </p:nvSpPr>
        <p:spPr bwMode="auto">
          <a:xfrm>
            <a:off x="6324600" y="6248400"/>
            <a:ext cx="274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FF9900"/>
                </a:solidFill>
                <a:latin typeface="Arial Black" pitchFamily="34" charset="0"/>
              </a:rPr>
              <a:t>Leeward</a:t>
            </a:r>
          </a:p>
        </p:txBody>
      </p:sp>
      <p:sp>
        <p:nvSpPr>
          <p:cNvPr id="282726" name="Rectangle 102"/>
          <p:cNvSpPr>
            <a:spLocks noChangeArrowheads="1"/>
          </p:cNvSpPr>
          <p:nvPr/>
        </p:nvSpPr>
        <p:spPr bwMode="auto">
          <a:xfrm>
            <a:off x="6324600" y="1447800"/>
            <a:ext cx="2590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rgbClr val="FF9900"/>
                </a:solidFill>
                <a:latin typeface="Arial Black" pitchFamily="34" charset="0"/>
              </a:rPr>
              <a:t>The </a:t>
            </a:r>
            <a:r>
              <a:rPr lang="en-US" altLang="en-US" sz="2000" i="1">
                <a:solidFill>
                  <a:srgbClr val="FF9900"/>
                </a:solidFill>
                <a:latin typeface="Arial Black" pitchFamily="34" charset="0"/>
              </a:rPr>
              <a:t>Leeward</a:t>
            </a:r>
            <a:r>
              <a:rPr lang="en-US" altLang="en-US" sz="2000">
                <a:solidFill>
                  <a:srgbClr val="FF9900"/>
                </a:solidFill>
                <a:latin typeface="Arial Black" pitchFamily="34" charset="0"/>
              </a:rPr>
              <a:t> side </a:t>
            </a:r>
          </a:p>
          <a:p>
            <a:r>
              <a:rPr lang="en-US" altLang="en-US" sz="2000">
                <a:solidFill>
                  <a:srgbClr val="FF9900"/>
                </a:solidFill>
                <a:latin typeface="Arial Black" pitchFamily="34" charset="0"/>
              </a:rPr>
              <a:t>of Mountains have </a:t>
            </a:r>
          </a:p>
          <a:p>
            <a:r>
              <a:rPr lang="en-US" altLang="en-US" sz="2000">
                <a:solidFill>
                  <a:srgbClr val="FF9900"/>
                </a:solidFill>
                <a:latin typeface="Arial Black" pitchFamily="34" charset="0"/>
              </a:rPr>
              <a:t>dry desert climates</a:t>
            </a:r>
          </a:p>
        </p:txBody>
      </p:sp>
      <p:sp>
        <p:nvSpPr>
          <p:cNvPr id="282727" name="Rectangle 103"/>
          <p:cNvSpPr>
            <a:spLocks noChangeArrowheads="1"/>
          </p:cNvSpPr>
          <p:nvPr/>
        </p:nvSpPr>
        <p:spPr bwMode="auto">
          <a:xfrm>
            <a:off x="3962400" y="1524000"/>
            <a:ext cx="2971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As the air continues to </a:t>
            </a:r>
          </a:p>
          <a:p>
            <a:r>
              <a:rPr lang="en-US" altLang="en-US"/>
              <a:t>rise, it cools to the </a:t>
            </a:r>
          </a:p>
          <a:p>
            <a:r>
              <a:rPr lang="en-US" altLang="en-US"/>
              <a:t>Freezing point dropping</a:t>
            </a:r>
          </a:p>
          <a:p>
            <a:r>
              <a:rPr lang="en-US" altLang="en-US"/>
              <a:t>snowflakes </a:t>
            </a:r>
          </a:p>
        </p:txBody>
      </p:sp>
      <p:sp>
        <p:nvSpPr>
          <p:cNvPr id="282728" name="Rectangle 104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162800" cy="1143000"/>
          </a:xfrm>
        </p:spPr>
        <p:txBody>
          <a:bodyPr/>
          <a:lstStyle/>
          <a:p>
            <a:r>
              <a:rPr lang="en-US" altLang="en-US">
                <a:latin typeface="Arial Black" pitchFamily="34" charset="0"/>
              </a:rPr>
              <a:t>Rain Shadows</a:t>
            </a:r>
          </a:p>
        </p:txBody>
      </p:sp>
      <p:pic>
        <p:nvPicPr>
          <p:cNvPr id="282703" name="Picture 79" descr="rai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15240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90" name="Rectangle 66"/>
          <p:cNvSpPr>
            <a:spLocks noChangeArrowheads="1"/>
          </p:cNvSpPr>
          <p:nvPr/>
        </p:nvSpPr>
        <p:spPr bwMode="auto">
          <a:xfrm>
            <a:off x="5334000" y="4038600"/>
            <a:ext cx="152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>
                <a:solidFill>
                  <a:schemeClr val="bg1"/>
                </a:solidFill>
              </a:rPr>
              <a:t>   Lake </a:t>
            </a:r>
          </a:p>
          <a:p>
            <a:r>
              <a:rPr lang="en-US" altLang="en-US">
                <a:solidFill>
                  <a:schemeClr val="bg1"/>
                </a:solidFill>
              </a:rPr>
              <a:t>  Tahoe</a:t>
            </a:r>
          </a:p>
        </p:txBody>
      </p:sp>
      <p:sp>
        <p:nvSpPr>
          <p:cNvPr id="282729" name="Rectangle 105"/>
          <p:cNvSpPr>
            <a:spLocks noChangeArrowheads="1"/>
          </p:cNvSpPr>
          <p:nvPr/>
        </p:nvSpPr>
        <p:spPr bwMode="auto">
          <a:xfrm>
            <a:off x="6172200" y="3276600"/>
            <a:ext cx="2971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altLang="en-US"/>
              <a:t>The dry air flows over the</a:t>
            </a:r>
          </a:p>
          <a:p>
            <a:pPr algn="r"/>
            <a:r>
              <a:rPr lang="en-US" altLang="en-US"/>
              <a:t> mountain, creating </a:t>
            </a:r>
          </a:p>
          <a:p>
            <a:pPr algn="r"/>
            <a:r>
              <a:rPr lang="en-US" altLang="en-US"/>
              <a:t>a desert on the </a:t>
            </a:r>
          </a:p>
          <a:p>
            <a:pPr algn="r"/>
            <a:r>
              <a:rPr lang="en-US" altLang="en-US"/>
              <a:t>Leeward side of </a:t>
            </a:r>
          </a:p>
          <a:p>
            <a:pPr algn="r"/>
            <a:r>
              <a:rPr lang="en-US" altLang="en-US"/>
              <a:t>the mountain </a:t>
            </a:r>
          </a:p>
        </p:txBody>
      </p:sp>
    </p:spTree>
    <p:extLst>
      <p:ext uri="{BB962C8B-B14F-4D97-AF65-F5344CB8AC3E}">
        <p14:creationId xmlns:p14="http://schemas.microsoft.com/office/powerpoint/2010/main" val="23571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8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8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2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8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8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8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8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28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82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82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82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82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28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8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82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82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82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8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28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8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8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28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8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282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8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282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8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88" grpId="0"/>
      <p:bldP spid="282689" grpId="0"/>
      <p:bldP spid="282691" grpId="0"/>
      <p:bldP spid="282692" grpId="0" animBg="1"/>
      <p:bldP spid="282694" grpId="0" animBg="1"/>
      <p:bldP spid="282695" grpId="0" animBg="1"/>
      <p:bldP spid="282696" grpId="0" animBg="1"/>
      <p:bldP spid="282700" grpId="0" animBg="1"/>
      <p:bldP spid="282700" grpId="1" animBg="1"/>
      <p:bldP spid="282701" grpId="0" animBg="1"/>
      <p:bldP spid="282701" grpId="1" animBg="1"/>
      <p:bldP spid="282705" grpId="0"/>
      <p:bldP spid="282705" grpId="1"/>
      <p:bldP spid="282706" grpId="0" animBg="1"/>
      <p:bldP spid="282715" grpId="0" animBg="1"/>
      <p:bldP spid="282716" grpId="0" animBg="1"/>
      <p:bldP spid="282717" grpId="0"/>
      <p:bldP spid="282717" grpId="1"/>
      <p:bldP spid="282717" grpId="2"/>
      <p:bldP spid="282718" grpId="0"/>
      <p:bldP spid="282718" grpId="1"/>
      <p:bldP spid="282719" grpId="0"/>
      <p:bldP spid="282719" grpId="1"/>
      <p:bldP spid="282720" grpId="0"/>
      <p:bldP spid="282720" grpId="1"/>
      <p:bldP spid="282702" grpId="0" animBg="1"/>
      <p:bldP spid="282702" grpId="1" animBg="1"/>
      <p:bldP spid="282724" grpId="0"/>
      <p:bldP spid="282726" grpId="0"/>
      <p:bldP spid="282727" grpId="0"/>
      <p:bldP spid="282727" grpId="1"/>
      <p:bldP spid="282690" grpId="0"/>
      <p:bldP spid="282729" grpId="0"/>
      <p:bldP spid="28272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02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4. Latitude</a:t>
            </a:r>
          </a:p>
          <a:p>
            <a:r>
              <a:rPr lang="en-US" dirty="0" smtClean="0"/>
              <a:t>Affected by Earth’s axis tilt which creates seasons</a:t>
            </a:r>
          </a:p>
          <a:p>
            <a:r>
              <a:rPr lang="en-US" dirty="0" smtClean="0"/>
              <a:t>Close to equator = more direct intense sunlight</a:t>
            </a:r>
          </a:p>
          <a:p>
            <a:r>
              <a:rPr lang="en-US" dirty="0" smtClean="0"/>
              <a:t>Poles = less direct diffused sunlight</a:t>
            </a:r>
          </a:p>
          <a:p>
            <a:r>
              <a:rPr lang="en-US" dirty="0" smtClean="0"/>
              <a:t>About 12 hour days around equator</a:t>
            </a:r>
          </a:p>
          <a:p>
            <a:r>
              <a:rPr lang="en-US" dirty="0" smtClean="0"/>
              <a:t>Variable as you get away from the equator</a:t>
            </a:r>
            <a:endParaRPr lang="en-US" dirty="0"/>
          </a:p>
        </p:txBody>
      </p:sp>
      <p:pic>
        <p:nvPicPr>
          <p:cNvPr id="4098" name="Picture 2" descr="http://faculty.fortlewis.edu/dott_c/Bio%20250-SWEcol/Lecture%20Topics%20-%20Learning%20Goals%20&amp;%20HW/50-11-LatitudeSolarRad-L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9575"/>
            <a:ext cx="4038600" cy="284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06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Have all necessary materials 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on silent and away in backpacks</a:t>
            </a:r>
          </a:p>
          <a:p>
            <a:r>
              <a:rPr lang="en-US" dirty="0" smtClean="0"/>
              <a:t>All music devices off and headphones out of your ears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22487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four factors that affect climate for an area?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Choose one of the four factors and explain how it impacts climate?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Science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District Common Assessment Dec 15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Course Final Dec 18</a:t>
            </a:r>
            <a:r>
              <a:rPr lang="en-US" baseline="30000" dirty="0" smtClean="0"/>
              <a:t>th</a:t>
            </a:r>
            <a:r>
              <a:rPr lang="en-US" dirty="0" smtClean="0"/>
              <a:t> -19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9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 climate change real?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will be able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40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Finish Yesterday’s Climate Graph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graphs</a:t>
            </a:r>
          </a:p>
          <a:p>
            <a:r>
              <a:rPr lang="en-US" dirty="0" smtClean="0"/>
              <a:t>Answer all questions</a:t>
            </a:r>
          </a:p>
          <a:p>
            <a:r>
              <a:rPr lang="en-US" dirty="0" smtClean="0"/>
              <a:t>Make sure to answer the last question…question 9…in three thorough sentences on another sheet of pap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9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and contrast warm fronts and cold fronts.</a:t>
            </a:r>
          </a:p>
          <a:p>
            <a:endParaRPr lang="en-US" dirty="0"/>
          </a:p>
          <a:p>
            <a:r>
              <a:rPr lang="en-US" dirty="0" smtClean="0"/>
              <a:t>What type of weather is associated with a high pressure and low pressure systems?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162800" cy="1143000"/>
          </a:xfrm>
        </p:spPr>
        <p:txBody>
          <a:bodyPr/>
          <a:lstStyle/>
          <a:p>
            <a:r>
              <a:rPr lang="en-US" altLang="en-US">
                <a:latin typeface="Arial Black" pitchFamily="34" charset="0"/>
              </a:rPr>
              <a:t>Continental Climates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39624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Cities which are located in the middle of continents experience freezing winters and hot summers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Therefore, cities like Chicago experience dramatic temperature fluctuations over the coarse of a year: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/>
              <a:t>    </a:t>
            </a:r>
            <a:r>
              <a:rPr lang="en-US" altLang="en-US" sz="2800">
                <a:solidFill>
                  <a:srgbClr val="FF0000"/>
                </a:solidFill>
              </a:rPr>
              <a:t>Hot </a:t>
            </a:r>
            <a:r>
              <a:rPr lang="en-US" altLang="en-US" sz="2800"/>
              <a:t>summers and </a:t>
            </a:r>
            <a:r>
              <a:rPr lang="en-US" altLang="en-US" sz="2800">
                <a:solidFill>
                  <a:srgbClr val="3399FF"/>
                </a:solidFill>
              </a:rPr>
              <a:t>Cold</a:t>
            </a:r>
            <a:r>
              <a:rPr lang="en-US" altLang="en-US" sz="2800"/>
              <a:t> winters   </a:t>
            </a:r>
          </a:p>
        </p:txBody>
      </p:sp>
      <p:pic>
        <p:nvPicPr>
          <p:cNvPr id="202757" name="Picture 5" descr="chic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648200" cy="397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29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r="563" b="1068"/>
          <a:stretch>
            <a:fillRect/>
          </a:stretch>
        </p:blipFill>
        <p:spPr bwMode="auto">
          <a:xfrm>
            <a:off x="2913063" y="725488"/>
            <a:ext cx="61722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8775" name="Freeform 7"/>
          <p:cNvSpPr>
            <a:spLocks/>
          </p:cNvSpPr>
          <p:nvPr/>
        </p:nvSpPr>
        <p:spPr bwMode="auto">
          <a:xfrm>
            <a:off x="2963863" y="4235450"/>
            <a:ext cx="6097587" cy="1277938"/>
          </a:xfrm>
          <a:custGeom>
            <a:avLst/>
            <a:gdLst>
              <a:gd name="T0" fmla="*/ 16 w 3841"/>
              <a:gd name="T1" fmla="*/ 93 h 805"/>
              <a:gd name="T2" fmla="*/ 1408 w 3841"/>
              <a:gd name="T3" fmla="*/ 125 h 805"/>
              <a:gd name="T4" fmla="*/ 1808 w 3841"/>
              <a:gd name="T5" fmla="*/ 165 h 805"/>
              <a:gd name="T6" fmla="*/ 2080 w 3841"/>
              <a:gd name="T7" fmla="*/ 237 h 805"/>
              <a:gd name="T8" fmla="*/ 2560 w 3841"/>
              <a:gd name="T9" fmla="*/ 189 h 805"/>
              <a:gd name="T10" fmla="*/ 3184 w 3841"/>
              <a:gd name="T11" fmla="*/ 93 h 805"/>
              <a:gd name="T12" fmla="*/ 3724 w 3841"/>
              <a:gd name="T13" fmla="*/ 14 h 805"/>
              <a:gd name="T14" fmla="*/ 3825 w 3841"/>
              <a:gd name="T15" fmla="*/ 11 h 805"/>
              <a:gd name="T16" fmla="*/ 3823 w 3841"/>
              <a:gd name="T17" fmla="*/ 8 h 805"/>
              <a:gd name="T18" fmla="*/ 3823 w 3841"/>
              <a:gd name="T19" fmla="*/ 42 h 805"/>
              <a:gd name="T20" fmla="*/ 3817 w 3841"/>
              <a:gd name="T21" fmla="*/ 66 h 805"/>
              <a:gd name="T22" fmla="*/ 3810 w 3841"/>
              <a:gd name="T23" fmla="*/ 104 h 805"/>
              <a:gd name="T24" fmla="*/ 3805 w 3841"/>
              <a:gd name="T25" fmla="*/ 122 h 805"/>
              <a:gd name="T26" fmla="*/ 3801 w 3841"/>
              <a:gd name="T27" fmla="*/ 132 h 805"/>
              <a:gd name="T28" fmla="*/ 3799 w 3841"/>
              <a:gd name="T29" fmla="*/ 140 h 805"/>
              <a:gd name="T30" fmla="*/ 3796 w 3841"/>
              <a:gd name="T31" fmla="*/ 147 h 805"/>
              <a:gd name="T32" fmla="*/ 3694 w 3841"/>
              <a:gd name="T33" fmla="*/ 186 h 805"/>
              <a:gd name="T34" fmla="*/ 2923 w 3841"/>
              <a:gd name="T35" fmla="*/ 404 h 805"/>
              <a:gd name="T36" fmla="*/ 2128 w 3841"/>
              <a:gd name="T37" fmla="*/ 525 h 805"/>
              <a:gd name="T38" fmla="*/ 1600 w 3841"/>
              <a:gd name="T39" fmla="*/ 621 h 805"/>
              <a:gd name="T40" fmla="*/ 460 w 3841"/>
              <a:gd name="T41" fmla="*/ 765 h 805"/>
              <a:gd name="T42" fmla="*/ 321 w 3841"/>
              <a:gd name="T43" fmla="*/ 795 h 805"/>
              <a:gd name="T44" fmla="*/ 291 w 3841"/>
              <a:gd name="T45" fmla="*/ 777 h 805"/>
              <a:gd name="T46" fmla="*/ 201 w 3841"/>
              <a:gd name="T47" fmla="*/ 626 h 805"/>
              <a:gd name="T48" fmla="*/ 112 w 3841"/>
              <a:gd name="T49" fmla="*/ 429 h 805"/>
              <a:gd name="T50" fmla="*/ 0 w 3841"/>
              <a:gd name="T51" fmla="*/ 101 h 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841" h="805">
                <a:moveTo>
                  <a:pt x="16" y="93"/>
                </a:moveTo>
                <a:cubicBezTo>
                  <a:pt x="248" y="98"/>
                  <a:pt x="1109" y="113"/>
                  <a:pt x="1408" y="125"/>
                </a:cubicBezTo>
                <a:cubicBezTo>
                  <a:pt x="1707" y="137"/>
                  <a:pt x="1696" y="146"/>
                  <a:pt x="1808" y="165"/>
                </a:cubicBezTo>
                <a:cubicBezTo>
                  <a:pt x="1920" y="184"/>
                  <a:pt x="1955" y="233"/>
                  <a:pt x="2080" y="237"/>
                </a:cubicBezTo>
                <a:cubicBezTo>
                  <a:pt x="2205" y="241"/>
                  <a:pt x="2376" y="213"/>
                  <a:pt x="2560" y="189"/>
                </a:cubicBezTo>
                <a:cubicBezTo>
                  <a:pt x="2744" y="165"/>
                  <a:pt x="2990" y="122"/>
                  <a:pt x="3184" y="93"/>
                </a:cubicBezTo>
                <a:cubicBezTo>
                  <a:pt x="3378" y="64"/>
                  <a:pt x="3617" y="28"/>
                  <a:pt x="3724" y="14"/>
                </a:cubicBezTo>
                <a:cubicBezTo>
                  <a:pt x="3831" y="0"/>
                  <a:pt x="3809" y="12"/>
                  <a:pt x="3825" y="11"/>
                </a:cubicBezTo>
                <a:cubicBezTo>
                  <a:pt x="3841" y="10"/>
                  <a:pt x="3823" y="3"/>
                  <a:pt x="3823" y="8"/>
                </a:cubicBezTo>
                <a:cubicBezTo>
                  <a:pt x="3823" y="13"/>
                  <a:pt x="3824" y="32"/>
                  <a:pt x="3823" y="42"/>
                </a:cubicBezTo>
                <a:cubicBezTo>
                  <a:pt x="3822" y="52"/>
                  <a:pt x="3819" y="56"/>
                  <a:pt x="3817" y="66"/>
                </a:cubicBezTo>
                <a:cubicBezTo>
                  <a:pt x="3815" y="76"/>
                  <a:pt x="3812" y="95"/>
                  <a:pt x="3810" y="104"/>
                </a:cubicBezTo>
                <a:cubicBezTo>
                  <a:pt x="3808" y="113"/>
                  <a:pt x="3806" y="117"/>
                  <a:pt x="3805" y="122"/>
                </a:cubicBezTo>
                <a:cubicBezTo>
                  <a:pt x="3804" y="127"/>
                  <a:pt x="3802" y="129"/>
                  <a:pt x="3801" y="132"/>
                </a:cubicBezTo>
                <a:cubicBezTo>
                  <a:pt x="3800" y="135"/>
                  <a:pt x="3800" y="137"/>
                  <a:pt x="3799" y="140"/>
                </a:cubicBezTo>
                <a:cubicBezTo>
                  <a:pt x="3798" y="143"/>
                  <a:pt x="3813" y="139"/>
                  <a:pt x="3796" y="147"/>
                </a:cubicBezTo>
                <a:cubicBezTo>
                  <a:pt x="3779" y="155"/>
                  <a:pt x="3840" y="143"/>
                  <a:pt x="3694" y="186"/>
                </a:cubicBezTo>
                <a:cubicBezTo>
                  <a:pt x="3548" y="229"/>
                  <a:pt x="3184" y="347"/>
                  <a:pt x="2923" y="404"/>
                </a:cubicBezTo>
                <a:cubicBezTo>
                  <a:pt x="2662" y="461"/>
                  <a:pt x="2348" y="489"/>
                  <a:pt x="2128" y="525"/>
                </a:cubicBezTo>
                <a:cubicBezTo>
                  <a:pt x="1908" y="561"/>
                  <a:pt x="1878" y="581"/>
                  <a:pt x="1600" y="621"/>
                </a:cubicBezTo>
                <a:cubicBezTo>
                  <a:pt x="1322" y="661"/>
                  <a:pt x="673" y="736"/>
                  <a:pt x="460" y="765"/>
                </a:cubicBezTo>
                <a:cubicBezTo>
                  <a:pt x="247" y="794"/>
                  <a:pt x="349" y="793"/>
                  <a:pt x="321" y="795"/>
                </a:cubicBezTo>
                <a:cubicBezTo>
                  <a:pt x="293" y="797"/>
                  <a:pt x="311" y="805"/>
                  <a:pt x="291" y="777"/>
                </a:cubicBezTo>
                <a:cubicBezTo>
                  <a:pt x="271" y="749"/>
                  <a:pt x="231" y="684"/>
                  <a:pt x="201" y="626"/>
                </a:cubicBezTo>
                <a:cubicBezTo>
                  <a:pt x="171" y="568"/>
                  <a:pt x="146" y="517"/>
                  <a:pt x="112" y="429"/>
                </a:cubicBezTo>
                <a:cubicBezTo>
                  <a:pt x="78" y="341"/>
                  <a:pt x="23" y="169"/>
                  <a:pt x="0" y="101"/>
                </a:cubicBezTo>
              </a:path>
            </a:pathLst>
          </a:cu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CC33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76" name="Freeform 8"/>
          <p:cNvSpPr>
            <a:spLocks/>
          </p:cNvSpPr>
          <p:nvPr/>
        </p:nvSpPr>
        <p:spPr bwMode="auto">
          <a:xfrm>
            <a:off x="2911475" y="3338513"/>
            <a:ext cx="6232525" cy="1279525"/>
          </a:xfrm>
          <a:custGeom>
            <a:avLst/>
            <a:gdLst>
              <a:gd name="T0" fmla="*/ 178 w 3926"/>
              <a:gd name="T1" fmla="*/ 49 h 806"/>
              <a:gd name="T2" fmla="*/ 1137 w 3926"/>
              <a:gd name="T3" fmla="*/ 130 h 806"/>
              <a:gd name="T4" fmla="*/ 1465 w 3926"/>
              <a:gd name="T5" fmla="*/ 266 h 806"/>
              <a:gd name="T6" fmla="*/ 1794 w 3926"/>
              <a:gd name="T7" fmla="*/ 489 h 806"/>
              <a:gd name="T8" fmla="*/ 2287 w 3926"/>
              <a:gd name="T9" fmla="*/ 594 h 806"/>
              <a:gd name="T10" fmla="*/ 2849 w 3926"/>
              <a:gd name="T11" fmla="*/ 450 h 806"/>
              <a:gd name="T12" fmla="*/ 3505 w 3926"/>
              <a:gd name="T13" fmla="*/ 226 h 806"/>
              <a:gd name="T14" fmla="*/ 3865 w 3926"/>
              <a:gd name="T15" fmla="*/ 74 h 806"/>
              <a:gd name="T16" fmla="*/ 3874 w 3926"/>
              <a:gd name="T17" fmla="*/ 73 h 806"/>
              <a:gd name="T18" fmla="*/ 3877 w 3926"/>
              <a:gd name="T19" fmla="*/ 80 h 806"/>
              <a:gd name="T20" fmla="*/ 3877 w 3926"/>
              <a:gd name="T21" fmla="*/ 110 h 806"/>
              <a:gd name="T22" fmla="*/ 3881 w 3926"/>
              <a:gd name="T23" fmla="*/ 162 h 806"/>
              <a:gd name="T24" fmla="*/ 3873 w 3926"/>
              <a:gd name="T25" fmla="*/ 468 h 806"/>
              <a:gd name="T26" fmla="*/ 3855 w 3926"/>
              <a:gd name="T27" fmla="*/ 572 h 806"/>
              <a:gd name="T28" fmla="*/ 3749 w 3926"/>
              <a:gd name="T29" fmla="*/ 580 h 806"/>
              <a:gd name="T30" fmla="*/ 3169 w 3926"/>
              <a:gd name="T31" fmla="*/ 666 h 806"/>
              <a:gd name="T32" fmla="*/ 2609 w 3926"/>
              <a:gd name="T33" fmla="*/ 752 h 806"/>
              <a:gd name="T34" fmla="*/ 2167 w 3926"/>
              <a:gd name="T35" fmla="*/ 801 h 806"/>
              <a:gd name="T36" fmla="*/ 1995 w 3926"/>
              <a:gd name="T37" fmla="*/ 780 h 806"/>
              <a:gd name="T38" fmla="*/ 1877 w 3926"/>
              <a:gd name="T39" fmla="*/ 738 h 806"/>
              <a:gd name="T40" fmla="*/ 1799 w 3926"/>
              <a:gd name="T41" fmla="*/ 722 h 806"/>
              <a:gd name="T42" fmla="*/ 1761 w 3926"/>
              <a:gd name="T43" fmla="*/ 715 h 806"/>
              <a:gd name="T44" fmla="*/ 1584 w 3926"/>
              <a:gd name="T45" fmla="*/ 696 h 806"/>
              <a:gd name="T46" fmla="*/ 889 w 3926"/>
              <a:gd name="T47" fmla="*/ 674 h 806"/>
              <a:gd name="T48" fmla="*/ 259 w 3926"/>
              <a:gd name="T49" fmla="*/ 662 h 806"/>
              <a:gd name="T50" fmla="*/ 71 w 3926"/>
              <a:gd name="T51" fmla="*/ 654 h 806"/>
              <a:gd name="T52" fmla="*/ 33 w 3926"/>
              <a:gd name="T53" fmla="*/ 648 h 806"/>
              <a:gd name="T54" fmla="*/ 7 w 3926"/>
              <a:gd name="T55" fmla="*/ 506 h 806"/>
              <a:gd name="T56" fmla="*/ 1 w 3926"/>
              <a:gd name="T57" fmla="*/ 256 h 806"/>
              <a:gd name="T58" fmla="*/ 16 w 3926"/>
              <a:gd name="T59" fmla="*/ 37 h 806"/>
              <a:gd name="T60" fmla="*/ 28 w 3926"/>
              <a:gd name="T61" fmla="*/ 31 h 806"/>
              <a:gd name="T62" fmla="*/ 70 w 3926"/>
              <a:gd name="T63" fmla="*/ 40 h 806"/>
              <a:gd name="T64" fmla="*/ 178 w 3926"/>
              <a:gd name="T65" fmla="*/ 49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926" h="806">
                <a:moveTo>
                  <a:pt x="178" y="49"/>
                </a:moveTo>
                <a:cubicBezTo>
                  <a:pt x="355" y="65"/>
                  <a:pt x="923" y="94"/>
                  <a:pt x="1137" y="130"/>
                </a:cubicBezTo>
                <a:cubicBezTo>
                  <a:pt x="1351" y="166"/>
                  <a:pt x="1355" y="206"/>
                  <a:pt x="1465" y="266"/>
                </a:cubicBezTo>
                <a:cubicBezTo>
                  <a:pt x="1575" y="326"/>
                  <a:pt x="1657" y="434"/>
                  <a:pt x="1794" y="489"/>
                </a:cubicBezTo>
                <a:cubicBezTo>
                  <a:pt x="1931" y="544"/>
                  <a:pt x="2111" y="600"/>
                  <a:pt x="2287" y="594"/>
                </a:cubicBezTo>
                <a:cubicBezTo>
                  <a:pt x="2463" y="588"/>
                  <a:pt x="2646" y="511"/>
                  <a:pt x="2849" y="450"/>
                </a:cubicBezTo>
                <a:cubicBezTo>
                  <a:pt x="3052" y="389"/>
                  <a:pt x="3336" y="289"/>
                  <a:pt x="3505" y="226"/>
                </a:cubicBezTo>
                <a:cubicBezTo>
                  <a:pt x="3674" y="163"/>
                  <a:pt x="3804" y="99"/>
                  <a:pt x="3865" y="74"/>
                </a:cubicBezTo>
                <a:cubicBezTo>
                  <a:pt x="3926" y="49"/>
                  <a:pt x="3872" y="72"/>
                  <a:pt x="3874" y="73"/>
                </a:cubicBezTo>
                <a:cubicBezTo>
                  <a:pt x="3876" y="74"/>
                  <a:pt x="3877" y="74"/>
                  <a:pt x="3877" y="80"/>
                </a:cubicBezTo>
                <a:cubicBezTo>
                  <a:pt x="3877" y="86"/>
                  <a:pt x="3876" y="96"/>
                  <a:pt x="3877" y="110"/>
                </a:cubicBezTo>
                <a:cubicBezTo>
                  <a:pt x="3878" y="124"/>
                  <a:pt x="3882" y="102"/>
                  <a:pt x="3881" y="162"/>
                </a:cubicBezTo>
                <a:cubicBezTo>
                  <a:pt x="3880" y="222"/>
                  <a:pt x="3877" y="400"/>
                  <a:pt x="3873" y="468"/>
                </a:cubicBezTo>
                <a:cubicBezTo>
                  <a:pt x="3869" y="536"/>
                  <a:pt x="3876" y="553"/>
                  <a:pt x="3855" y="572"/>
                </a:cubicBezTo>
                <a:cubicBezTo>
                  <a:pt x="3834" y="591"/>
                  <a:pt x="3863" y="564"/>
                  <a:pt x="3749" y="580"/>
                </a:cubicBezTo>
                <a:cubicBezTo>
                  <a:pt x="3635" y="596"/>
                  <a:pt x="3359" y="637"/>
                  <a:pt x="3169" y="666"/>
                </a:cubicBezTo>
                <a:cubicBezTo>
                  <a:pt x="2979" y="695"/>
                  <a:pt x="2776" y="730"/>
                  <a:pt x="2609" y="752"/>
                </a:cubicBezTo>
                <a:cubicBezTo>
                  <a:pt x="2442" y="774"/>
                  <a:pt x="2269" y="796"/>
                  <a:pt x="2167" y="801"/>
                </a:cubicBezTo>
                <a:cubicBezTo>
                  <a:pt x="2065" y="806"/>
                  <a:pt x="2043" y="790"/>
                  <a:pt x="1995" y="780"/>
                </a:cubicBezTo>
                <a:cubicBezTo>
                  <a:pt x="1947" y="770"/>
                  <a:pt x="1910" y="748"/>
                  <a:pt x="1877" y="738"/>
                </a:cubicBezTo>
                <a:cubicBezTo>
                  <a:pt x="1844" y="728"/>
                  <a:pt x="1818" y="726"/>
                  <a:pt x="1799" y="722"/>
                </a:cubicBezTo>
                <a:cubicBezTo>
                  <a:pt x="1780" y="718"/>
                  <a:pt x="1797" y="719"/>
                  <a:pt x="1761" y="715"/>
                </a:cubicBezTo>
                <a:cubicBezTo>
                  <a:pt x="1725" y="711"/>
                  <a:pt x="1729" y="703"/>
                  <a:pt x="1584" y="696"/>
                </a:cubicBezTo>
                <a:cubicBezTo>
                  <a:pt x="1439" y="689"/>
                  <a:pt x="1110" y="680"/>
                  <a:pt x="889" y="674"/>
                </a:cubicBezTo>
                <a:cubicBezTo>
                  <a:pt x="668" y="668"/>
                  <a:pt x="395" y="665"/>
                  <a:pt x="259" y="662"/>
                </a:cubicBezTo>
                <a:cubicBezTo>
                  <a:pt x="123" y="659"/>
                  <a:pt x="109" y="656"/>
                  <a:pt x="71" y="654"/>
                </a:cubicBezTo>
                <a:cubicBezTo>
                  <a:pt x="33" y="652"/>
                  <a:pt x="44" y="673"/>
                  <a:pt x="33" y="648"/>
                </a:cubicBezTo>
                <a:cubicBezTo>
                  <a:pt x="22" y="623"/>
                  <a:pt x="12" y="571"/>
                  <a:pt x="7" y="506"/>
                </a:cubicBezTo>
                <a:cubicBezTo>
                  <a:pt x="2" y="441"/>
                  <a:pt x="0" y="334"/>
                  <a:pt x="1" y="256"/>
                </a:cubicBezTo>
                <a:cubicBezTo>
                  <a:pt x="2" y="178"/>
                  <a:pt x="12" y="74"/>
                  <a:pt x="16" y="37"/>
                </a:cubicBezTo>
                <a:cubicBezTo>
                  <a:pt x="20" y="0"/>
                  <a:pt x="19" y="30"/>
                  <a:pt x="28" y="31"/>
                </a:cubicBezTo>
                <a:cubicBezTo>
                  <a:pt x="37" y="32"/>
                  <a:pt x="45" y="37"/>
                  <a:pt x="70" y="40"/>
                </a:cubicBezTo>
                <a:cubicBezTo>
                  <a:pt x="95" y="43"/>
                  <a:pt x="156" y="47"/>
                  <a:pt x="178" y="49"/>
                </a:cubicBezTo>
                <a:close/>
              </a:path>
            </a:pathLst>
          </a:custGeom>
          <a:solidFill>
            <a:srgbClr val="99CC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CC33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79" name="Freeform 11"/>
          <p:cNvSpPr>
            <a:spLocks/>
          </p:cNvSpPr>
          <p:nvPr/>
        </p:nvSpPr>
        <p:spPr bwMode="auto">
          <a:xfrm>
            <a:off x="2932113" y="2951163"/>
            <a:ext cx="6146800" cy="1336675"/>
          </a:xfrm>
          <a:custGeom>
            <a:avLst/>
            <a:gdLst>
              <a:gd name="T0" fmla="*/ 324 w 3872"/>
              <a:gd name="T1" fmla="*/ 2 h 842"/>
              <a:gd name="T2" fmla="*/ 1236 w 3872"/>
              <a:gd name="T3" fmla="*/ 134 h 842"/>
              <a:gd name="T4" fmla="*/ 2156 w 3872"/>
              <a:gd name="T5" fmla="*/ 654 h 842"/>
              <a:gd name="T6" fmla="*/ 3588 w 3872"/>
              <a:gd name="T7" fmla="*/ 182 h 842"/>
              <a:gd name="T8" fmla="*/ 3798 w 3872"/>
              <a:gd name="T9" fmla="*/ 108 h 842"/>
              <a:gd name="T10" fmla="*/ 3824 w 3872"/>
              <a:gd name="T11" fmla="*/ 92 h 842"/>
              <a:gd name="T12" fmla="*/ 3858 w 3872"/>
              <a:gd name="T13" fmla="*/ 284 h 842"/>
              <a:gd name="T14" fmla="*/ 3828 w 3872"/>
              <a:gd name="T15" fmla="*/ 328 h 842"/>
              <a:gd name="T16" fmla="*/ 3591 w 3872"/>
              <a:gd name="T17" fmla="*/ 431 h 842"/>
              <a:gd name="T18" fmla="*/ 3396 w 3872"/>
              <a:gd name="T19" fmla="*/ 506 h 842"/>
              <a:gd name="T20" fmla="*/ 3015 w 3872"/>
              <a:gd name="T21" fmla="*/ 637 h 842"/>
              <a:gd name="T22" fmla="*/ 2666 w 3872"/>
              <a:gd name="T23" fmla="*/ 749 h 842"/>
              <a:gd name="T24" fmla="*/ 2382 w 3872"/>
              <a:gd name="T25" fmla="*/ 826 h 842"/>
              <a:gd name="T26" fmla="*/ 2115 w 3872"/>
              <a:gd name="T27" fmla="*/ 830 h 842"/>
              <a:gd name="T28" fmla="*/ 1842 w 3872"/>
              <a:gd name="T29" fmla="*/ 755 h 842"/>
              <a:gd name="T30" fmla="*/ 1686 w 3872"/>
              <a:gd name="T31" fmla="*/ 686 h 842"/>
              <a:gd name="T32" fmla="*/ 1563 w 3872"/>
              <a:gd name="T33" fmla="*/ 587 h 842"/>
              <a:gd name="T34" fmla="*/ 1424 w 3872"/>
              <a:gd name="T35" fmla="*/ 494 h 842"/>
              <a:gd name="T36" fmla="*/ 1292 w 3872"/>
              <a:gd name="T37" fmla="*/ 418 h 842"/>
              <a:gd name="T38" fmla="*/ 1100 w 3872"/>
              <a:gd name="T39" fmla="*/ 370 h 842"/>
              <a:gd name="T40" fmla="*/ 926 w 3872"/>
              <a:gd name="T41" fmla="*/ 350 h 842"/>
              <a:gd name="T42" fmla="*/ 736 w 3872"/>
              <a:gd name="T43" fmla="*/ 334 h 842"/>
              <a:gd name="T44" fmla="*/ 262 w 3872"/>
              <a:gd name="T45" fmla="*/ 302 h 842"/>
              <a:gd name="T46" fmla="*/ 72 w 3872"/>
              <a:gd name="T47" fmla="*/ 286 h 842"/>
              <a:gd name="T48" fmla="*/ 9 w 3872"/>
              <a:gd name="T49" fmla="*/ 268 h 842"/>
              <a:gd name="T50" fmla="*/ 15 w 3872"/>
              <a:gd name="T51" fmla="*/ 196 h 842"/>
              <a:gd name="T52" fmla="*/ 24 w 3872"/>
              <a:gd name="T53" fmla="*/ 146 h 842"/>
              <a:gd name="T54" fmla="*/ 39 w 3872"/>
              <a:gd name="T55" fmla="*/ 59 h 842"/>
              <a:gd name="T56" fmla="*/ 48 w 3872"/>
              <a:gd name="T57" fmla="*/ 8 h 842"/>
              <a:gd name="T58" fmla="*/ 66 w 3872"/>
              <a:gd name="T59" fmla="*/ 8 h 842"/>
              <a:gd name="T60" fmla="*/ 324 w 3872"/>
              <a:gd name="T61" fmla="*/ 2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72" h="842">
                <a:moveTo>
                  <a:pt x="324" y="2"/>
                </a:moveTo>
                <a:cubicBezTo>
                  <a:pt x="522" y="22"/>
                  <a:pt x="931" y="25"/>
                  <a:pt x="1236" y="134"/>
                </a:cubicBezTo>
                <a:cubicBezTo>
                  <a:pt x="1541" y="243"/>
                  <a:pt x="1764" y="646"/>
                  <a:pt x="2156" y="654"/>
                </a:cubicBezTo>
                <a:cubicBezTo>
                  <a:pt x="2548" y="662"/>
                  <a:pt x="3314" y="273"/>
                  <a:pt x="3588" y="182"/>
                </a:cubicBezTo>
                <a:cubicBezTo>
                  <a:pt x="3862" y="91"/>
                  <a:pt x="3759" y="123"/>
                  <a:pt x="3798" y="108"/>
                </a:cubicBezTo>
                <a:cubicBezTo>
                  <a:pt x="3837" y="93"/>
                  <a:pt x="3814" y="63"/>
                  <a:pt x="3824" y="92"/>
                </a:cubicBezTo>
                <a:cubicBezTo>
                  <a:pt x="3834" y="121"/>
                  <a:pt x="3857" y="245"/>
                  <a:pt x="3858" y="284"/>
                </a:cubicBezTo>
                <a:cubicBezTo>
                  <a:pt x="3859" y="323"/>
                  <a:pt x="3872" y="304"/>
                  <a:pt x="3828" y="328"/>
                </a:cubicBezTo>
                <a:cubicBezTo>
                  <a:pt x="3784" y="352"/>
                  <a:pt x="3663" y="401"/>
                  <a:pt x="3591" y="431"/>
                </a:cubicBezTo>
                <a:cubicBezTo>
                  <a:pt x="3519" y="461"/>
                  <a:pt x="3492" y="472"/>
                  <a:pt x="3396" y="506"/>
                </a:cubicBezTo>
                <a:cubicBezTo>
                  <a:pt x="3300" y="540"/>
                  <a:pt x="3137" y="596"/>
                  <a:pt x="3015" y="637"/>
                </a:cubicBezTo>
                <a:cubicBezTo>
                  <a:pt x="2893" y="678"/>
                  <a:pt x="2771" y="718"/>
                  <a:pt x="2666" y="749"/>
                </a:cubicBezTo>
                <a:cubicBezTo>
                  <a:pt x="2561" y="780"/>
                  <a:pt x="2474" y="813"/>
                  <a:pt x="2382" y="826"/>
                </a:cubicBezTo>
                <a:cubicBezTo>
                  <a:pt x="2290" y="839"/>
                  <a:pt x="2205" y="842"/>
                  <a:pt x="2115" y="830"/>
                </a:cubicBezTo>
                <a:cubicBezTo>
                  <a:pt x="2025" y="818"/>
                  <a:pt x="1913" y="779"/>
                  <a:pt x="1842" y="755"/>
                </a:cubicBezTo>
                <a:cubicBezTo>
                  <a:pt x="1771" y="731"/>
                  <a:pt x="1732" y="714"/>
                  <a:pt x="1686" y="686"/>
                </a:cubicBezTo>
                <a:cubicBezTo>
                  <a:pt x="1640" y="658"/>
                  <a:pt x="1607" y="619"/>
                  <a:pt x="1563" y="587"/>
                </a:cubicBezTo>
                <a:cubicBezTo>
                  <a:pt x="1519" y="555"/>
                  <a:pt x="1469" y="522"/>
                  <a:pt x="1424" y="494"/>
                </a:cubicBezTo>
                <a:cubicBezTo>
                  <a:pt x="1379" y="466"/>
                  <a:pt x="1346" y="439"/>
                  <a:pt x="1292" y="418"/>
                </a:cubicBezTo>
                <a:cubicBezTo>
                  <a:pt x="1238" y="397"/>
                  <a:pt x="1161" y="381"/>
                  <a:pt x="1100" y="370"/>
                </a:cubicBezTo>
                <a:cubicBezTo>
                  <a:pt x="1039" y="359"/>
                  <a:pt x="987" y="356"/>
                  <a:pt x="926" y="350"/>
                </a:cubicBezTo>
                <a:cubicBezTo>
                  <a:pt x="865" y="344"/>
                  <a:pt x="847" y="342"/>
                  <a:pt x="736" y="334"/>
                </a:cubicBezTo>
                <a:cubicBezTo>
                  <a:pt x="625" y="326"/>
                  <a:pt x="373" y="310"/>
                  <a:pt x="262" y="302"/>
                </a:cubicBezTo>
                <a:cubicBezTo>
                  <a:pt x="151" y="294"/>
                  <a:pt x="114" y="292"/>
                  <a:pt x="72" y="286"/>
                </a:cubicBezTo>
                <a:cubicBezTo>
                  <a:pt x="30" y="280"/>
                  <a:pt x="18" y="283"/>
                  <a:pt x="9" y="268"/>
                </a:cubicBezTo>
                <a:cubicBezTo>
                  <a:pt x="0" y="253"/>
                  <a:pt x="13" y="216"/>
                  <a:pt x="15" y="196"/>
                </a:cubicBezTo>
                <a:cubicBezTo>
                  <a:pt x="17" y="176"/>
                  <a:pt x="20" y="169"/>
                  <a:pt x="24" y="146"/>
                </a:cubicBezTo>
                <a:cubicBezTo>
                  <a:pt x="28" y="123"/>
                  <a:pt x="35" y="82"/>
                  <a:pt x="39" y="59"/>
                </a:cubicBezTo>
                <a:cubicBezTo>
                  <a:pt x="43" y="36"/>
                  <a:pt x="44" y="16"/>
                  <a:pt x="48" y="8"/>
                </a:cubicBezTo>
                <a:cubicBezTo>
                  <a:pt x="52" y="0"/>
                  <a:pt x="20" y="9"/>
                  <a:pt x="66" y="8"/>
                </a:cubicBezTo>
                <a:cubicBezTo>
                  <a:pt x="112" y="7"/>
                  <a:pt x="270" y="3"/>
                  <a:pt x="324" y="2"/>
                </a:cubicBezTo>
                <a:close/>
              </a:path>
            </a:pathLst>
          </a:custGeom>
          <a:solidFill>
            <a:srgbClr val="33CC33">
              <a:alpha val="6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CC33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80" name="Freeform 12"/>
          <p:cNvSpPr>
            <a:spLocks/>
          </p:cNvSpPr>
          <p:nvPr/>
        </p:nvSpPr>
        <p:spPr bwMode="auto">
          <a:xfrm>
            <a:off x="2986088" y="2628900"/>
            <a:ext cx="6037262" cy="1368425"/>
          </a:xfrm>
          <a:custGeom>
            <a:avLst/>
            <a:gdLst>
              <a:gd name="T0" fmla="*/ 280 w 3803"/>
              <a:gd name="T1" fmla="*/ 3 h 862"/>
              <a:gd name="T2" fmla="*/ 1192 w 3803"/>
              <a:gd name="T3" fmla="*/ 135 h 862"/>
              <a:gd name="T4" fmla="*/ 2162 w 3803"/>
              <a:gd name="T5" fmla="*/ 709 h 862"/>
              <a:gd name="T6" fmla="*/ 3544 w 3803"/>
              <a:gd name="T7" fmla="*/ 183 h 862"/>
              <a:gd name="T8" fmla="*/ 3718 w 3803"/>
              <a:gd name="T9" fmla="*/ 119 h 862"/>
              <a:gd name="T10" fmla="*/ 3752 w 3803"/>
              <a:gd name="T11" fmla="*/ 165 h 862"/>
              <a:gd name="T12" fmla="*/ 3776 w 3803"/>
              <a:gd name="T13" fmla="*/ 249 h 862"/>
              <a:gd name="T14" fmla="*/ 3786 w 3803"/>
              <a:gd name="T15" fmla="*/ 289 h 862"/>
              <a:gd name="T16" fmla="*/ 3784 w 3803"/>
              <a:gd name="T17" fmla="*/ 301 h 862"/>
              <a:gd name="T18" fmla="*/ 3706 w 3803"/>
              <a:gd name="T19" fmla="*/ 335 h 862"/>
              <a:gd name="T20" fmla="*/ 3534 w 3803"/>
              <a:gd name="T21" fmla="*/ 391 h 862"/>
              <a:gd name="T22" fmla="*/ 3350 w 3803"/>
              <a:gd name="T23" fmla="*/ 467 h 862"/>
              <a:gd name="T24" fmla="*/ 2986 w 3803"/>
              <a:gd name="T25" fmla="*/ 615 h 862"/>
              <a:gd name="T26" fmla="*/ 2652 w 3803"/>
              <a:gd name="T27" fmla="*/ 743 h 862"/>
              <a:gd name="T28" fmla="*/ 2354 w 3803"/>
              <a:gd name="T29" fmla="*/ 829 h 862"/>
              <a:gd name="T30" fmla="*/ 2190 w 3803"/>
              <a:gd name="T31" fmla="*/ 853 h 862"/>
              <a:gd name="T32" fmla="*/ 2058 w 3803"/>
              <a:gd name="T33" fmla="*/ 851 h 862"/>
              <a:gd name="T34" fmla="*/ 1852 w 3803"/>
              <a:gd name="T35" fmla="*/ 787 h 862"/>
              <a:gd name="T36" fmla="*/ 1678 w 3803"/>
              <a:gd name="T37" fmla="*/ 673 h 862"/>
              <a:gd name="T38" fmla="*/ 1546 w 3803"/>
              <a:gd name="T39" fmla="*/ 567 h 862"/>
              <a:gd name="T40" fmla="*/ 1316 w 3803"/>
              <a:gd name="T41" fmla="*/ 397 h 862"/>
              <a:gd name="T42" fmla="*/ 964 w 3803"/>
              <a:gd name="T43" fmla="*/ 277 h 862"/>
              <a:gd name="T44" fmla="*/ 352 w 3803"/>
              <a:gd name="T45" fmla="*/ 210 h 862"/>
              <a:gd name="T46" fmla="*/ 160 w 3803"/>
              <a:gd name="T47" fmla="*/ 210 h 862"/>
              <a:gd name="T48" fmla="*/ 23 w 3803"/>
              <a:gd name="T49" fmla="*/ 210 h 862"/>
              <a:gd name="T50" fmla="*/ 20 w 3803"/>
              <a:gd name="T51" fmla="*/ 207 h 862"/>
              <a:gd name="T52" fmla="*/ 36 w 3803"/>
              <a:gd name="T53" fmla="*/ 135 h 862"/>
              <a:gd name="T54" fmla="*/ 62 w 3803"/>
              <a:gd name="T55" fmla="*/ 63 h 862"/>
              <a:gd name="T56" fmla="*/ 70 w 3803"/>
              <a:gd name="T57" fmla="*/ 45 h 862"/>
              <a:gd name="T58" fmla="*/ 85 w 3803"/>
              <a:gd name="T59" fmla="*/ 7 h 862"/>
              <a:gd name="T60" fmla="*/ 85 w 3803"/>
              <a:gd name="T61" fmla="*/ 4 h 862"/>
              <a:gd name="T62" fmla="*/ 280 w 3803"/>
              <a:gd name="T63" fmla="*/ 3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03" h="862">
                <a:moveTo>
                  <a:pt x="280" y="3"/>
                </a:moveTo>
                <a:cubicBezTo>
                  <a:pt x="478" y="23"/>
                  <a:pt x="878" y="17"/>
                  <a:pt x="1192" y="135"/>
                </a:cubicBezTo>
                <a:cubicBezTo>
                  <a:pt x="1506" y="253"/>
                  <a:pt x="1770" y="701"/>
                  <a:pt x="2162" y="709"/>
                </a:cubicBezTo>
                <a:cubicBezTo>
                  <a:pt x="2554" y="717"/>
                  <a:pt x="3285" y="281"/>
                  <a:pt x="3544" y="183"/>
                </a:cubicBezTo>
                <a:cubicBezTo>
                  <a:pt x="3803" y="85"/>
                  <a:pt x="3683" y="122"/>
                  <a:pt x="3718" y="119"/>
                </a:cubicBezTo>
                <a:cubicBezTo>
                  <a:pt x="3753" y="116"/>
                  <a:pt x="3742" y="143"/>
                  <a:pt x="3752" y="165"/>
                </a:cubicBezTo>
                <a:cubicBezTo>
                  <a:pt x="3762" y="187"/>
                  <a:pt x="3770" y="228"/>
                  <a:pt x="3776" y="249"/>
                </a:cubicBezTo>
                <a:cubicBezTo>
                  <a:pt x="3782" y="270"/>
                  <a:pt x="3785" y="280"/>
                  <a:pt x="3786" y="289"/>
                </a:cubicBezTo>
                <a:cubicBezTo>
                  <a:pt x="3787" y="298"/>
                  <a:pt x="3797" y="293"/>
                  <a:pt x="3784" y="301"/>
                </a:cubicBezTo>
                <a:cubicBezTo>
                  <a:pt x="3771" y="309"/>
                  <a:pt x="3748" y="320"/>
                  <a:pt x="3706" y="335"/>
                </a:cubicBezTo>
                <a:cubicBezTo>
                  <a:pt x="3664" y="350"/>
                  <a:pt x="3593" y="369"/>
                  <a:pt x="3534" y="391"/>
                </a:cubicBezTo>
                <a:cubicBezTo>
                  <a:pt x="3475" y="413"/>
                  <a:pt x="3441" y="430"/>
                  <a:pt x="3350" y="467"/>
                </a:cubicBezTo>
                <a:cubicBezTo>
                  <a:pt x="3259" y="504"/>
                  <a:pt x="3102" y="569"/>
                  <a:pt x="2986" y="615"/>
                </a:cubicBezTo>
                <a:cubicBezTo>
                  <a:pt x="2870" y="661"/>
                  <a:pt x="2757" y="707"/>
                  <a:pt x="2652" y="743"/>
                </a:cubicBezTo>
                <a:cubicBezTo>
                  <a:pt x="2547" y="779"/>
                  <a:pt x="2431" y="811"/>
                  <a:pt x="2354" y="829"/>
                </a:cubicBezTo>
                <a:cubicBezTo>
                  <a:pt x="2277" y="847"/>
                  <a:pt x="2239" y="849"/>
                  <a:pt x="2190" y="853"/>
                </a:cubicBezTo>
                <a:cubicBezTo>
                  <a:pt x="2141" y="857"/>
                  <a:pt x="2114" y="862"/>
                  <a:pt x="2058" y="851"/>
                </a:cubicBezTo>
                <a:cubicBezTo>
                  <a:pt x="2002" y="840"/>
                  <a:pt x="1915" y="817"/>
                  <a:pt x="1852" y="787"/>
                </a:cubicBezTo>
                <a:cubicBezTo>
                  <a:pt x="1789" y="757"/>
                  <a:pt x="1729" y="710"/>
                  <a:pt x="1678" y="673"/>
                </a:cubicBezTo>
                <a:cubicBezTo>
                  <a:pt x="1627" y="636"/>
                  <a:pt x="1606" y="613"/>
                  <a:pt x="1546" y="567"/>
                </a:cubicBezTo>
                <a:cubicBezTo>
                  <a:pt x="1486" y="521"/>
                  <a:pt x="1413" y="445"/>
                  <a:pt x="1316" y="397"/>
                </a:cubicBezTo>
                <a:cubicBezTo>
                  <a:pt x="1219" y="349"/>
                  <a:pt x="1125" y="308"/>
                  <a:pt x="964" y="277"/>
                </a:cubicBezTo>
                <a:cubicBezTo>
                  <a:pt x="803" y="246"/>
                  <a:pt x="486" y="221"/>
                  <a:pt x="352" y="210"/>
                </a:cubicBezTo>
                <a:cubicBezTo>
                  <a:pt x="218" y="199"/>
                  <a:pt x="215" y="210"/>
                  <a:pt x="160" y="210"/>
                </a:cubicBezTo>
                <a:cubicBezTo>
                  <a:pt x="105" y="210"/>
                  <a:pt x="46" y="211"/>
                  <a:pt x="23" y="210"/>
                </a:cubicBezTo>
                <a:cubicBezTo>
                  <a:pt x="0" y="209"/>
                  <a:pt x="18" y="219"/>
                  <a:pt x="20" y="207"/>
                </a:cubicBezTo>
                <a:cubicBezTo>
                  <a:pt x="22" y="195"/>
                  <a:pt x="29" y="159"/>
                  <a:pt x="36" y="135"/>
                </a:cubicBezTo>
                <a:cubicBezTo>
                  <a:pt x="43" y="111"/>
                  <a:pt x="56" y="78"/>
                  <a:pt x="62" y="63"/>
                </a:cubicBezTo>
                <a:cubicBezTo>
                  <a:pt x="68" y="48"/>
                  <a:pt x="66" y="54"/>
                  <a:pt x="70" y="45"/>
                </a:cubicBezTo>
                <a:cubicBezTo>
                  <a:pt x="74" y="36"/>
                  <a:pt x="83" y="14"/>
                  <a:pt x="85" y="7"/>
                </a:cubicBezTo>
                <a:cubicBezTo>
                  <a:pt x="87" y="0"/>
                  <a:pt x="53" y="5"/>
                  <a:pt x="85" y="4"/>
                </a:cubicBezTo>
                <a:cubicBezTo>
                  <a:pt x="117" y="3"/>
                  <a:pt x="240" y="3"/>
                  <a:pt x="280" y="3"/>
                </a:cubicBezTo>
                <a:close/>
              </a:path>
            </a:pathLst>
          </a:custGeom>
          <a:solidFill>
            <a:srgbClr val="006600">
              <a:alpha val="6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CC33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81" name="Freeform 13"/>
          <p:cNvSpPr>
            <a:spLocks/>
          </p:cNvSpPr>
          <p:nvPr/>
        </p:nvSpPr>
        <p:spPr bwMode="auto">
          <a:xfrm>
            <a:off x="3035300" y="2208213"/>
            <a:ext cx="5959475" cy="1555750"/>
          </a:xfrm>
          <a:custGeom>
            <a:avLst/>
            <a:gdLst>
              <a:gd name="T0" fmla="*/ 427 w 3754"/>
              <a:gd name="T1" fmla="*/ 34 h 980"/>
              <a:gd name="T2" fmla="*/ 1331 w 3754"/>
              <a:gd name="T3" fmla="*/ 218 h 980"/>
              <a:gd name="T4" fmla="*/ 2163 w 3754"/>
              <a:gd name="T5" fmla="*/ 818 h 980"/>
              <a:gd name="T6" fmla="*/ 3505 w 3754"/>
              <a:gd name="T7" fmla="*/ 292 h 980"/>
              <a:gd name="T8" fmla="*/ 3658 w 3754"/>
              <a:gd name="T9" fmla="*/ 238 h 980"/>
              <a:gd name="T10" fmla="*/ 3660 w 3754"/>
              <a:gd name="T11" fmla="*/ 241 h 980"/>
              <a:gd name="T12" fmla="*/ 3661 w 3754"/>
              <a:gd name="T13" fmla="*/ 248 h 980"/>
              <a:gd name="T14" fmla="*/ 3663 w 3754"/>
              <a:gd name="T15" fmla="*/ 253 h 980"/>
              <a:gd name="T16" fmla="*/ 3670 w 3754"/>
              <a:gd name="T17" fmla="*/ 268 h 980"/>
              <a:gd name="T18" fmla="*/ 3681 w 3754"/>
              <a:gd name="T19" fmla="*/ 298 h 980"/>
              <a:gd name="T20" fmla="*/ 3699 w 3754"/>
              <a:gd name="T21" fmla="*/ 347 h 980"/>
              <a:gd name="T22" fmla="*/ 3708 w 3754"/>
              <a:gd name="T23" fmla="*/ 376 h 980"/>
              <a:gd name="T24" fmla="*/ 3700 w 3754"/>
              <a:gd name="T25" fmla="*/ 380 h 980"/>
              <a:gd name="T26" fmla="*/ 3657 w 3754"/>
              <a:gd name="T27" fmla="*/ 394 h 980"/>
              <a:gd name="T28" fmla="*/ 3601 w 3754"/>
              <a:gd name="T29" fmla="*/ 416 h 980"/>
              <a:gd name="T30" fmla="*/ 3538 w 3754"/>
              <a:gd name="T31" fmla="*/ 439 h 980"/>
              <a:gd name="T32" fmla="*/ 3391 w 3754"/>
              <a:gd name="T33" fmla="*/ 502 h 980"/>
              <a:gd name="T34" fmla="*/ 3040 w 3754"/>
              <a:gd name="T35" fmla="*/ 676 h 980"/>
              <a:gd name="T36" fmla="*/ 2715 w 3754"/>
              <a:gd name="T37" fmla="*/ 821 h 980"/>
              <a:gd name="T38" fmla="*/ 2436 w 3754"/>
              <a:gd name="T39" fmla="*/ 919 h 980"/>
              <a:gd name="T40" fmla="*/ 2277 w 3754"/>
              <a:gd name="T41" fmla="*/ 956 h 980"/>
              <a:gd name="T42" fmla="*/ 2119 w 3754"/>
              <a:gd name="T43" fmla="*/ 974 h 980"/>
              <a:gd name="T44" fmla="*/ 1894 w 3754"/>
              <a:gd name="T45" fmla="*/ 917 h 980"/>
              <a:gd name="T46" fmla="*/ 1715 w 3754"/>
              <a:gd name="T47" fmla="*/ 810 h 980"/>
              <a:gd name="T48" fmla="*/ 1552 w 3754"/>
              <a:gd name="T49" fmla="*/ 671 h 980"/>
              <a:gd name="T50" fmla="*/ 1449 w 3754"/>
              <a:gd name="T51" fmla="*/ 584 h 980"/>
              <a:gd name="T52" fmla="*/ 1380 w 3754"/>
              <a:gd name="T53" fmla="*/ 529 h 980"/>
              <a:gd name="T54" fmla="*/ 1245 w 3754"/>
              <a:gd name="T55" fmla="*/ 442 h 980"/>
              <a:gd name="T56" fmla="*/ 994 w 3754"/>
              <a:gd name="T57" fmla="*/ 349 h 980"/>
              <a:gd name="T58" fmla="*/ 409 w 3754"/>
              <a:gd name="T59" fmla="*/ 280 h 980"/>
              <a:gd name="T60" fmla="*/ 58 w 3754"/>
              <a:gd name="T61" fmla="*/ 269 h 980"/>
              <a:gd name="T62" fmla="*/ 61 w 3754"/>
              <a:gd name="T63" fmla="*/ 269 h 980"/>
              <a:gd name="T64" fmla="*/ 61 w 3754"/>
              <a:gd name="T65" fmla="*/ 269 h 980"/>
              <a:gd name="T66" fmla="*/ 88 w 3754"/>
              <a:gd name="T67" fmla="*/ 202 h 980"/>
              <a:gd name="T68" fmla="*/ 115 w 3754"/>
              <a:gd name="T69" fmla="*/ 134 h 980"/>
              <a:gd name="T70" fmla="*/ 124 w 3754"/>
              <a:gd name="T71" fmla="*/ 118 h 980"/>
              <a:gd name="T72" fmla="*/ 183 w 3754"/>
              <a:gd name="T73" fmla="*/ 17 h 980"/>
              <a:gd name="T74" fmla="*/ 261 w 3754"/>
              <a:gd name="T75" fmla="*/ 13 h 980"/>
              <a:gd name="T76" fmla="*/ 427 w 3754"/>
              <a:gd name="T77" fmla="*/ 34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754" h="980">
                <a:moveTo>
                  <a:pt x="427" y="34"/>
                </a:moveTo>
                <a:cubicBezTo>
                  <a:pt x="602" y="63"/>
                  <a:pt x="1042" y="87"/>
                  <a:pt x="1331" y="218"/>
                </a:cubicBezTo>
                <a:cubicBezTo>
                  <a:pt x="1620" y="349"/>
                  <a:pt x="1801" y="806"/>
                  <a:pt x="2163" y="818"/>
                </a:cubicBezTo>
                <a:cubicBezTo>
                  <a:pt x="2525" y="830"/>
                  <a:pt x="3256" y="389"/>
                  <a:pt x="3505" y="292"/>
                </a:cubicBezTo>
                <a:cubicBezTo>
                  <a:pt x="3754" y="195"/>
                  <a:pt x="3632" y="246"/>
                  <a:pt x="3658" y="238"/>
                </a:cubicBezTo>
                <a:cubicBezTo>
                  <a:pt x="3684" y="230"/>
                  <a:pt x="3659" y="239"/>
                  <a:pt x="3660" y="241"/>
                </a:cubicBezTo>
                <a:cubicBezTo>
                  <a:pt x="3661" y="243"/>
                  <a:pt x="3660" y="246"/>
                  <a:pt x="3661" y="248"/>
                </a:cubicBezTo>
                <a:cubicBezTo>
                  <a:pt x="3662" y="250"/>
                  <a:pt x="3661" y="250"/>
                  <a:pt x="3663" y="253"/>
                </a:cubicBezTo>
                <a:cubicBezTo>
                  <a:pt x="3665" y="256"/>
                  <a:pt x="3667" y="261"/>
                  <a:pt x="3670" y="268"/>
                </a:cubicBezTo>
                <a:cubicBezTo>
                  <a:pt x="3673" y="275"/>
                  <a:pt x="3676" y="285"/>
                  <a:pt x="3681" y="298"/>
                </a:cubicBezTo>
                <a:cubicBezTo>
                  <a:pt x="3686" y="311"/>
                  <a:pt x="3695" y="334"/>
                  <a:pt x="3699" y="347"/>
                </a:cubicBezTo>
                <a:cubicBezTo>
                  <a:pt x="3703" y="360"/>
                  <a:pt x="3708" y="371"/>
                  <a:pt x="3708" y="376"/>
                </a:cubicBezTo>
                <a:cubicBezTo>
                  <a:pt x="3708" y="381"/>
                  <a:pt x="3708" y="377"/>
                  <a:pt x="3700" y="380"/>
                </a:cubicBezTo>
                <a:cubicBezTo>
                  <a:pt x="3692" y="383"/>
                  <a:pt x="3673" y="388"/>
                  <a:pt x="3657" y="394"/>
                </a:cubicBezTo>
                <a:cubicBezTo>
                  <a:pt x="3641" y="400"/>
                  <a:pt x="3621" y="408"/>
                  <a:pt x="3601" y="416"/>
                </a:cubicBezTo>
                <a:cubicBezTo>
                  <a:pt x="3581" y="424"/>
                  <a:pt x="3573" y="425"/>
                  <a:pt x="3538" y="439"/>
                </a:cubicBezTo>
                <a:cubicBezTo>
                  <a:pt x="3503" y="453"/>
                  <a:pt x="3474" y="462"/>
                  <a:pt x="3391" y="502"/>
                </a:cubicBezTo>
                <a:cubicBezTo>
                  <a:pt x="3308" y="542"/>
                  <a:pt x="3153" y="623"/>
                  <a:pt x="3040" y="676"/>
                </a:cubicBezTo>
                <a:cubicBezTo>
                  <a:pt x="2927" y="729"/>
                  <a:pt x="2816" y="781"/>
                  <a:pt x="2715" y="821"/>
                </a:cubicBezTo>
                <a:cubicBezTo>
                  <a:pt x="2614" y="861"/>
                  <a:pt x="2509" y="896"/>
                  <a:pt x="2436" y="919"/>
                </a:cubicBezTo>
                <a:cubicBezTo>
                  <a:pt x="2363" y="942"/>
                  <a:pt x="2330" y="947"/>
                  <a:pt x="2277" y="956"/>
                </a:cubicBezTo>
                <a:cubicBezTo>
                  <a:pt x="2224" y="965"/>
                  <a:pt x="2183" y="980"/>
                  <a:pt x="2119" y="974"/>
                </a:cubicBezTo>
                <a:cubicBezTo>
                  <a:pt x="2055" y="968"/>
                  <a:pt x="1961" y="944"/>
                  <a:pt x="1894" y="917"/>
                </a:cubicBezTo>
                <a:cubicBezTo>
                  <a:pt x="1827" y="890"/>
                  <a:pt x="1772" y="851"/>
                  <a:pt x="1715" y="810"/>
                </a:cubicBezTo>
                <a:cubicBezTo>
                  <a:pt x="1658" y="769"/>
                  <a:pt x="1596" y="709"/>
                  <a:pt x="1552" y="671"/>
                </a:cubicBezTo>
                <a:cubicBezTo>
                  <a:pt x="1508" y="633"/>
                  <a:pt x="1478" y="608"/>
                  <a:pt x="1449" y="584"/>
                </a:cubicBezTo>
                <a:cubicBezTo>
                  <a:pt x="1420" y="560"/>
                  <a:pt x="1414" y="553"/>
                  <a:pt x="1380" y="529"/>
                </a:cubicBezTo>
                <a:cubicBezTo>
                  <a:pt x="1346" y="505"/>
                  <a:pt x="1309" y="472"/>
                  <a:pt x="1245" y="442"/>
                </a:cubicBezTo>
                <a:cubicBezTo>
                  <a:pt x="1181" y="412"/>
                  <a:pt x="1133" y="376"/>
                  <a:pt x="994" y="349"/>
                </a:cubicBezTo>
                <a:cubicBezTo>
                  <a:pt x="855" y="322"/>
                  <a:pt x="565" y="293"/>
                  <a:pt x="409" y="280"/>
                </a:cubicBezTo>
                <a:cubicBezTo>
                  <a:pt x="253" y="267"/>
                  <a:pt x="116" y="271"/>
                  <a:pt x="58" y="269"/>
                </a:cubicBezTo>
                <a:cubicBezTo>
                  <a:pt x="0" y="267"/>
                  <a:pt x="61" y="269"/>
                  <a:pt x="61" y="269"/>
                </a:cubicBezTo>
                <a:cubicBezTo>
                  <a:pt x="61" y="269"/>
                  <a:pt x="57" y="280"/>
                  <a:pt x="61" y="269"/>
                </a:cubicBezTo>
                <a:cubicBezTo>
                  <a:pt x="65" y="258"/>
                  <a:pt x="79" y="224"/>
                  <a:pt x="88" y="202"/>
                </a:cubicBezTo>
                <a:cubicBezTo>
                  <a:pt x="97" y="180"/>
                  <a:pt x="109" y="148"/>
                  <a:pt x="115" y="134"/>
                </a:cubicBezTo>
                <a:cubicBezTo>
                  <a:pt x="121" y="120"/>
                  <a:pt x="113" y="138"/>
                  <a:pt x="124" y="118"/>
                </a:cubicBezTo>
                <a:cubicBezTo>
                  <a:pt x="135" y="98"/>
                  <a:pt x="160" y="34"/>
                  <a:pt x="183" y="17"/>
                </a:cubicBezTo>
                <a:cubicBezTo>
                  <a:pt x="206" y="0"/>
                  <a:pt x="220" y="10"/>
                  <a:pt x="261" y="13"/>
                </a:cubicBezTo>
                <a:cubicBezTo>
                  <a:pt x="302" y="16"/>
                  <a:pt x="393" y="30"/>
                  <a:pt x="427" y="34"/>
                </a:cubicBezTo>
                <a:close/>
              </a:path>
            </a:pathLst>
          </a:custGeom>
          <a:solidFill>
            <a:schemeClr val="accent1">
              <a:alpha val="6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CC33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82" name="Freeform 14"/>
          <p:cNvSpPr>
            <a:spLocks/>
          </p:cNvSpPr>
          <p:nvPr/>
        </p:nvSpPr>
        <p:spPr bwMode="auto">
          <a:xfrm>
            <a:off x="3257550" y="1795463"/>
            <a:ext cx="5583238" cy="1711325"/>
          </a:xfrm>
          <a:custGeom>
            <a:avLst/>
            <a:gdLst>
              <a:gd name="T0" fmla="*/ 402 w 3517"/>
              <a:gd name="T1" fmla="*/ 32 h 1078"/>
              <a:gd name="T2" fmla="*/ 1306 w 3517"/>
              <a:gd name="T3" fmla="*/ 216 h 1078"/>
              <a:gd name="T4" fmla="*/ 2138 w 3517"/>
              <a:gd name="T5" fmla="*/ 816 h 1078"/>
              <a:gd name="T6" fmla="*/ 3207 w 3517"/>
              <a:gd name="T7" fmla="*/ 422 h 1078"/>
              <a:gd name="T8" fmla="*/ 3442 w 3517"/>
              <a:gd name="T9" fmla="*/ 334 h 1078"/>
              <a:gd name="T10" fmla="*/ 3443 w 3517"/>
              <a:gd name="T11" fmla="*/ 340 h 1078"/>
              <a:gd name="T12" fmla="*/ 3457 w 3517"/>
              <a:gd name="T13" fmla="*/ 363 h 1078"/>
              <a:gd name="T14" fmla="*/ 3476 w 3517"/>
              <a:gd name="T15" fmla="*/ 402 h 1078"/>
              <a:gd name="T16" fmla="*/ 3494 w 3517"/>
              <a:gd name="T17" fmla="*/ 441 h 1078"/>
              <a:gd name="T18" fmla="*/ 3514 w 3517"/>
              <a:gd name="T19" fmla="*/ 489 h 1078"/>
              <a:gd name="T20" fmla="*/ 3475 w 3517"/>
              <a:gd name="T21" fmla="*/ 508 h 1078"/>
              <a:gd name="T22" fmla="*/ 3413 w 3517"/>
              <a:gd name="T23" fmla="*/ 534 h 1078"/>
              <a:gd name="T24" fmla="*/ 3328 w 3517"/>
              <a:gd name="T25" fmla="*/ 568 h 1078"/>
              <a:gd name="T26" fmla="*/ 3236 w 3517"/>
              <a:gd name="T27" fmla="*/ 609 h 1078"/>
              <a:gd name="T28" fmla="*/ 3100 w 3517"/>
              <a:gd name="T29" fmla="*/ 676 h 1078"/>
              <a:gd name="T30" fmla="*/ 2878 w 3517"/>
              <a:gd name="T31" fmla="*/ 790 h 1078"/>
              <a:gd name="T32" fmla="*/ 2614 w 3517"/>
              <a:gd name="T33" fmla="*/ 910 h 1078"/>
              <a:gd name="T34" fmla="*/ 2439 w 3517"/>
              <a:gd name="T35" fmla="*/ 982 h 1078"/>
              <a:gd name="T36" fmla="*/ 2275 w 3517"/>
              <a:gd name="T37" fmla="*/ 1036 h 1078"/>
              <a:gd name="T38" fmla="*/ 2065 w 3517"/>
              <a:gd name="T39" fmla="*/ 1077 h 1078"/>
              <a:gd name="T40" fmla="*/ 1855 w 3517"/>
              <a:gd name="T41" fmla="*/ 1039 h 1078"/>
              <a:gd name="T42" fmla="*/ 1649 w 3517"/>
              <a:gd name="T43" fmla="*/ 894 h 1078"/>
              <a:gd name="T44" fmla="*/ 1468 w 3517"/>
              <a:gd name="T45" fmla="*/ 700 h 1078"/>
              <a:gd name="T46" fmla="*/ 1396 w 3517"/>
              <a:gd name="T47" fmla="*/ 628 h 1078"/>
              <a:gd name="T48" fmla="*/ 1309 w 3517"/>
              <a:gd name="T49" fmla="*/ 552 h 1078"/>
              <a:gd name="T50" fmla="*/ 1189 w 3517"/>
              <a:gd name="T51" fmla="*/ 478 h 1078"/>
              <a:gd name="T52" fmla="*/ 943 w 3517"/>
              <a:gd name="T53" fmla="*/ 396 h 1078"/>
              <a:gd name="T54" fmla="*/ 544 w 3517"/>
              <a:gd name="T55" fmla="*/ 327 h 1078"/>
              <a:gd name="T56" fmla="*/ 412 w 3517"/>
              <a:gd name="T57" fmla="*/ 310 h 1078"/>
              <a:gd name="T58" fmla="*/ 59 w 3517"/>
              <a:gd name="T59" fmla="*/ 265 h 1078"/>
              <a:gd name="T60" fmla="*/ 58 w 3517"/>
              <a:gd name="T61" fmla="*/ 262 h 1078"/>
              <a:gd name="T62" fmla="*/ 49 w 3517"/>
              <a:gd name="T63" fmla="*/ 268 h 1078"/>
              <a:gd name="T64" fmla="*/ 91 w 3517"/>
              <a:gd name="T65" fmla="*/ 196 h 1078"/>
              <a:gd name="T66" fmla="*/ 127 w 3517"/>
              <a:gd name="T67" fmla="*/ 132 h 1078"/>
              <a:gd name="T68" fmla="*/ 160 w 3517"/>
              <a:gd name="T69" fmla="*/ 81 h 1078"/>
              <a:gd name="T70" fmla="*/ 214 w 3517"/>
              <a:gd name="T71" fmla="*/ 12 h 1078"/>
              <a:gd name="T72" fmla="*/ 236 w 3517"/>
              <a:gd name="T73" fmla="*/ 11 h 1078"/>
              <a:gd name="T74" fmla="*/ 402 w 3517"/>
              <a:gd name="T75" fmla="*/ 32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517" h="1078">
                <a:moveTo>
                  <a:pt x="402" y="32"/>
                </a:moveTo>
                <a:cubicBezTo>
                  <a:pt x="577" y="61"/>
                  <a:pt x="1017" y="85"/>
                  <a:pt x="1306" y="216"/>
                </a:cubicBezTo>
                <a:cubicBezTo>
                  <a:pt x="1595" y="347"/>
                  <a:pt x="1821" y="782"/>
                  <a:pt x="2138" y="816"/>
                </a:cubicBezTo>
                <a:cubicBezTo>
                  <a:pt x="2455" y="850"/>
                  <a:pt x="2990" y="502"/>
                  <a:pt x="3207" y="422"/>
                </a:cubicBezTo>
                <a:cubicBezTo>
                  <a:pt x="3424" y="342"/>
                  <a:pt x="3403" y="348"/>
                  <a:pt x="3442" y="334"/>
                </a:cubicBezTo>
                <a:cubicBezTo>
                  <a:pt x="3481" y="320"/>
                  <a:pt x="3441" y="335"/>
                  <a:pt x="3443" y="340"/>
                </a:cubicBezTo>
                <a:cubicBezTo>
                  <a:pt x="3445" y="345"/>
                  <a:pt x="3452" y="353"/>
                  <a:pt x="3457" y="363"/>
                </a:cubicBezTo>
                <a:cubicBezTo>
                  <a:pt x="3462" y="373"/>
                  <a:pt x="3470" y="389"/>
                  <a:pt x="3476" y="402"/>
                </a:cubicBezTo>
                <a:cubicBezTo>
                  <a:pt x="3482" y="415"/>
                  <a:pt x="3488" y="427"/>
                  <a:pt x="3494" y="441"/>
                </a:cubicBezTo>
                <a:cubicBezTo>
                  <a:pt x="3500" y="455"/>
                  <a:pt x="3517" y="478"/>
                  <a:pt x="3514" y="489"/>
                </a:cubicBezTo>
                <a:cubicBezTo>
                  <a:pt x="3511" y="500"/>
                  <a:pt x="3492" y="501"/>
                  <a:pt x="3475" y="508"/>
                </a:cubicBezTo>
                <a:cubicBezTo>
                  <a:pt x="3458" y="515"/>
                  <a:pt x="3437" y="524"/>
                  <a:pt x="3413" y="534"/>
                </a:cubicBezTo>
                <a:cubicBezTo>
                  <a:pt x="3389" y="544"/>
                  <a:pt x="3357" y="556"/>
                  <a:pt x="3328" y="568"/>
                </a:cubicBezTo>
                <a:cubicBezTo>
                  <a:pt x="3299" y="580"/>
                  <a:pt x="3274" y="591"/>
                  <a:pt x="3236" y="609"/>
                </a:cubicBezTo>
                <a:cubicBezTo>
                  <a:pt x="3198" y="627"/>
                  <a:pt x="3160" y="646"/>
                  <a:pt x="3100" y="676"/>
                </a:cubicBezTo>
                <a:cubicBezTo>
                  <a:pt x="3040" y="706"/>
                  <a:pt x="2959" y="751"/>
                  <a:pt x="2878" y="790"/>
                </a:cubicBezTo>
                <a:cubicBezTo>
                  <a:pt x="2797" y="829"/>
                  <a:pt x="2687" y="878"/>
                  <a:pt x="2614" y="910"/>
                </a:cubicBezTo>
                <a:cubicBezTo>
                  <a:pt x="2541" y="942"/>
                  <a:pt x="2495" y="961"/>
                  <a:pt x="2439" y="982"/>
                </a:cubicBezTo>
                <a:cubicBezTo>
                  <a:pt x="2383" y="1003"/>
                  <a:pt x="2337" y="1020"/>
                  <a:pt x="2275" y="1036"/>
                </a:cubicBezTo>
                <a:cubicBezTo>
                  <a:pt x="2213" y="1052"/>
                  <a:pt x="2135" y="1076"/>
                  <a:pt x="2065" y="1077"/>
                </a:cubicBezTo>
                <a:cubicBezTo>
                  <a:pt x="1995" y="1078"/>
                  <a:pt x="1924" y="1070"/>
                  <a:pt x="1855" y="1039"/>
                </a:cubicBezTo>
                <a:cubicBezTo>
                  <a:pt x="1786" y="1008"/>
                  <a:pt x="1713" y="950"/>
                  <a:pt x="1649" y="894"/>
                </a:cubicBezTo>
                <a:cubicBezTo>
                  <a:pt x="1585" y="838"/>
                  <a:pt x="1510" y="744"/>
                  <a:pt x="1468" y="700"/>
                </a:cubicBezTo>
                <a:cubicBezTo>
                  <a:pt x="1426" y="656"/>
                  <a:pt x="1422" y="652"/>
                  <a:pt x="1396" y="628"/>
                </a:cubicBezTo>
                <a:cubicBezTo>
                  <a:pt x="1370" y="604"/>
                  <a:pt x="1343" y="577"/>
                  <a:pt x="1309" y="552"/>
                </a:cubicBezTo>
                <a:cubicBezTo>
                  <a:pt x="1275" y="527"/>
                  <a:pt x="1250" y="504"/>
                  <a:pt x="1189" y="478"/>
                </a:cubicBezTo>
                <a:cubicBezTo>
                  <a:pt x="1128" y="452"/>
                  <a:pt x="1050" y="421"/>
                  <a:pt x="943" y="396"/>
                </a:cubicBezTo>
                <a:cubicBezTo>
                  <a:pt x="836" y="371"/>
                  <a:pt x="632" y="341"/>
                  <a:pt x="544" y="327"/>
                </a:cubicBezTo>
                <a:cubicBezTo>
                  <a:pt x="456" y="313"/>
                  <a:pt x="493" y="320"/>
                  <a:pt x="412" y="310"/>
                </a:cubicBezTo>
                <a:cubicBezTo>
                  <a:pt x="331" y="300"/>
                  <a:pt x="118" y="273"/>
                  <a:pt x="59" y="265"/>
                </a:cubicBezTo>
                <a:cubicBezTo>
                  <a:pt x="0" y="257"/>
                  <a:pt x="60" y="262"/>
                  <a:pt x="58" y="262"/>
                </a:cubicBezTo>
                <a:cubicBezTo>
                  <a:pt x="56" y="262"/>
                  <a:pt x="44" y="279"/>
                  <a:pt x="49" y="268"/>
                </a:cubicBezTo>
                <a:cubicBezTo>
                  <a:pt x="54" y="257"/>
                  <a:pt x="78" y="219"/>
                  <a:pt x="91" y="196"/>
                </a:cubicBezTo>
                <a:cubicBezTo>
                  <a:pt x="104" y="173"/>
                  <a:pt x="115" y="151"/>
                  <a:pt x="127" y="132"/>
                </a:cubicBezTo>
                <a:cubicBezTo>
                  <a:pt x="139" y="113"/>
                  <a:pt x="146" y="101"/>
                  <a:pt x="160" y="81"/>
                </a:cubicBezTo>
                <a:cubicBezTo>
                  <a:pt x="174" y="61"/>
                  <a:pt x="201" y="24"/>
                  <a:pt x="214" y="12"/>
                </a:cubicBezTo>
                <a:cubicBezTo>
                  <a:pt x="227" y="0"/>
                  <a:pt x="205" y="8"/>
                  <a:pt x="236" y="11"/>
                </a:cubicBezTo>
                <a:cubicBezTo>
                  <a:pt x="267" y="14"/>
                  <a:pt x="368" y="28"/>
                  <a:pt x="402" y="32"/>
                </a:cubicBezTo>
                <a:close/>
              </a:path>
            </a:pathLst>
          </a:custGeom>
          <a:solidFill>
            <a:srgbClr val="3399FF">
              <a:alpha val="6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CC33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83" name="Freeform 15"/>
          <p:cNvSpPr>
            <a:spLocks/>
          </p:cNvSpPr>
          <p:nvPr/>
        </p:nvSpPr>
        <p:spPr bwMode="auto">
          <a:xfrm>
            <a:off x="3514725" y="1439863"/>
            <a:ext cx="5211763" cy="1657350"/>
          </a:xfrm>
          <a:custGeom>
            <a:avLst/>
            <a:gdLst>
              <a:gd name="T0" fmla="*/ 394 w 3283"/>
              <a:gd name="T1" fmla="*/ 14 h 1044"/>
              <a:gd name="T2" fmla="*/ 1298 w 3283"/>
              <a:gd name="T3" fmla="*/ 198 h 1044"/>
              <a:gd name="T4" fmla="*/ 2125 w 3283"/>
              <a:gd name="T5" fmla="*/ 670 h 1044"/>
              <a:gd name="T6" fmla="*/ 3107 w 3283"/>
              <a:gd name="T7" fmla="*/ 287 h 1044"/>
              <a:gd name="T8" fmla="*/ 3098 w 3283"/>
              <a:gd name="T9" fmla="*/ 293 h 1044"/>
              <a:gd name="T10" fmla="*/ 3115 w 3283"/>
              <a:gd name="T11" fmla="*/ 302 h 1044"/>
              <a:gd name="T12" fmla="*/ 3206 w 3283"/>
              <a:gd name="T13" fmla="*/ 434 h 1044"/>
              <a:gd name="T14" fmla="*/ 3274 w 3283"/>
              <a:gd name="T15" fmla="*/ 560 h 1044"/>
              <a:gd name="T16" fmla="*/ 3262 w 3283"/>
              <a:gd name="T17" fmla="*/ 563 h 1044"/>
              <a:gd name="T18" fmla="*/ 3224 w 3283"/>
              <a:gd name="T19" fmla="*/ 579 h 1044"/>
              <a:gd name="T20" fmla="*/ 3209 w 3283"/>
              <a:gd name="T21" fmla="*/ 584 h 1044"/>
              <a:gd name="T22" fmla="*/ 3136 w 3283"/>
              <a:gd name="T23" fmla="*/ 612 h 1044"/>
              <a:gd name="T24" fmla="*/ 3061 w 3283"/>
              <a:gd name="T25" fmla="*/ 639 h 1044"/>
              <a:gd name="T26" fmla="*/ 2950 w 3283"/>
              <a:gd name="T27" fmla="*/ 687 h 1044"/>
              <a:gd name="T28" fmla="*/ 2872 w 3283"/>
              <a:gd name="T29" fmla="*/ 725 h 1044"/>
              <a:gd name="T30" fmla="*/ 2803 w 3283"/>
              <a:gd name="T31" fmla="*/ 761 h 1044"/>
              <a:gd name="T32" fmla="*/ 2645 w 3283"/>
              <a:gd name="T33" fmla="*/ 840 h 1044"/>
              <a:gd name="T34" fmla="*/ 2399 w 3283"/>
              <a:gd name="T35" fmla="*/ 951 h 1044"/>
              <a:gd name="T36" fmla="*/ 2231 w 3283"/>
              <a:gd name="T37" fmla="*/ 1007 h 1044"/>
              <a:gd name="T38" fmla="*/ 2125 w 3283"/>
              <a:gd name="T39" fmla="*/ 1034 h 1044"/>
              <a:gd name="T40" fmla="*/ 1970 w 3283"/>
              <a:gd name="T41" fmla="*/ 1038 h 1044"/>
              <a:gd name="T42" fmla="*/ 1831 w 3283"/>
              <a:gd name="T43" fmla="*/ 998 h 1044"/>
              <a:gd name="T44" fmla="*/ 1652 w 3283"/>
              <a:gd name="T45" fmla="*/ 875 h 1044"/>
              <a:gd name="T46" fmla="*/ 1459 w 3283"/>
              <a:gd name="T47" fmla="*/ 686 h 1044"/>
              <a:gd name="T48" fmla="*/ 1382 w 3283"/>
              <a:gd name="T49" fmla="*/ 614 h 1044"/>
              <a:gd name="T50" fmla="*/ 1295 w 3283"/>
              <a:gd name="T51" fmla="*/ 533 h 1044"/>
              <a:gd name="T52" fmla="*/ 1181 w 3283"/>
              <a:gd name="T53" fmla="*/ 460 h 1044"/>
              <a:gd name="T54" fmla="*/ 937 w 3283"/>
              <a:gd name="T55" fmla="*/ 366 h 1044"/>
              <a:gd name="T56" fmla="*/ 566 w 3283"/>
              <a:gd name="T57" fmla="*/ 300 h 1044"/>
              <a:gd name="T58" fmla="*/ 412 w 3283"/>
              <a:gd name="T59" fmla="*/ 279 h 1044"/>
              <a:gd name="T60" fmla="*/ 59 w 3283"/>
              <a:gd name="T61" fmla="*/ 230 h 1044"/>
              <a:gd name="T62" fmla="*/ 59 w 3283"/>
              <a:gd name="T63" fmla="*/ 230 h 1044"/>
              <a:gd name="T64" fmla="*/ 58 w 3283"/>
              <a:gd name="T65" fmla="*/ 230 h 1044"/>
              <a:gd name="T66" fmla="*/ 104 w 3283"/>
              <a:gd name="T67" fmla="*/ 179 h 1044"/>
              <a:gd name="T68" fmla="*/ 152 w 3283"/>
              <a:gd name="T69" fmla="*/ 123 h 1044"/>
              <a:gd name="T70" fmla="*/ 202 w 3283"/>
              <a:gd name="T71" fmla="*/ 75 h 1044"/>
              <a:gd name="T72" fmla="*/ 232 w 3283"/>
              <a:gd name="T73" fmla="*/ 44 h 1044"/>
              <a:gd name="T74" fmla="*/ 287 w 3283"/>
              <a:gd name="T75" fmla="*/ 5 h 1044"/>
              <a:gd name="T76" fmla="*/ 394 w 3283"/>
              <a:gd name="T77" fmla="*/ 14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83" h="1044">
                <a:moveTo>
                  <a:pt x="394" y="14"/>
                </a:moveTo>
                <a:cubicBezTo>
                  <a:pt x="569" y="43"/>
                  <a:pt x="1009" y="89"/>
                  <a:pt x="1298" y="198"/>
                </a:cubicBezTo>
                <a:cubicBezTo>
                  <a:pt x="1587" y="307"/>
                  <a:pt x="1824" y="655"/>
                  <a:pt x="2125" y="670"/>
                </a:cubicBezTo>
                <a:cubicBezTo>
                  <a:pt x="2426" y="685"/>
                  <a:pt x="2945" y="350"/>
                  <a:pt x="3107" y="287"/>
                </a:cubicBezTo>
                <a:cubicBezTo>
                  <a:pt x="3269" y="224"/>
                  <a:pt x="3097" y="291"/>
                  <a:pt x="3098" y="293"/>
                </a:cubicBezTo>
                <a:cubicBezTo>
                  <a:pt x="3099" y="295"/>
                  <a:pt x="3097" y="279"/>
                  <a:pt x="3115" y="302"/>
                </a:cubicBezTo>
                <a:cubicBezTo>
                  <a:pt x="3133" y="325"/>
                  <a:pt x="3180" y="391"/>
                  <a:pt x="3206" y="434"/>
                </a:cubicBezTo>
                <a:cubicBezTo>
                  <a:pt x="3232" y="477"/>
                  <a:pt x="3265" y="539"/>
                  <a:pt x="3274" y="560"/>
                </a:cubicBezTo>
                <a:cubicBezTo>
                  <a:pt x="3283" y="581"/>
                  <a:pt x="3270" y="560"/>
                  <a:pt x="3262" y="563"/>
                </a:cubicBezTo>
                <a:cubicBezTo>
                  <a:pt x="3254" y="566"/>
                  <a:pt x="3233" y="576"/>
                  <a:pt x="3224" y="579"/>
                </a:cubicBezTo>
                <a:cubicBezTo>
                  <a:pt x="3215" y="582"/>
                  <a:pt x="3224" y="578"/>
                  <a:pt x="3209" y="584"/>
                </a:cubicBezTo>
                <a:cubicBezTo>
                  <a:pt x="3194" y="590"/>
                  <a:pt x="3161" y="603"/>
                  <a:pt x="3136" y="612"/>
                </a:cubicBezTo>
                <a:cubicBezTo>
                  <a:pt x="3111" y="621"/>
                  <a:pt x="3092" y="627"/>
                  <a:pt x="3061" y="639"/>
                </a:cubicBezTo>
                <a:cubicBezTo>
                  <a:pt x="3030" y="651"/>
                  <a:pt x="2981" y="673"/>
                  <a:pt x="2950" y="687"/>
                </a:cubicBezTo>
                <a:cubicBezTo>
                  <a:pt x="2919" y="701"/>
                  <a:pt x="2897" y="713"/>
                  <a:pt x="2872" y="725"/>
                </a:cubicBezTo>
                <a:cubicBezTo>
                  <a:pt x="2847" y="737"/>
                  <a:pt x="2841" y="742"/>
                  <a:pt x="2803" y="761"/>
                </a:cubicBezTo>
                <a:cubicBezTo>
                  <a:pt x="2765" y="780"/>
                  <a:pt x="2712" y="808"/>
                  <a:pt x="2645" y="840"/>
                </a:cubicBezTo>
                <a:cubicBezTo>
                  <a:pt x="2578" y="872"/>
                  <a:pt x="2468" y="923"/>
                  <a:pt x="2399" y="951"/>
                </a:cubicBezTo>
                <a:cubicBezTo>
                  <a:pt x="2330" y="979"/>
                  <a:pt x="2277" y="993"/>
                  <a:pt x="2231" y="1007"/>
                </a:cubicBezTo>
                <a:cubicBezTo>
                  <a:pt x="2185" y="1021"/>
                  <a:pt x="2169" y="1029"/>
                  <a:pt x="2125" y="1034"/>
                </a:cubicBezTo>
                <a:cubicBezTo>
                  <a:pt x="2081" y="1039"/>
                  <a:pt x="2019" y="1044"/>
                  <a:pt x="1970" y="1038"/>
                </a:cubicBezTo>
                <a:cubicBezTo>
                  <a:pt x="1921" y="1032"/>
                  <a:pt x="1884" y="1025"/>
                  <a:pt x="1831" y="998"/>
                </a:cubicBezTo>
                <a:cubicBezTo>
                  <a:pt x="1778" y="971"/>
                  <a:pt x="1714" y="927"/>
                  <a:pt x="1652" y="875"/>
                </a:cubicBezTo>
                <a:cubicBezTo>
                  <a:pt x="1590" y="823"/>
                  <a:pt x="1504" y="730"/>
                  <a:pt x="1459" y="686"/>
                </a:cubicBezTo>
                <a:cubicBezTo>
                  <a:pt x="1414" y="642"/>
                  <a:pt x="1409" y="640"/>
                  <a:pt x="1382" y="614"/>
                </a:cubicBezTo>
                <a:cubicBezTo>
                  <a:pt x="1355" y="588"/>
                  <a:pt x="1329" y="559"/>
                  <a:pt x="1295" y="533"/>
                </a:cubicBezTo>
                <a:cubicBezTo>
                  <a:pt x="1261" y="507"/>
                  <a:pt x="1241" y="488"/>
                  <a:pt x="1181" y="460"/>
                </a:cubicBezTo>
                <a:cubicBezTo>
                  <a:pt x="1121" y="432"/>
                  <a:pt x="1039" y="393"/>
                  <a:pt x="937" y="366"/>
                </a:cubicBezTo>
                <a:cubicBezTo>
                  <a:pt x="835" y="339"/>
                  <a:pt x="653" y="314"/>
                  <a:pt x="566" y="300"/>
                </a:cubicBezTo>
                <a:cubicBezTo>
                  <a:pt x="479" y="286"/>
                  <a:pt x="497" y="291"/>
                  <a:pt x="412" y="279"/>
                </a:cubicBezTo>
                <a:cubicBezTo>
                  <a:pt x="327" y="267"/>
                  <a:pt x="118" y="238"/>
                  <a:pt x="59" y="230"/>
                </a:cubicBezTo>
                <a:cubicBezTo>
                  <a:pt x="0" y="222"/>
                  <a:pt x="59" y="230"/>
                  <a:pt x="59" y="230"/>
                </a:cubicBezTo>
                <a:cubicBezTo>
                  <a:pt x="59" y="230"/>
                  <a:pt x="51" y="238"/>
                  <a:pt x="58" y="230"/>
                </a:cubicBezTo>
                <a:cubicBezTo>
                  <a:pt x="65" y="222"/>
                  <a:pt x="88" y="197"/>
                  <a:pt x="104" y="179"/>
                </a:cubicBezTo>
                <a:cubicBezTo>
                  <a:pt x="120" y="161"/>
                  <a:pt x="136" y="140"/>
                  <a:pt x="152" y="123"/>
                </a:cubicBezTo>
                <a:cubicBezTo>
                  <a:pt x="168" y="106"/>
                  <a:pt x="189" y="88"/>
                  <a:pt x="202" y="75"/>
                </a:cubicBezTo>
                <a:cubicBezTo>
                  <a:pt x="215" y="62"/>
                  <a:pt x="218" y="56"/>
                  <a:pt x="232" y="44"/>
                </a:cubicBezTo>
                <a:cubicBezTo>
                  <a:pt x="246" y="32"/>
                  <a:pt x="260" y="10"/>
                  <a:pt x="287" y="5"/>
                </a:cubicBezTo>
                <a:cubicBezTo>
                  <a:pt x="314" y="0"/>
                  <a:pt x="372" y="12"/>
                  <a:pt x="394" y="14"/>
                </a:cubicBezTo>
                <a:close/>
              </a:path>
            </a:pathLst>
          </a:custGeom>
          <a:solidFill>
            <a:srgbClr val="0033CC">
              <a:alpha val="6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CC33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84" name="Freeform 16"/>
          <p:cNvSpPr>
            <a:spLocks/>
          </p:cNvSpPr>
          <p:nvPr/>
        </p:nvSpPr>
        <p:spPr bwMode="auto">
          <a:xfrm>
            <a:off x="3916363" y="920750"/>
            <a:ext cx="4538662" cy="1589088"/>
          </a:xfrm>
          <a:custGeom>
            <a:avLst/>
            <a:gdLst>
              <a:gd name="T0" fmla="*/ 720 w 2859"/>
              <a:gd name="T1" fmla="*/ 53 h 1001"/>
              <a:gd name="T2" fmla="*/ 1198 w 2859"/>
              <a:gd name="T3" fmla="*/ 171 h 1001"/>
              <a:gd name="T4" fmla="*/ 1992 w 2859"/>
              <a:gd name="T5" fmla="*/ 453 h 1001"/>
              <a:gd name="T6" fmla="*/ 2506 w 2859"/>
              <a:gd name="T7" fmla="*/ 378 h 1001"/>
              <a:gd name="T8" fmla="*/ 2596 w 2859"/>
              <a:gd name="T9" fmla="*/ 357 h 1001"/>
              <a:gd name="T10" fmla="*/ 2674 w 2859"/>
              <a:gd name="T11" fmla="*/ 396 h 1001"/>
              <a:gd name="T12" fmla="*/ 2725 w 2859"/>
              <a:gd name="T13" fmla="*/ 465 h 1001"/>
              <a:gd name="T14" fmla="*/ 2842 w 2859"/>
              <a:gd name="T15" fmla="*/ 606 h 1001"/>
              <a:gd name="T16" fmla="*/ 2827 w 2859"/>
              <a:gd name="T17" fmla="*/ 627 h 1001"/>
              <a:gd name="T18" fmla="*/ 2815 w 2859"/>
              <a:gd name="T19" fmla="*/ 636 h 1001"/>
              <a:gd name="T20" fmla="*/ 2806 w 2859"/>
              <a:gd name="T21" fmla="*/ 639 h 1001"/>
              <a:gd name="T22" fmla="*/ 2797 w 2859"/>
              <a:gd name="T23" fmla="*/ 645 h 1001"/>
              <a:gd name="T24" fmla="*/ 2770 w 2859"/>
              <a:gd name="T25" fmla="*/ 657 h 1001"/>
              <a:gd name="T26" fmla="*/ 2692 w 2859"/>
              <a:gd name="T27" fmla="*/ 693 h 1001"/>
              <a:gd name="T28" fmla="*/ 2617 w 2859"/>
              <a:gd name="T29" fmla="*/ 732 h 1001"/>
              <a:gd name="T30" fmla="*/ 2572 w 2859"/>
              <a:gd name="T31" fmla="*/ 756 h 1001"/>
              <a:gd name="T32" fmla="*/ 2503 w 2859"/>
              <a:gd name="T33" fmla="*/ 795 h 1001"/>
              <a:gd name="T34" fmla="*/ 2424 w 2859"/>
              <a:gd name="T35" fmla="*/ 837 h 1001"/>
              <a:gd name="T36" fmla="*/ 2194 w 2859"/>
              <a:gd name="T37" fmla="*/ 930 h 1001"/>
              <a:gd name="T38" fmla="*/ 2030 w 2859"/>
              <a:gd name="T39" fmla="*/ 980 h 1001"/>
              <a:gd name="T40" fmla="*/ 1936 w 2859"/>
              <a:gd name="T41" fmla="*/ 996 h 1001"/>
              <a:gd name="T42" fmla="*/ 1813 w 2859"/>
              <a:gd name="T43" fmla="*/ 993 h 1001"/>
              <a:gd name="T44" fmla="*/ 1690 w 2859"/>
              <a:gd name="T45" fmla="*/ 951 h 1001"/>
              <a:gd name="T46" fmla="*/ 1513 w 2859"/>
              <a:gd name="T47" fmla="*/ 848 h 1001"/>
              <a:gd name="T48" fmla="*/ 1345 w 2859"/>
              <a:gd name="T49" fmla="*/ 705 h 1001"/>
              <a:gd name="T50" fmla="*/ 1288 w 2859"/>
              <a:gd name="T51" fmla="*/ 666 h 1001"/>
              <a:gd name="T52" fmla="*/ 1216 w 2859"/>
              <a:gd name="T53" fmla="*/ 621 h 1001"/>
              <a:gd name="T54" fmla="*/ 1102 w 2859"/>
              <a:gd name="T55" fmla="*/ 549 h 1001"/>
              <a:gd name="T56" fmla="*/ 940 w 2859"/>
              <a:gd name="T57" fmla="*/ 486 h 1001"/>
              <a:gd name="T58" fmla="*/ 655 w 2859"/>
              <a:gd name="T59" fmla="*/ 423 h 1001"/>
              <a:gd name="T60" fmla="*/ 406 w 2859"/>
              <a:gd name="T61" fmla="*/ 378 h 1001"/>
              <a:gd name="T62" fmla="*/ 58 w 2859"/>
              <a:gd name="T63" fmla="*/ 327 h 1001"/>
              <a:gd name="T64" fmla="*/ 55 w 2859"/>
              <a:gd name="T65" fmla="*/ 318 h 1001"/>
              <a:gd name="T66" fmla="*/ 187 w 2859"/>
              <a:gd name="T67" fmla="*/ 210 h 1001"/>
              <a:gd name="T68" fmla="*/ 265 w 2859"/>
              <a:gd name="T69" fmla="*/ 156 h 1001"/>
              <a:gd name="T70" fmla="*/ 368 w 2859"/>
              <a:gd name="T71" fmla="*/ 93 h 1001"/>
              <a:gd name="T72" fmla="*/ 504 w 2859"/>
              <a:gd name="T73" fmla="*/ 13 h 1001"/>
              <a:gd name="T74" fmla="*/ 511 w 2859"/>
              <a:gd name="T75" fmla="*/ 15 h 1001"/>
              <a:gd name="T76" fmla="*/ 520 w 2859"/>
              <a:gd name="T77" fmla="*/ 13 h 1001"/>
              <a:gd name="T78" fmla="*/ 720 w 2859"/>
              <a:gd name="T79" fmla="*/ 53 h 1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859" h="1001">
                <a:moveTo>
                  <a:pt x="720" y="53"/>
                </a:moveTo>
                <a:cubicBezTo>
                  <a:pt x="861" y="86"/>
                  <a:pt x="986" y="104"/>
                  <a:pt x="1198" y="171"/>
                </a:cubicBezTo>
                <a:cubicBezTo>
                  <a:pt x="1410" y="238"/>
                  <a:pt x="1774" y="418"/>
                  <a:pt x="1992" y="453"/>
                </a:cubicBezTo>
                <a:cubicBezTo>
                  <a:pt x="2210" y="488"/>
                  <a:pt x="2405" y="394"/>
                  <a:pt x="2506" y="378"/>
                </a:cubicBezTo>
                <a:cubicBezTo>
                  <a:pt x="2607" y="362"/>
                  <a:pt x="2568" y="354"/>
                  <a:pt x="2596" y="357"/>
                </a:cubicBezTo>
                <a:cubicBezTo>
                  <a:pt x="2624" y="360"/>
                  <a:pt x="2653" y="378"/>
                  <a:pt x="2674" y="396"/>
                </a:cubicBezTo>
                <a:cubicBezTo>
                  <a:pt x="2695" y="414"/>
                  <a:pt x="2697" y="430"/>
                  <a:pt x="2725" y="465"/>
                </a:cubicBezTo>
                <a:cubicBezTo>
                  <a:pt x="2753" y="500"/>
                  <a:pt x="2825" y="579"/>
                  <a:pt x="2842" y="606"/>
                </a:cubicBezTo>
                <a:cubicBezTo>
                  <a:pt x="2859" y="633"/>
                  <a:pt x="2831" y="622"/>
                  <a:pt x="2827" y="627"/>
                </a:cubicBezTo>
                <a:cubicBezTo>
                  <a:pt x="2823" y="632"/>
                  <a:pt x="2818" y="634"/>
                  <a:pt x="2815" y="636"/>
                </a:cubicBezTo>
                <a:cubicBezTo>
                  <a:pt x="2812" y="638"/>
                  <a:pt x="2809" y="637"/>
                  <a:pt x="2806" y="639"/>
                </a:cubicBezTo>
                <a:cubicBezTo>
                  <a:pt x="2803" y="641"/>
                  <a:pt x="2803" y="642"/>
                  <a:pt x="2797" y="645"/>
                </a:cubicBezTo>
                <a:cubicBezTo>
                  <a:pt x="2791" y="648"/>
                  <a:pt x="2787" y="649"/>
                  <a:pt x="2770" y="657"/>
                </a:cubicBezTo>
                <a:cubicBezTo>
                  <a:pt x="2753" y="665"/>
                  <a:pt x="2718" y="681"/>
                  <a:pt x="2692" y="693"/>
                </a:cubicBezTo>
                <a:cubicBezTo>
                  <a:pt x="2666" y="705"/>
                  <a:pt x="2637" y="721"/>
                  <a:pt x="2617" y="732"/>
                </a:cubicBezTo>
                <a:cubicBezTo>
                  <a:pt x="2597" y="743"/>
                  <a:pt x="2591" y="746"/>
                  <a:pt x="2572" y="756"/>
                </a:cubicBezTo>
                <a:cubicBezTo>
                  <a:pt x="2553" y="766"/>
                  <a:pt x="2528" y="782"/>
                  <a:pt x="2503" y="795"/>
                </a:cubicBezTo>
                <a:cubicBezTo>
                  <a:pt x="2478" y="808"/>
                  <a:pt x="2475" y="815"/>
                  <a:pt x="2424" y="837"/>
                </a:cubicBezTo>
                <a:cubicBezTo>
                  <a:pt x="2373" y="859"/>
                  <a:pt x="2260" y="906"/>
                  <a:pt x="2194" y="930"/>
                </a:cubicBezTo>
                <a:cubicBezTo>
                  <a:pt x="2128" y="954"/>
                  <a:pt x="2073" y="969"/>
                  <a:pt x="2030" y="980"/>
                </a:cubicBezTo>
                <a:cubicBezTo>
                  <a:pt x="1987" y="991"/>
                  <a:pt x="1972" y="994"/>
                  <a:pt x="1936" y="996"/>
                </a:cubicBezTo>
                <a:cubicBezTo>
                  <a:pt x="1900" y="998"/>
                  <a:pt x="1854" y="1001"/>
                  <a:pt x="1813" y="993"/>
                </a:cubicBezTo>
                <a:cubicBezTo>
                  <a:pt x="1772" y="985"/>
                  <a:pt x="1740" y="975"/>
                  <a:pt x="1690" y="951"/>
                </a:cubicBezTo>
                <a:cubicBezTo>
                  <a:pt x="1640" y="927"/>
                  <a:pt x="1570" y="889"/>
                  <a:pt x="1513" y="848"/>
                </a:cubicBezTo>
                <a:cubicBezTo>
                  <a:pt x="1456" y="807"/>
                  <a:pt x="1382" y="735"/>
                  <a:pt x="1345" y="705"/>
                </a:cubicBezTo>
                <a:cubicBezTo>
                  <a:pt x="1308" y="675"/>
                  <a:pt x="1309" y="680"/>
                  <a:pt x="1288" y="666"/>
                </a:cubicBezTo>
                <a:cubicBezTo>
                  <a:pt x="1267" y="652"/>
                  <a:pt x="1247" y="640"/>
                  <a:pt x="1216" y="621"/>
                </a:cubicBezTo>
                <a:cubicBezTo>
                  <a:pt x="1185" y="602"/>
                  <a:pt x="1148" y="571"/>
                  <a:pt x="1102" y="549"/>
                </a:cubicBezTo>
                <a:cubicBezTo>
                  <a:pt x="1056" y="527"/>
                  <a:pt x="1014" y="507"/>
                  <a:pt x="940" y="486"/>
                </a:cubicBezTo>
                <a:cubicBezTo>
                  <a:pt x="866" y="465"/>
                  <a:pt x="744" y="441"/>
                  <a:pt x="655" y="423"/>
                </a:cubicBezTo>
                <a:cubicBezTo>
                  <a:pt x="566" y="405"/>
                  <a:pt x="505" y="394"/>
                  <a:pt x="406" y="378"/>
                </a:cubicBezTo>
                <a:cubicBezTo>
                  <a:pt x="307" y="362"/>
                  <a:pt x="116" y="337"/>
                  <a:pt x="58" y="327"/>
                </a:cubicBezTo>
                <a:cubicBezTo>
                  <a:pt x="0" y="317"/>
                  <a:pt x="34" y="337"/>
                  <a:pt x="55" y="318"/>
                </a:cubicBezTo>
                <a:cubicBezTo>
                  <a:pt x="76" y="299"/>
                  <a:pt x="152" y="237"/>
                  <a:pt x="187" y="210"/>
                </a:cubicBezTo>
                <a:cubicBezTo>
                  <a:pt x="222" y="183"/>
                  <a:pt x="235" y="175"/>
                  <a:pt x="265" y="156"/>
                </a:cubicBezTo>
                <a:cubicBezTo>
                  <a:pt x="295" y="137"/>
                  <a:pt x="328" y="117"/>
                  <a:pt x="368" y="93"/>
                </a:cubicBezTo>
                <a:cubicBezTo>
                  <a:pt x="408" y="69"/>
                  <a:pt x="480" y="26"/>
                  <a:pt x="504" y="13"/>
                </a:cubicBezTo>
                <a:cubicBezTo>
                  <a:pt x="528" y="0"/>
                  <a:pt x="508" y="15"/>
                  <a:pt x="511" y="15"/>
                </a:cubicBezTo>
                <a:cubicBezTo>
                  <a:pt x="514" y="15"/>
                  <a:pt x="485" y="7"/>
                  <a:pt x="520" y="13"/>
                </a:cubicBezTo>
                <a:cubicBezTo>
                  <a:pt x="555" y="19"/>
                  <a:pt x="678" y="45"/>
                  <a:pt x="720" y="53"/>
                </a:cubicBezTo>
                <a:close/>
              </a:path>
            </a:pathLst>
          </a:custGeom>
          <a:solidFill>
            <a:srgbClr val="9999FF">
              <a:alpha val="6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CC33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85" name="Freeform 17"/>
          <p:cNvSpPr>
            <a:spLocks/>
          </p:cNvSpPr>
          <p:nvPr/>
        </p:nvSpPr>
        <p:spPr bwMode="auto">
          <a:xfrm>
            <a:off x="4735513" y="663575"/>
            <a:ext cx="3397250" cy="993775"/>
          </a:xfrm>
          <a:custGeom>
            <a:avLst/>
            <a:gdLst>
              <a:gd name="T0" fmla="*/ 52 w 2140"/>
              <a:gd name="T1" fmla="*/ 186 h 626"/>
              <a:gd name="T2" fmla="*/ 715 w 2140"/>
              <a:gd name="T3" fmla="*/ 345 h 626"/>
              <a:gd name="T4" fmla="*/ 1252 w 2140"/>
              <a:gd name="T5" fmla="*/ 567 h 626"/>
              <a:gd name="T6" fmla="*/ 1645 w 2140"/>
              <a:gd name="T7" fmla="*/ 618 h 626"/>
              <a:gd name="T8" fmla="*/ 2068 w 2140"/>
              <a:gd name="T9" fmla="*/ 519 h 626"/>
              <a:gd name="T10" fmla="*/ 2080 w 2140"/>
              <a:gd name="T11" fmla="*/ 516 h 626"/>
              <a:gd name="T12" fmla="*/ 2044 w 2140"/>
              <a:gd name="T13" fmla="*/ 471 h 626"/>
              <a:gd name="T14" fmla="*/ 1744 w 2140"/>
              <a:gd name="T15" fmla="*/ 264 h 626"/>
              <a:gd name="T16" fmla="*/ 1309 w 2140"/>
              <a:gd name="T17" fmla="*/ 78 h 626"/>
              <a:gd name="T18" fmla="*/ 916 w 2140"/>
              <a:gd name="T19" fmla="*/ 8 h 626"/>
              <a:gd name="T20" fmla="*/ 505 w 2140"/>
              <a:gd name="T21" fmla="*/ 32 h 626"/>
              <a:gd name="T22" fmla="*/ 133 w 2140"/>
              <a:gd name="T23" fmla="*/ 129 h 626"/>
              <a:gd name="T24" fmla="*/ 13 w 2140"/>
              <a:gd name="T25" fmla="*/ 171 h 626"/>
              <a:gd name="T26" fmla="*/ 52 w 2140"/>
              <a:gd name="T27" fmla="*/ 186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40" h="626">
                <a:moveTo>
                  <a:pt x="52" y="186"/>
                </a:moveTo>
                <a:cubicBezTo>
                  <a:pt x="169" y="215"/>
                  <a:pt x="515" y="282"/>
                  <a:pt x="715" y="345"/>
                </a:cubicBezTo>
                <a:cubicBezTo>
                  <a:pt x="915" y="408"/>
                  <a:pt x="1097" y="521"/>
                  <a:pt x="1252" y="567"/>
                </a:cubicBezTo>
                <a:cubicBezTo>
                  <a:pt x="1407" y="613"/>
                  <a:pt x="1509" y="626"/>
                  <a:pt x="1645" y="618"/>
                </a:cubicBezTo>
                <a:cubicBezTo>
                  <a:pt x="1781" y="610"/>
                  <a:pt x="1996" y="536"/>
                  <a:pt x="2068" y="519"/>
                </a:cubicBezTo>
                <a:cubicBezTo>
                  <a:pt x="2140" y="502"/>
                  <a:pt x="2084" y="524"/>
                  <a:pt x="2080" y="516"/>
                </a:cubicBezTo>
                <a:cubicBezTo>
                  <a:pt x="2076" y="508"/>
                  <a:pt x="2100" y="513"/>
                  <a:pt x="2044" y="471"/>
                </a:cubicBezTo>
                <a:cubicBezTo>
                  <a:pt x="1988" y="429"/>
                  <a:pt x="1866" y="329"/>
                  <a:pt x="1744" y="264"/>
                </a:cubicBezTo>
                <a:cubicBezTo>
                  <a:pt x="1622" y="199"/>
                  <a:pt x="1447" y="121"/>
                  <a:pt x="1309" y="78"/>
                </a:cubicBezTo>
                <a:cubicBezTo>
                  <a:pt x="1171" y="35"/>
                  <a:pt x="1050" y="16"/>
                  <a:pt x="916" y="8"/>
                </a:cubicBezTo>
                <a:cubicBezTo>
                  <a:pt x="782" y="0"/>
                  <a:pt x="635" y="12"/>
                  <a:pt x="505" y="32"/>
                </a:cubicBezTo>
                <a:cubicBezTo>
                  <a:pt x="375" y="52"/>
                  <a:pt x="215" y="106"/>
                  <a:pt x="133" y="129"/>
                </a:cubicBezTo>
                <a:cubicBezTo>
                  <a:pt x="51" y="152"/>
                  <a:pt x="26" y="161"/>
                  <a:pt x="13" y="171"/>
                </a:cubicBezTo>
                <a:cubicBezTo>
                  <a:pt x="0" y="181"/>
                  <a:pt x="44" y="183"/>
                  <a:pt x="52" y="186"/>
                </a:cubicBezTo>
                <a:close/>
              </a:path>
            </a:pathLst>
          </a:custGeom>
          <a:solidFill>
            <a:srgbClr val="6600CC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CC33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89" name="Freeform 21"/>
          <p:cNvSpPr>
            <a:spLocks/>
          </p:cNvSpPr>
          <p:nvPr/>
        </p:nvSpPr>
        <p:spPr bwMode="auto">
          <a:xfrm>
            <a:off x="3451225" y="4457700"/>
            <a:ext cx="5568950" cy="2032000"/>
          </a:xfrm>
          <a:custGeom>
            <a:avLst/>
            <a:gdLst>
              <a:gd name="T0" fmla="*/ 74 w 3508"/>
              <a:gd name="T1" fmla="*/ 636 h 1280"/>
              <a:gd name="T2" fmla="*/ 285 w 3508"/>
              <a:gd name="T3" fmla="*/ 607 h 1280"/>
              <a:gd name="T4" fmla="*/ 717 w 3508"/>
              <a:gd name="T5" fmla="*/ 556 h 1280"/>
              <a:gd name="T6" fmla="*/ 792 w 3508"/>
              <a:gd name="T7" fmla="*/ 544 h 1280"/>
              <a:gd name="T8" fmla="*/ 1167 w 3508"/>
              <a:gd name="T9" fmla="*/ 496 h 1280"/>
              <a:gd name="T10" fmla="*/ 1731 w 3508"/>
              <a:gd name="T11" fmla="*/ 403 h 1280"/>
              <a:gd name="T12" fmla="*/ 1944 w 3508"/>
              <a:gd name="T13" fmla="*/ 364 h 1280"/>
              <a:gd name="T14" fmla="*/ 2541 w 3508"/>
              <a:gd name="T15" fmla="*/ 277 h 1280"/>
              <a:gd name="T16" fmla="*/ 3168 w 3508"/>
              <a:gd name="T17" fmla="*/ 112 h 1280"/>
              <a:gd name="T18" fmla="*/ 3375 w 3508"/>
              <a:gd name="T19" fmla="*/ 49 h 1280"/>
              <a:gd name="T20" fmla="*/ 3486 w 3508"/>
              <a:gd name="T21" fmla="*/ 13 h 1280"/>
              <a:gd name="T22" fmla="*/ 3486 w 3508"/>
              <a:gd name="T23" fmla="*/ 22 h 1280"/>
              <a:gd name="T24" fmla="*/ 3455 w 3508"/>
              <a:gd name="T25" fmla="*/ 144 h 1280"/>
              <a:gd name="T26" fmla="*/ 3381 w 3508"/>
              <a:gd name="T27" fmla="*/ 185 h 1280"/>
              <a:gd name="T28" fmla="*/ 2693 w 3508"/>
              <a:gd name="T29" fmla="*/ 505 h 1280"/>
              <a:gd name="T30" fmla="*/ 2269 w 3508"/>
              <a:gd name="T31" fmla="*/ 689 h 1280"/>
              <a:gd name="T32" fmla="*/ 1749 w 3508"/>
              <a:gd name="T33" fmla="*/ 889 h 1280"/>
              <a:gd name="T34" fmla="*/ 813 w 3508"/>
              <a:gd name="T35" fmla="*/ 1201 h 1280"/>
              <a:gd name="T36" fmla="*/ 666 w 3508"/>
              <a:gd name="T37" fmla="*/ 1260 h 1280"/>
              <a:gd name="T38" fmla="*/ 626 w 3508"/>
              <a:gd name="T39" fmla="*/ 1249 h 1280"/>
              <a:gd name="T40" fmla="*/ 377 w 3508"/>
              <a:gd name="T41" fmla="*/ 1072 h 1280"/>
              <a:gd name="T42" fmla="*/ 197 w 3508"/>
              <a:gd name="T43" fmla="*/ 907 h 1280"/>
              <a:gd name="T44" fmla="*/ 60 w 3508"/>
              <a:gd name="T45" fmla="*/ 748 h 1280"/>
              <a:gd name="T46" fmla="*/ 2 w 3508"/>
              <a:gd name="T47" fmla="*/ 663 h 1280"/>
              <a:gd name="T48" fmla="*/ 74 w 3508"/>
              <a:gd name="T49" fmla="*/ 636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508" h="1280">
                <a:moveTo>
                  <a:pt x="74" y="636"/>
                </a:moveTo>
                <a:cubicBezTo>
                  <a:pt x="120" y="627"/>
                  <a:pt x="178" y="620"/>
                  <a:pt x="285" y="607"/>
                </a:cubicBezTo>
                <a:cubicBezTo>
                  <a:pt x="392" y="594"/>
                  <a:pt x="633" y="566"/>
                  <a:pt x="717" y="556"/>
                </a:cubicBezTo>
                <a:cubicBezTo>
                  <a:pt x="801" y="546"/>
                  <a:pt x="717" y="554"/>
                  <a:pt x="792" y="544"/>
                </a:cubicBezTo>
                <a:cubicBezTo>
                  <a:pt x="867" y="534"/>
                  <a:pt x="1011" y="519"/>
                  <a:pt x="1167" y="496"/>
                </a:cubicBezTo>
                <a:cubicBezTo>
                  <a:pt x="1323" y="473"/>
                  <a:pt x="1602" y="425"/>
                  <a:pt x="1731" y="403"/>
                </a:cubicBezTo>
                <a:cubicBezTo>
                  <a:pt x="1860" y="381"/>
                  <a:pt x="1809" y="385"/>
                  <a:pt x="1944" y="364"/>
                </a:cubicBezTo>
                <a:cubicBezTo>
                  <a:pt x="2079" y="343"/>
                  <a:pt x="2337" y="319"/>
                  <a:pt x="2541" y="277"/>
                </a:cubicBezTo>
                <a:cubicBezTo>
                  <a:pt x="2745" y="235"/>
                  <a:pt x="3029" y="150"/>
                  <a:pt x="3168" y="112"/>
                </a:cubicBezTo>
                <a:cubicBezTo>
                  <a:pt x="3307" y="74"/>
                  <a:pt x="3322" y="65"/>
                  <a:pt x="3375" y="49"/>
                </a:cubicBezTo>
                <a:cubicBezTo>
                  <a:pt x="3428" y="33"/>
                  <a:pt x="3468" y="17"/>
                  <a:pt x="3486" y="13"/>
                </a:cubicBezTo>
                <a:cubicBezTo>
                  <a:pt x="3504" y="9"/>
                  <a:pt x="3491" y="0"/>
                  <a:pt x="3486" y="22"/>
                </a:cubicBezTo>
                <a:cubicBezTo>
                  <a:pt x="3481" y="44"/>
                  <a:pt x="3473" y="117"/>
                  <a:pt x="3455" y="144"/>
                </a:cubicBezTo>
                <a:cubicBezTo>
                  <a:pt x="3437" y="171"/>
                  <a:pt x="3508" y="125"/>
                  <a:pt x="3381" y="185"/>
                </a:cubicBezTo>
                <a:cubicBezTo>
                  <a:pt x="3254" y="245"/>
                  <a:pt x="2878" y="421"/>
                  <a:pt x="2693" y="505"/>
                </a:cubicBezTo>
                <a:cubicBezTo>
                  <a:pt x="2508" y="589"/>
                  <a:pt x="2426" y="625"/>
                  <a:pt x="2269" y="689"/>
                </a:cubicBezTo>
                <a:cubicBezTo>
                  <a:pt x="2112" y="753"/>
                  <a:pt x="1992" y="804"/>
                  <a:pt x="1749" y="889"/>
                </a:cubicBezTo>
                <a:cubicBezTo>
                  <a:pt x="1506" y="974"/>
                  <a:pt x="993" y="1139"/>
                  <a:pt x="813" y="1201"/>
                </a:cubicBezTo>
                <a:cubicBezTo>
                  <a:pt x="633" y="1263"/>
                  <a:pt x="697" y="1252"/>
                  <a:pt x="666" y="1260"/>
                </a:cubicBezTo>
                <a:cubicBezTo>
                  <a:pt x="635" y="1268"/>
                  <a:pt x="674" y="1280"/>
                  <a:pt x="626" y="1249"/>
                </a:cubicBezTo>
                <a:cubicBezTo>
                  <a:pt x="578" y="1218"/>
                  <a:pt x="448" y="1129"/>
                  <a:pt x="377" y="1072"/>
                </a:cubicBezTo>
                <a:cubicBezTo>
                  <a:pt x="306" y="1015"/>
                  <a:pt x="250" y="961"/>
                  <a:pt x="197" y="907"/>
                </a:cubicBezTo>
                <a:cubicBezTo>
                  <a:pt x="144" y="853"/>
                  <a:pt x="92" y="789"/>
                  <a:pt x="60" y="748"/>
                </a:cubicBezTo>
                <a:cubicBezTo>
                  <a:pt x="28" y="707"/>
                  <a:pt x="0" y="682"/>
                  <a:pt x="2" y="663"/>
                </a:cubicBezTo>
                <a:cubicBezTo>
                  <a:pt x="4" y="644"/>
                  <a:pt x="59" y="642"/>
                  <a:pt x="74" y="636"/>
                </a:cubicBezTo>
                <a:close/>
              </a:path>
            </a:pathLst>
          </a:custGeom>
          <a:solidFill>
            <a:srgbClr val="FF9900">
              <a:alpha val="6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CC33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90" name="Freeform 22"/>
          <p:cNvSpPr>
            <a:spLocks/>
          </p:cNvSpPr>
          <p:nvPr/>
        </p:nvSpPr>
        <p:spPr bwMode="auto">
          <a:xfrm>
            <a:off x="4429125" y="4703763"/>
            <a:ext cx="4511675" cy="2154237"/>
          </a:xfrm>
          <a:custGeom>
            <a:avLst/>
            <a:gdLst>
              <a:gd name="T0" fmla="*/ 2795 w 2842"/>
              <a:gd name="T1" fmla="*/ 14 h 1357"/>
              <a:gd name="T2" fmla="*/ 2375 w 2842"/>
              <a:gd name="T3" fmla="*/ 212 h 1357"/>
              <a:gd name="T4" fmla="*/ 1547 w 2842"/>
              <a:gd name="T5" fmla="*/ 578 h 1357"/>
              <a:gd name="T6" fmla="*/ 1034 w 2842"/>
              <a:gd name="T7" fmla="*/ 767 h 1357"/>
              <a:gd name="T8" fmla="*/ 182 w 2842"/>
              <a:gd name="T9" fmla="*/ 1052 h 1357"/>
              <a:gd name="T10" fmla="*/ 49 w 2842"/>
              <a:gd name="T11" fmla="*/ 1106 h 1357"/>
              <a:gd name="T12" fmla="*/ 44 w 2842"/>
              <a:gd name="T13" fmla="*/ 1114 h 1357"/>
              <a:gd name="T14" fmla="*/ 65 w 2842"/>
              <a:gd name="T15" fmla="*/ 1129 h 1357"/>
              <a:gd name="T16" fmla="*/ 437 w 2842"/>
              <a:gd name="T17" fmla="*/ 1286 h 1357"/>
              <a:gd name="T18" fmla="*/ 890 w 2842"/>
              <a:gd name="T19" fmla="*/ 1349 h 1357"/>
              <a:gd name="T20" fmla="*/ 1252 w 2842"/>
              <a:gd name="T21" fmla="*/ 1337 h 1357"/>
              <a:gd name="T22" fmla="*/ 1655 w 2842"/>
              <a:gd name="T23" fmla="*/ 1235 h 1357"/>
              <a:gd name="T24" fmla="*/ 1976 w 2842"/>
              <a:gd name="T25" fmla="*/ 1084 h 1357"/>
              <a:gd name="T26" fmla="*/ 2090 w 2842"/>
              <a:gd name="T27" fmla="*/ 998 h 1357"/>
              <a:gd name="T28" fmla="*/ 2122 w 2842"/>
              <a:gd name="T29" fmla="*/ 931 h 1357"/>
              <a:gd name="T30" fmla="*/ 2165 w 2842"/>
              <a:gd name="T31" fmla="*/ 800 h 1357"/>
              <a:gd name="T32" fmla="*/ 2285 w 2842"/>
              <a:gd name="T33" fmla="*/ 574 h 1357"/>
              <a:gd name="T34" fmla="*/ 2549 w 2842"/>
              <a:gd name="T35" fmla="*/ 326 h 1357"/>
              <a:gd name="T36" fmla="*/ 2771 w 2842"/>
              <a:gd name="T37" fmla="*/ 140 h 1357"/>
              <a:gd name="T38" fmla="*/ 2813 w 2842"/>
              <a:gd name="T39" fmla="*/ 77 h 1357"/>
              <a:gd name="T40" fmla="*/ 2831 w 2842"/>
              <a:gd name="T41" fmla="*/ 20 h 1357"/>
              <a:gd name="T42" fmla="*/ 2836 w 2842"/>
              <a:gd name="T43" fmla="*/ 1 h 1357"/>
              <a:gd name="T44" fmla="*/ 2795 w 2842"/>
              <a:gd name="T45" fmla="*/ 14 h 1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42" h="1357">
                <a:moveTo>
                  <a:pt x="2795" y="14"/>
                </a:moveTo>
                <a:cubicBezTo>
                  <a:pt x="2718" y="49"/>
                  <a:pt x="2583" y="118"/>
                  <a:pt x="2375" y="212"/>
                </a:cubicBezTo>
                <a:cubicBezTo>
                  <a:pt x="2167" y="306"/>
                  <a:pt x="1771" y="485"/>
                  <a:pt x="1547" y="578"/>
                </a:cubicBezTo>
                <a:cubicBezTo>
                  <a:pt x="1323" y="671"/>
                  <a:pt x="1261" y="688"/>
                  <a:pt x="1034" y="767"/>
                </a:cubicBezTo>
                <a:cubicBezTo>
                  <a:pt x="807" y="846"/>
                  <a:pt x="346" y="996"/>
                  <a:pt x="182" y="1052"/>
                </a:cubicBezTo>
                <a:cubicBezTo>
                  <a:pt x="18" y="1108"/>
                  <a:pt x="72" y="1096"/>
                  <a:pt x="49" y="1106"/>
                </a:cubicBezTo>
                <a:cubicBezTo>
                  <a:pt x="26" y="1116"/>
                  <a:pt x="41" y="1110"/>
                  <a:pt x="44" y="1114"/>
                </a:cubicBezTo>
                <a:cubicBezTo>
                  <a:pt x="47" y="1118"/>
                  <a:pt x="0" y="1100"/>
                  <a:pt x="65" y="1129"/>
                </a:cubicBezTo>
                <a:cubicBezTo>
                  <a:pt x="130" y="1158"/>
                  <a:pt x="300" y="1249"/>
                  <a:pt x="437" y="1286"/>
                </a:cubicBezTo>
                <a:cubicBezTo>
                  <a:pt x="574" y="1323"/>
                  <a:pt x="754" y="1341"/>
                  <a:pt x="890" y="1349"/>
                </a:cubicBezTo>
                <a:cubicBezTo>
                  <a:pt x="1026" y="1357"/>
                  <a:pt x="1125" y="1356"/>
                  <a:pt x="1252" y="1337"/>
                </a:cubicBezTo>
                <a:cubicBezTo>
                  <a:pt x="1379" y="1318"/>
                  <a:pt x="1534" y="1277"/>
                  <a:pt x="1655" y="1235"/>
                </a:cubicBezTo>
                <a:cubicBezTo>
                  <a:pt x="1776" y="1193"/>
                  <a:pt x="1903" y="1124"/>
                  <a:pt x="1976" y="1084"/>
                </a:cubicBezTo>
                <a:cubicBezTo>
                  <a:pt x="2049" y="1044"/>
                  <a:pt x="2066" y="1023"/>
                  <a:pt x="2090" y="998"/>
                </a:cubicBezTo>
                <a:cubicBezTo>
                  <a:pt x="2114" y="973"/>
                  <a:pt x="2110" y="964"/>
                  <a:pt x="2122" y="931"/>
                </a:cubicBezTo>
                <a:cubicBezTo>
                  <a:pt x="2134" y="898"/>
                  <a:pt x="2138" y="860"/>
                  <a:pt x="2165" y="800"/>
                </a:cubicBezTo>
                <a:cubicBezTo>
                  <a:pt x="2192" y="740"/>
                  <a:pt x="2221" y="653"/>
                  <a:pt x="2285" y="574"/>
                </a:cubicBezTo>
                <a:cubicBezTo>
                  <a:pt x="2349" y="495"/>
                  <a:pt x="2468" y="398"/>
                  <a:pt x="2549" y="326"/>
                </a:cubicBezTo>
                <a:cubicBezTo>
                  <a:pt x="2630" y="254"/>
                  <a:pt x="2727" y="181"/>
                  <a:pt x="2771" y="140"/>
                </a:cubicBezTo>
                <a:cubicBezTo>
                  <a:pt x="2815" y="99"/>
                  <a:pt x="2803" y="97"/>
                  <a:pt x="2813" y="77"/>
                </a:cubicBezTo>
                <a:cubicBezTo>
                  <a:pt x="2823" y="57"/>
                  <a:pt x="2827" y="33"/>
                  <a:pt x="2831" y="20"/>
                </a:cubicBezTo>
                <a:cubicBezTo>
                  <a:pt x="2835" y="7"/>
                  <a:pt x="2842" y="2"/>
                  <a:pt x="2836" y="1"/>
                </a:cubicBezTo>
                <a:cubicBezTo>
                  <a:pt x="2830" y="0"/>
                  <a:pt x="2804" y="11"/>
                  <a:pt x="2795" y="14"/>
                </a:cubicBezTo>
                <a:close/>
              </a:path>
            </a:pathLst>
          </a:custGeom>
          <a:solidFill>
            <a:srgbClr val="FF66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CC33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91" name="Freeform 23"/>
          <p:cNvSpPr>
            <a:spLocks/>
          </p:cNvSpPr>
          <p:nvPr/>
        </p:nvSpPr>
        <p:spPr bwMode="auto">
          <a:xfrm>
            <a:off x="7699375" y="4889500"/>
            <a:ext cx="1174750" cy="1449388"/>
          </a:xfrm>
          <a:custGeom>
            <a:avLst/>
            <a:gdLst>
              <a:gd name="T0" fmla="*/ 725 w 740"/>
              <a:gd name="T1" fmla="*/ 11 h 913"/>
              <a:gd name="T2" fmla="*/ 489 w 740"/>
              <a:gd name="T3" fmla="*/ 209 h 913"/>
              <a:gd name="T4" fmla="*/ 221 w 740"/>
              <a:gd name="T5" fmla="*/ 455 h 913"/>
              <a:gd name="T6" fmla="*/ 102 w 740"/>
              <a:gd name="T7" fmla="*/ 689 h 913"/>
              <a:gd name="T8" fmla="*/ 57 w 740"/>
              <a:gd name="T9" fmla="*/ 833 h 913"/>
              <a:gd name="T10" fmla="*/ 39 w 740"/>
              <a:gd name="T11" fmla="*/ 887 h 913"/>
              <a:gd name="T12" fmla="*/ 293 w 740"/>
              <a:gd name="T13" fmla="*/ 677 h 913"/>
              <a:gd name="T14" fmla="*/ 567 w 740"/>
              <a:gd name="T15" fmla="*/ 343 h 913"/>
              <a:gd name="T16" fmla="*/ 713 w 740"/>
              <a:gd name="T17" fmla="*/ 55 h 913"/>
              <a:gd name="T18" fmla="*/ 729 w 740"/>
              <a:gd name="T19" fmla="*/ 10 h 913"/>
              <a:gd name="T20" fmla="*/ 725 w 740"/>
              <a:gd name="T21" fmla="*/ 11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0" h="913">
                <a:moveTo>
                  <a:pt x="725" y="11"/>
                </a:moveTo>
                <a:cubicBezTo>
                  <a:pt x="682" y="46"/>
                  <a:pt x="573" y="135"/>
                  <a:pt x="489" y="209"/>
                </a:cubicBezTo>
                <a:cubicBezTo>
                  <a:pt x="405" y="283"/>
                  <a:pt x="285" y="375"/>
                  <a:pt x="221" y="455"/>
                </a:cubicBezTo>
                <a:cubicBezTo>
                  <a:pt x="157" y="535"/>
                  <a:pt x="129" y="626"/>
                  <a:pt x="102" y="689"/>
                </a:cubicBezTo>
                <a:cubicBezTo>
                  <a:pt x="75" y="752"/>
                  <a:pt x="67" y="800"/>
                  <a:pt x="57" y="833"/>
                </a:cubicBezTo>
                <a:cubicBezTo>
                  <a:pt x="47" y="866"/>
                  <a:pt x="0" y="913"/>
                  <a:pt x="39" y="887"/>
                </a:cubicBezTo>
                <a:cubicBezTo>
                  <a:pt x="78" y="861"/>
                  <a:pt x="205" y="768"/>
                  <a:pt x="293" y="677"/>
                </a:cubicBezTo>
                <a:cubicBezTo>
                  <a:pt x="381" y="586"/>
                  <a:pt x="497" y="447"/>
                  <a:pt x="567" y="343"/>
                </a:cubicBezTo>
                <a:cubicBezTo>
                  <a:pt x="637" y="239"/>
                  <a:pt x="686" y="110"/>
                  <a:pt x="713" y="55"/>
                </a:cubicBezTo>
                <a:cubicBezTo>
                  <a:pt x="740" y="0"/>
                  <a:pt x="727" y="17"/>
                  <a:pt x="729" y="10"/>
                </a:cubicBezTo>
                <a:cubicBezTo>
                  <a:pt x="731" y="3"/>
                  <a:pt x="726" y="11"/>
                  <a:pt x="725" y="11"/>
                </a:cubicBezTo>
                <a:close/>
              </a:path>
            </a:pathLst>
          </a:custGeom>
          <a:solidFill>
            <a:srgbClr val="990000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CC33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92" name="Oval 24"/>
          <p:cNvSpPr>
            <a:spLocks noChangeArrowheads="1"/>
          </p:cNvSpPr>
          <p:nvPr/>
        </p:nvSpPr>
        <p:spPr bwMode="auto">
          <a:xfrm>
            <a:off x="3065463" y="2554288"/>
            <a:ext cx="457200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chemeClr val="bg1"/>
                </a:solidFill>
              </a:rPr>
              <a:t>5</a:t>
            </a:r>
            <a:r>
              <a:rPr lang="en-US" altLang="en-US" sz="2000" baseline="3000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88793" name="Oval 25"/>
          <p:cNvSpPr>
            <a:spLocks noChangeArrowheads="1"/>
          </p:cNvSpPr>
          <p:nvPr/>
        </p:nvSpPr>
        <p:spPr bwMode="auto">
          <a:xfrm>
            <a:off x="3294063" y="2249488"/>
            <a:ext cx="457200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chemeClr val="bg1"/>
                </a:solidFill>
              </a:rPr>
              <a:t>0</a:t>
            </a:r>
            <a:r>
              <a:rPr lang="en-US" altLang="en-US" sz="2000" baseline="3000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88795" name="Oval 27"/>
          <p:cNvSpPr>
            <a:spLocks noChangeArrowheads="1"/>
          </p:cNvSpPr>
          <p:nvPr/>
        </p:nvSpPr>
        <p:spPr bwMode="auto">
          <a:xfrm>
            <a:off x="3522663" y="1868488"/>
            <a:ext cx="457200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chemeClr val="bg1"/>
                </a:solidFill>
              </a:rPr>
              <a:t>-10</a:t>
            </a:r>
            <a:r>
              <a:rPr lang="en-US" altLang="en-US" sz="2000" baseline="3000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88796" name="Oval 28"/>
          <p:cNvSpPr>
            <a:spLocks noChangeArrowheads="1"/>
          </p:cNvSpPr>
          <p:nvPr/>
        </p:nvSpPr>
        <p:spPr bwMode="auto">
          <a:xfrm>
            <a:off x="2971800" y="2971800"/>
            <a:ext cx="457200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chemeClr val="bg1"/>
                </a:solidFill>
              </a:rPr>
              <a:t> 10</a:t>
            </a:r>
            <a:r>
              <a:rPr lang="en-US" altLang="en-US" sz="2000" baseline="3000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88797" name="Oval 29"/>
          <p:cNvSpPr>
            <a:spLocks noChangeArrowheads="1"/>
          </p:cNvSpPr>
          <p:nvPr/>
        </p:nvSpPr>
        <p:spPr bwMode="auto">
          <a:xfrm>
            <a:off x="2989263" y="3621088"/>
            <a:ext cx="457200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chemeClr val="bg1"/>
                </a:solidFill>
              </a:rPr>
              <a:t>15</a:t>
            </a:r>
            <a:r>
              <a:rPr lang="en-US" altLang="en-US" sz="2000" baseline="3000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88798" name="Oval 30"/>
          <p:cNvSpPr>
            <a:spLocks noChangeArrowheads="1"/>
          </p:cNvSpPr>
          <p:nvPr/>
        </p:nvSpPr>
        <p:spPr bwMode="auto">
          <a:xfrm>
            <a:off x="3294063" y="4611688"/>
            <a:ext cx="457200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chemeClr val="bg1"/>
                </a:solidFill>
              </a:rPr>
              <a:t>20</a:t>
            </a:r>
            <a:r>
              <a:rPr lang="en-US" altLang="en-US" sz="2000" baseline="3000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88799" name="Oval 31"/>
          <p:cNvSpPr>
            <a:spLocks noChangeArrowheads="1"/>
          </p:cNvSpPr>
          <p:nvPr/>
        </p:nvSpPr>
        <p:spPr bwMode="auto">
          <a:xfrm>
            <a:off x="4056063" y="5602288"/>
            <a:ext cx="457200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chemeClr val="bg1"/>
                </a:solidFill>
              </a:rPr>
              <a:t>25</a:t>
            </a:r>
            <a:r>
              <a:rPr lang="en-US" altLang="en-US" sz="2000" baseline="30000">
                <a:solidFill>
                  <a:schemeClr val="bg1"/>
                </a:solidFill>
              </a:rPr>
              <a:t>o </a:t>
            </a:r>
          </a:p>
        </p:txBody>
      </p:sp>
      <p:sp>
        <p:nvSpPr>
          <p:cNvPr id="288800" name="Oval 32"/>
          <p:cNvSpPr>
            <a:spLocks noChangeArrowheads="1"/>
          </p:cNvSpPr>
          <p:nvPr/>
        </p:nvSpPr>
        <p:spPr bwMode="auto">
          <a:xfrm>
            <a:off x="5580063" y="6288088"/>
            <a:ext cx="457200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chemeClr val="bg1"/>
                </a:solidFill>
              </a:rPr>
              <a:t>30</a:t>
            </a:r>
            <a:r>
              <a:rPr lang="en-US" altLang="en-US" sz="2000" baseline="3000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88801" name="Oval 33"/>
          <p:cNvSpPr>
            <a:spLocks noChangeArrowheads="1"/>
          </p:cNvSpPr>
          <p:nvPr/>
        </p:nvSpPr>
        <p:spPr bwMode="auto">
          <a:xfrm>
            <a:off x="3903663" y="1411288"/>
            <a:ext cx="457200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chemeClr val="bg1"/>
                </a:solidFill>
              </a:rPr>
              <a:t>-20</a:t>
            </a:r>
            <a:r>
              <a:rPr lang="en-US" altLang="en-US" sz="2000" baseline="3000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88802" name="Oval 34"/>
          <p:cNvSpPr>
            <a:spLocks noChangeArrowheads="1"/>
          </p:cNvSpPr>
          <p:nvPr/>
        </p:nvSpPr>
        <p:spPr bwMode="auto">
          <a:xfrm>
            <a:off x="4437063" y="1030288"/>
            <a:ext cx="457200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chemeClr val="bg1"/>
                </a:solidFill>
              </a:rPr>
              <a:t>-30</a:t>
            </a:r>
            <a:r>
              <a:rPr lang="en-US" altLang="en-US" sz="2000" baseline="3000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88803" name="Oval 35"/>
          <p:cNvSpPr>
            <a:spLocks noChangeArrowheads="1"/>
          </p:cNvSpPr>
          <p:nvPr/>
        </p:nvSpPr>
        <p:spPr bwMode="auto">
          <a:xfrm>
            <a:off x="5351463" y="649288"/>
            <a:ext cx="457200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chemeClr val="bg1"/>
                </a:solidFill>
              </a:rPr>
              <a:t>-40</a:t>
            </a:r>
            <a:r>
              <a:rPr lang="en-US" altLang="en-US" sz="2000" baseline="3000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88804" name="Rectangle 36"/>
          <p:cNvSpPr>
            <a:spLocks noChangeArrowheads="1"/>
          </p:cNvSpPr>
          <p:nvPr/>
        </p:nvSpPr>
        <p:spPr bwMode="auto">
          <a:xfrm>
            <a:off x="4589463" y="5221288"/>
            <a:ext cx="3276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Winter</a:t>
            </a:r>
          </a:p>
        </p:txBody>
      </p:sp>
      <p:sp>
        <p:nvSpPr>
          <p:cNvPr id="288805" name="Rectangle 37"/>
          <p:cNvSpPr>
            <a:spLocks noChangeArrowheads="1"/>
          </p:cNvSpPr>
          <p:nvPr/>
        </p:nvSpPr>
        <p:spPr bwMode="auto">
          <a:xfrm>
            <a:off x="0" y="1371600"/>
            <a:ext cx="2971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Observe the behavior of temperatures as they cross over the North American Continent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288806" name="Rectangle 38"/>
          <p:cNvSpPr>
            <a:spLocks noChangeArrowheads="1"/>
          </p:cNvSpPr>
          <p:nvPr/>
        </p:nvSpPr>
        <p:spPr bwMode="auto">
          <a:xfrm>
            <a:off x="1524000" y="-1524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>
              <a:defRPr sz="4000">
                <a:solidFill>
                  <a:schemeClr val="bg1"/>
                </a:solidFill>
                <a:latin typeface="Arial" charset="0"/>
              </a:defRPr>
            </a:lvl2pPr>
            <a:lvl3pPr>
              <a:defRPr sz="4000">
                <a:solidFill>
                  <a:schemeClr val="bg1"/>
                </a:solidFill>
                <a:latin typeface="Arial" charset="0"/>
              </a:defRPr>
            </a:lvl3pPr>
            <a:lvl4pPr>
              <a:defRPr sz="4000">
                <a:solidFill>
                  <a:schemeClr val="bg1"/>
                </a:solidFill>
                <a:latin typeface="Arial" charset="0"/>
              </a:defRPr>
            </a:lvl4pPr>
            <a:lvl5pPr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Arial Black" pitchFamily="34" charset="0"/>
              </a:rPr>
              <a:t>Continental Climate</a:t>
            </a:r>
            <a:r>
              <a:rPr lang="en-US" altLang="en-US" dirty="0">
                <a:latin typeface="Arial Black" pitchFamily="34" charset="0"/>
              </a:rPr>
              <a:t>s</a:t>
            </a:r>
          </a:p>
        </p:txBody>
      </p:sp>
      <p:sp>
        <p:nvSpPr>
          <p:cNvPr id="288807" name="Rectangle 39"/>
          <p:cNvSpPr>
            <a:spLocks noChangeArrowheads="1"/>
          </p:cNvSpPr>
          <p:nvPr/>
        </p:nvSpPr>
        <p:spPr bwMode="auto">
          <a:xfrm>
            <a:off x="0" y="4019737"/>
            <a:ext cx="2911475" cy="272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How do </a:t>
            </a:r>
            <a:endParaRPr lang="en-US" altLang="en-US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temperatures increase or decrease as they cross a continent???    </a:t>
            </a:r>
          </a:p>
        </p:txBody>
      </p:sp>
    </p:spTree>
    <p:extLst>
      <p:ext uri="{BB962C8B-B14F-4D97-AF65-F5344CB8AC3E}">
        <p14:creationId xmlns:p14="http://schemas.microsoft.com/office/powerpoint/2010/main" val="241197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288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288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288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288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288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288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500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500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500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500"/>
                                        <p:tgtEl>
                                          <p:spTgt spid="288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500"/>
                                        <p:tgtEl>
                                          <p:spTgt spid="288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500"/>
                                        <p:tgtEl>
                                          <p:spTgt spid="288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500"/>
                                        <p:tgtEl>
                                          <p:spTgt spid="28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500"/>
                                        <p:tgtEl>
                                          <p:spTgt spid="28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500"/>
                                        <p:tgtEl>
                                          <p:spTgt spid="28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7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500"/>
                                        <p:tgtEl>
                                          <p:spTgt spid="2887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500"/>
                                        <p:tgtEl>
                                          <p:spTgt spid="2887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500"/>
                                        <p:tgtEl>
                                          <p:spTgt spid="2887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500"/>
                                        <p:tgtEl>
                                          <p:spTgt spid="288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500"/>
                                        <p:tgtEl>
                                          <p:spTgt spid="288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500"/>
                                        <p:tgtEl>
                                          <p:spTgt spid="288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288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288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288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8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0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500"/>
                                        <p:tgtEl>
                                          <p:spTgt spid="288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500"/>
                                        <p:tgtEl>
                                          <p:spTgt spid="288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500"/>
                                        <p:tgtEl>
                                          <p:spTgt spid="288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67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7250"/>
                            </p:stCondLst>
                            <p:childTnLst>
                              <p:par>
                                <p:cTn id="1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500"/>
                                        <p:tgtEl>
                                          <p:spTgt spid="288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500"/>
                                        <p:tgtEl>
                                          <p:spTgt spid="2888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500"/>
                                        <p:tgtEl>
                                          <p:spTgt spid="2888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5" grpId="0" animBg="1"/>
      <p:bldP spid="288776" grpId="0" animBg="1"/>
      <p:bldP spid="288779" grpId="0" animBg="1"/>
      <p:bldP spid="288780" grpId="0" animBg="1"/>
      <p:bldP spid="288781" grpId="0" animBg="1"/>
      <p:bldP spid="288782" grpId="0" animBg="1"/>
      <p:bldP spid="288783" grpId="0" animBg="1"/>
      <p:bldP spid="288784" grpId="0" animBg="1"/>
      <p:bldP spid="288785" grpId="0" animBg="1"/>
      <p:bldP spid="288789" grpId="0" animBg="1"/>
      <p:bldP spid="288790" grpId="0" animBg="1"/>
      <p:bldP spid="288791" grpId="0" animBg="1"/>
      <p:bldP spid="288792" grpId="0"/>
      <p:bldP spid="288793" grpId="0"/>
      <p:bldP spid="288795" grpId="0"/>
      <p:bldP spid="288796" grpId="0"/>
      <p:bldP spid="288797" grpId="0"/>
      <p:bldP spid="288798" grpId="0"/>
      <p:bldP spid="288799" grpId="0"/>
      <p:bldP spid="288800" grpId="0"/>
      <p:bldP spid="288801" grpId="0"/>
      <p:bldP spid="288802" grpId="0"/>
      <p:bldP spid="2888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Science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District Common Assessment Dec 15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Course Final Dec 18</a:t>
            </a:r>
            <a:r>
              <a:rPr lang="en-US" baseline="30000" dirty="0" smtClean="0"/>
              <a:t>th</a:t>
            </a:r>
            <a:r>
              <a:rPr lang="en-US" dirty="0" smtClean="0"/>
              <a:t> -19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94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 climate change real?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will be able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5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climate?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5105400"/>
          </a:xfrm>
        </p:spPr>
        <p:txBody>
          <a:bodyPr/>
          <a:lstStyle/>
          <a:p>
            <a:r>
              <a:rPr lang="en-US" dirty="0" smtClean="0"/>
              <a:t>The study of atmospheric condition averages over a long period of time </a:t>
            </a:r>
          </a:p>
          <a:p>
            <a:r>
              <a:rPr lang="en-US" dirty="0" smtClean="0"/>
              <a:t>Takes over 30 years to define a climate</a:t>
            </a:r>
          </a:p>
          <a:p>
            <a:r>
              <a:rPr lang="en-US" dirty="0" smtClean="0"/>
              <a:t>Includes temperature, precipitation amounts, and humidity</a:t>
            </a:r>
          </a:p>
          <a:p>
            <a:r>
              <a:rPr lang="en-US" dirty="0" smtClean="0"/>
              <a:t>Includes all spheres </a:t>
            </a:r>
            <a:r>
              <a:rPr lang="en-US" smtClean="0"/>
              <a:t>on Earth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75165"/>
            <a:ext cx="4038600" cy="237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80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Ocean Currents</a:t>
            </a:r>
          </a:p>
          <a:p>
            <a:r>
              <a:rPr lang="en-US" dirty="0" smtClean="0"/>
              <a:t>Water temperatures can heat or cool land</a:t>
            </a:r>
          </a:p>
          <a:p>
            <a:r>
              <a:rPr lang="en-US" dirty="0" smtClean="0"/>
              <a:t>Water temperatures can create humid or dry conditions on land</a:t>
            </a:r>
          </a:p>
          <a:p>
            <a:r>
              <a:rPr lang="en-US" dirty="0" smtClean="0"/>
              <a:t>Currents transports heat or coldness to different areas of the world (poles)</a:t>
            </a:r>
          </a:p>
          <a:p>
            <a:r>
              <a:rPr lang="en-US" dirty="0" smtClean="0"/>
              <a:t>Example: Gulf Stream and California Undercurrent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5395"/>
            <a:ext cx="4038600" cy="305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09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8001000" cy="1143000"/>
          </a:xfrm>
        </p:spPr>
        <p:txBody>
          <a:bodyPr/>
          <a:lstStyle/>
          <a:p>
            <a:r>
              <a:rPr lang="en-US" altLang="en-US" sz="3600"/>
              <a:t>Large Bodies of Water Effect Climate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4800600" cy="5135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Coastal regions like that of the bay area experience a cooler, more humid climate</a:t>
            </a:r>
            <a:r>
              <a:rPr lang="en-US" altLang="en-US" sz="2400" dirty="0">
                <a:solidFill>
                  <a:srgbClr val="FFFF99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For example, San Francisco has a cool climate year round, never getting extremely hot or extremely cold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Why?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Because the Pacific Ocean keeps the temperatures moderate all year long, therefore, San Francisco even in the summer stays cool!</a:t>
            </a:r>
          </a:p>
        </p:txBody>
      </p:sp>
      <p:pic>
        <p:nvPicPr>
          <p:cNvPr id="132100" name="Picture 4" descr="SanFranciscoM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6250"/>
          <a:stretch>
            <a:fillRect/>
          </a:stretch>
        </p:blipFill>
        <p:spPr bwMode="auto">
          <a:xfrm>
            <a:off x="4648200" y="1600200"/>
            <a:ext cx="4343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63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23" name="Picture 3" descr="SanFranciscoM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5410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4" name="Picture 4" descr="SacramentoMT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600200"/>
            <a:ext cx="4953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altLang="en-US" sz="3600" b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Climate Graphs</a:t>
            </a:r>
            <a:r>
              <a:rPr lang="en-US" altLang="en-US" sz="3600">
                <a:solidFill>
                  <a:schemeClr val="tx1"/>
                </a:solidFill>
              </a:rPr>
              <a:t/>
            </a:r>
            <a:br>
              <a:rPr lang="en-US" altLang="en-US" sz="3600">
                <a:solidFill>
                  <a:schemeClr val="tx1"/>
                </a:solidFill>
              </a:rPr>
            </a:br>
            <a:r>
              <a:rPr lang="en-US" altLang="en-US" sz="3200">
                <a:solidFill>
                  <a:schemeClr val="tx1"/>
                </a:solidFill>
              </a:rPr>
              <a:t>How does the ocean effect San Francisco's climate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4572000" y="5867400"/>
            <a:ext cx="4724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/>
              <a:t>San Francisco</a:t>
            </a:r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0" y="5943600"/>
            <a:ext cx="4572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Sacramento</a:t>
            </a:r>
          </a:p>
        </p:txBody>
      </p:sp>
    </p:spTree>
    <p:extLst>
      <p:ext uri="{BB962C8B-B14F-4D97-AF65-F5344CB8AC3E}">
        <p14:creationId xmlns:p14="http://schemas.microsoft.com/office/powerpoint/2010/main" val="412493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3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657</Words>
  <Application>Microsoft Office PowerPoint</Application>
  <PresentationFormat>On-screen Show (4:3)</PresentationFormat>
  <Paragraphs>132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Daily Routine</vt:lpstr>
      <vt:lpstr>Bell Work</vt:lpstr>
      <vt:lpstr>Earth Science Announcements</vt:lpstr>
      <vt:lpstr>Climate</vt:lpstr>
      <vt:lpstr>I will be able to…</vt:lpstr>
      <vt:lpstr>What is climate?</vt:lpstr>
      <vt:lpstr>Factors Affecting Climate</vt:lpstr>
      <vt:lpstr>Large Bodies of Water Effect Climate</vt:lpstr>
      <vt:lpstr>Climate Graphs How does the ocean effect San Francisco's climate</vt:lpstr>
      <vt:lpstr>Factors Affecting Climate</vt:lpstr>
      <vt:lpstr>Factors Affecting Climate</vt:lpstr>
      <vt:lpstr>Rain Shadows</vt:lpstr>
      <vt:lpstr>Factors Affecting Climate</vt:lpstr>
      <vt:lpstr>Daily Routine</vt:lpstr>
      <vt:lpstr>Bell Work</vt:lpstr>
      <vt:lpstr>Earth Science Announcements</vt:lpstr>
      <vt:lpstr>Climate</vt:lpstr>
      <vt:lpstr>I will be able to…</vt:lpstr>
      <vt:lpstr>Finish Yesterday’s Climate Graph Lab</vt:lpstr>
      <vt:lpstr>Continental Climates</vt:lpstr>
      <vt:lpstr>PowerPoint Presentation</vt:lpstr>
    </vt:vector>
  </TitlesOfParts>
  <Company>Deer Valley 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Routine</dc:title>
  <dc:creator>Grant W Hamilton</dc:creator>
  <cp:lastModifiedBy>Hamilton, Grant</cp:lastModifiedBy>
  <cp:revision>13</cp:revision>
  <dcterms:created xsi:type="dcterms:W3CDTF">2014-04-13T15:37:48Z</dcterms:created>
  <dcterms:modified xsi:type="dcterms:W3CDTF">2014-12-11T17:56:52Z</dcterms:modified>
</cp:coreProperties>
</file>