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6" r:id="rId13"/>
    <p:sldId id="271" r:id="rId14"/>
    <p:sldId id="277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2" d="100"/>
          <a:sy n="152" d="100"/>
        </p:scale>
        <p:origin x="-12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9/1/14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E136-4C1A-7843-8384-91E98BF5B3D2}" type="datetimeFigureOut">
              <a:rPr lang="en-US" smtClean="0"/>
              <a:t>9/1/14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0DB2-4831-6E43-B6B5-7A7739634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E136-4C1A-7843-8384-91E98BF5B3D2}" type="datetimeFigureOut">
              <a:rPr lang="en-US" smtClean="0"/>
              <a:t>9/1/14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0DB2-4831-6E43-B6B5-7A7739634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E136-4C1A-7843-8384-91E98BF5B3D2}" type="datetimeFigureOut">
              <a:rPr lang="en-US" smtClean="0"/>
              <a:t>9/1/14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0DB2-4831-6E43-B6B5-7A7739634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E136-4C1A-7843-8384-91E98BF5B3D2}" type="datetimeFigureOut">
              <a:rPr lang="en-US" smtClean="0"/>
              <a:t>9/1/14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0DB2-4831-6E43-B6B5-7A7739634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9/1/14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E136-4C1A-7843-8384-91E98BF5B3D2}" type="datetimeFigureOut">
              <a:rPr lang="en-US" smtClean="0"/>
              <a:t>9/1/14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0DB2-4831-6E43-B6B5-7A7739634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E136-4C1A-7843-8384-91E98BF5B3D2}" type="datetimeFigureOut">
              <a:rPr lang="en-US" smtClean="0"/>
              <a:t>9/1/14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0DB2-4831-6E43-B6B5-7A7739634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E136-4C1A-7843-8384-91E98BF5B3D2}" type="datetimeFigureOut">
              <a:rPr lang="en-US" smtClean="0"/>
              <a:t>9/1/14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0DB2-4831-6E43-B6B5-7A7739634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E136-4C1A-7843-8384-91E98BF5B3D2}" type="datetimeFigureOut">
              <a:rPr lang="en-US" smtClean="0"/>
              <a:t>9/1/14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0DB2-4831-6E43-B6B5-7A7739634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E136-4C1A-7843-8384-91E98BF5B3D2}" type="datetimeFigureOut">
              <a:rPr lang="en-US" smtClean="0"/>
              <a:t>9/1/14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0DB2-4831-6E43-B6B5-7A7739634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E136-4C1A-7843-8384-91E98BF5B3D2}" type="datetimeFigureOut">
              <a:rPr lang="en-US" smtClean="0"/>
              <a:t>9/1/14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30DB2-4831-6E43-B6B5-7A7739634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5CA8E136-4C1A-7843-8384-91E98BF5B3D2}" type="datetimeFigureOut">
              <a:rPr lang="en-US" smtClean="0"/>
              <a:t>9/1/14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79B30DB2-4831-6E43-B6B5-7A773963415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  <p:sldLayoutId id="21474841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hSdlQ8x7cuk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1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type of evidence did he use to support his hypothesis?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351" y="2201464"/>
            <a:ext cx="4052711" cy="4082076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continents seems to fit together like a puzzle</a:t>
            </a:r>
          </a:p>
          <a:p>
            <a:pPr marL="914400" lvl="1" indent="-514350">
              <a:buAutoNum type="arabicPeriod"/>
            </a:pPr>
            <a:r>
              <a:rPr lang="en-US" sz="2400" dirty="0" smtClean="0"/>
              <a:t>One large land mass known as Pangaea</a:t>
            </a:r>
          </a:p>
          <a:p>
            <a:pPr marL="914400" lvl="1" indent="-514350">
              <a:buAutoNum type="arabicPeriod"/>
            </a:pPr>
            <a:r>
              <a:rPr lang="en-US" sz="2400" dirty="0" err="1" smtClean="0"/>
              <a:t>Lauratania</a:t>
            </a:r>
            <a:r>
              <a:rPr lang="en-US" sz="2400" dirty="0" smtClean="0"/>
              <a:t> – North America, Europe, Asia</a:t>
            </a:r>
          </a:p>
          <a:p>
            <a:pPr marL="914400" lvl="1" indent="-514350">
              <a:buAutoNum type="arabicPeriod"/>
            </a:pPr>
            <a:r>
              <a:rPr lang="en-US" sz="2400" dirty="0" err="1" smtClean="0"/>
              <a:t>Gondwana</a:t>
            </a:r>
            <a:r>
              <a:rPr lang="en-US" sz="2400" dirty="0" smtClean="0"/>
              <a:t> – South America, Australia, Africa, Antarctica, India</a:t>
            </a:r>
          </a:p>
        </p:txBody>
      </p:sp>
      <p:pic>
        <p:nvPicPr>
          <p:cNvPr id="4098" name="Picture 2" descr="http://upload.wikimedia.org/wikipedia/commons/thumb/c/cb/Pangaea_continents.svg/400px-Pangaea_continents.sv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988" y="1970986"/>
            <a:ext cx="3810000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110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What type of evidence did he use to support his hypothesis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241" y="1983574"/>
            <a:ext cx="4038600" cy="452596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2400" dirty="0" smtClean="0"/>
              <a:t>Geologic Evidence:</a:t>
            </a:r>
          </a:p>
          <a:p>
            <a:pPr lvl="1"/>
            <a:r>
              <a:rPr lang="en-US" sz="2400" dirty="0" smtClean="0"/>
              <a:t>Similar rock formations found on different continents</a:t>
            </a:r>
          </a:p>
          <a:p>
            <a:pPr lvl="1"/>
            <a:r>
              <a:rPr lang="en-US" sz="2400" dirty="0" smtClean="0"/>
              <a:t>These formations were the same age</a:t>
            </a:r>
          </a:p>
          <a:p>
            <a:pPr lvl="1"/>
            <a:r>
              <a:rPr lang="en-US" sz="2400" dirty="0" smtClean="0"/>
              <a:t>Different mountain ranges line up and have similarities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074" name="Picture 2" descr="http://www.thisoldearth.net/Lectures%5CLecture_3_files/slide0114_image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841" y="1733550"/>
            <a:ext cx="258822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http://academic.brooklyn.cuny.edu/geology/grocha/plates/images/geology.jpg"/>
          <p:cNvSpPr>
            <a:spLocks noChangeAspect="1" noChangeArrowheads="1"/>
          </p:cNvSpPr>
          <p:nvPr/>
        </p:nvSpPr>
        <p:spPr bwMode="auto">
          <a:xfrm>
            <a:off x="155575" y="-1600200"/>
            <a:ext cx="32099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://academic.brooklyn.cuny.edu/geology/grocha/plates/images/geolog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6" y="3735030"/>
            <a:ext cx="3006974" cy="312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31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Mountains and Rocks match up!</a:t>
            </a:r>
          </a:p>
        </p:txBody>
      </p:sp>
      <p:pic>
        <p:nvPicPr>
          <p:cNvPr id="223236" name="Picture 4" descr="03_06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6012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3242" name="Oval 10"/>
          <p:cNvSpPr>
            <a:spLocks noChangeArrowheads="1"/>
          </p:cNvSpPr>
          <p:nvPr/>
        </p:nvSpPr>
        <p:spPr bwMode="auto">
          <a:xfrm>
            <a:off x="152400" y="0"/>
            <a:ext cx="3352800" cy="1600200"/>
          </a:xfrm>
          <a:prstGeom prst="ellipse">
            <a:avLst/>
          </a:prstGeom>
          <a:solidFill>
            <a:srgbClr val="000000"/>
          </a:solidFill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/>
              <a:t>Mountains </a:t>
            </a:r>
          </a:p>
          <a:p>
            <a:pPr algn="ctr"/>
            <a:r>
              <a:rPr lang="en-US" sz="3200"/>
              <a:t>Match Up!</a:t>
            </a:r>
          </a:p>
        </p:txBody>
      </p:sp>
    </p:spTree>
    <p:extLst>
      <p:ext uri="{BB962C8B-B14F-4D97-AF65-F5344CB8AC3E}">
        <p14:creationId xmlns:p14="http://schemas.microsoft.com/office/powerpoint/2010/main" val="22732307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3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type of evidence did he use to support his hypothesis?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466" y="1892301"/>
            <a:ext cx="4052394" cy="4632696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Fossil Evidence:</a:t>
            </a:r>
          </a:p>
          <a:p>
            <a:pPr lvl="1"/>
            <a:r>
              <a:rPr lang="en-US" sz="2400" dirty="0" smtClean="0"/>
              <a:t>Four index fossils were found throughout the five southern continents</a:t>
            </a:r>
          </a:p>
          <a:p>
            <a:pPr lvl="1"/>
            <a:r>
              <a:rPr lang="en-US" sz="2400" dirty="0" smtClean="0"/>
              <a:t>Prime example: </a:t>
            </a:r>
            <a:r>
              <a:rPr lang="en-US" sz="2400" i="1" dirty="0" smtClean="0"/>
              <a:t>Glossopteris – </a:t>
            </a:r>
            <a:r>
              <a:rPr lang="en-US" sz="2400" dirty="0" smtClean="0"/>
              <a:t>type of tropical fern</a:t>
            </a:r>
          </a:p>
          <a:p>
            <a:pPr lvl="1"/>
            <a:r>
              <a:rPr lang="en-US" sz="2400" dirty="0" smtClean="0"/>
              <a:t>Most animals were fresh water or land dwellers and couldn’t swim long distances</a:t>
            </a:r>
          </a:p>
          <a:p>
            <a:pPr lvl="1"/>
            <a:endParaRPr lang="en-US" i="1" dirty="0" smtClean="0"/>
          </a:p>
        </p:txBody>
      </p:sp>
      <p:pic>
        <p:nvPicPr>
          <p:cNvPr id="2050" name="Picture 2" descr="https://encrypted-tbn1.gstatic.com/images?q=tbn:ANd9GcR674J-6kae3vWHkeyoAsAj47wihZOC2Z3OMVKeV_6UBO2Tzx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2" y="2438771"/>
            <a:ext cx="2714625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0.gstatic.com/images?q=tbn:ANd9GcQU4bt6khAcneZD3JesxblhG_qWL6gxZvp73FQSEeLiVhG6iL3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86925" y="3348409"/>
            <a:ext cx="471487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077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6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0" y="2438400"/>
            <a:ext cx="2819400" cy="1676400"/>
          </a:xfrm>
          <a:prstGeom prst="ellipse">
            <a:avLst/>
          </a:prstGeom>
          <a:solidFill>
            <a:srgbClr val="000000"/>
          </a:solidFill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Fossils </a:t>
            </a:r>
          </a:p>
          <a:p>
            <a:pPr algn="ctr"/>
            <a:r>
              <a:rPr lang="en-US" sz="2400"/>
              <a:t>Matched Up!</a:t>
            </a:r>
          </a:p>
        </p:txBody>
      </p:sp>
    </p:spTree>
    <p:extLst>
      <p:ext uri="{BB962C8B-B14F-4D97-AF65-F5344CB8AC3E}">
        <p14:creationId xmlns:p14="http://schemas.microsoft.com/office/powerpoint/2010/main" val="311755478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type of evidence did he use to support his hypothesis?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47800"/>
            <a:ext cx="4724400" cy="5257800"/>
          </a:xfrm>
        </p:spPr>
        <p:txBody>
          <a:bodyPr>
            <a:noAutofit/>
          </a:bodyPr>
          <a:lstStyle/>
          <a:p>
            <a:r>
              <a:rPr lang="en-US" sz="2500" dirty="0" smtClean="0"/>
              <a:t>Climatic Evidence</a:t>
            </a:r>
          </a:p>
          <a:p>
            <a:pPr lvl="1"/>
            <a:r>
              <a:rPr lang="en-US" sz="2500" dirty="0" smtClean="0"/>
              <a:t>Coal Beds: indicate tropical climates and were found in Antarctica</a:t>
            </a:r>
          </a:p>
          <a:p>
            <a:pPr lvl="1"/>
            <a:r>
              <a:rPr lang="en-US" sz="2500" dirty="0" smtClean="0"/>
              <a:t>Glacial </a:t>
            </a:r>
            <a:r>
              <a:rPr lang="en-US" sz="2500" dirty="0" smtClean="0"/>
              <a:t>deposits (moraines) on different continents are similar by positioning and material</a:t>
            </a:r>
          </a:p>
          <a:p>
            <a:pPr lvl="1"/>
            <a:r>
              <a:rPr lang="en-US" sz="2500" dirty="0" smtClean="0"/>
              <a:t>Glacial striations or scratch marks follow same trends on different continents</a:t>
            </a:r>
          </a:p>
        </p:txBody>
      </p:sp>
      <p:pic>
        <p:nvPicPr>
          <p:cNvPr id="1030" name="Picture 6" descr="http://www.npenn.org/cms/lib/PA09000087/Centricity/Domain/351/Earth%20Science/Ch.%204%20Plate%20Tectonics/Ch.%204%20Plate%20Tectonics%20Website%20Images/Evidence%20for%20Continental%20Drif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4127500" cy="309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502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4000" dirty="0" smtClean="0"/>
              <a:t>Climate Evidence</a:t>
            </a:r>
            <a:endParaRPr lang="en-US" sz="4000" dirty="0"/>
          </a:p>
        </p:txBody>
      </p:sp>
      <p:pic>
        <p:nvPicPr>
          <p:cNvPr id="5122" name="Picture 2" descr="http://www.npenn.org/cms/lib/PA09000087/Centricity/Domain/351/Earth%20Science/Ch.%204%20Plate%20Tectonics/Ch.%204%20Plate%20Tectonics%20Website%20Images/Evidence%20for%20Continental%20Drif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96" y="1066800"/>
            <a:ext cx="79248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170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Was Wegner’s Hypothesis accepted?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37390" y="2514600"/>
            <a:ext cx="34692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NO!!!!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1285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Why wasn’t Wegner’s Hypothesis accepted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175" y="1892301"/>
            <a:ext cx="4044356" cy="39751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Wegner had an abundance of evidence to support his hypothesis</a:t>
            </a:r>
          </a:p>
          <a:p>
            <a:r>
              <a:rPr lang="en-US" sz="3200" dirty="0" smtClean="0"/>
              <a:t>Didn’t have the mechanism to explain how the continents divided</a:t>
            </a:r>
            <a:endParaRPr lang="en-US" sz="3200" dirty="0"/>
          </a:p>
        </p:txBody>
      </p:sp>
      <p:pic>
        <p:nvPicPr>
          <p:cNvPr id="6146" name="Picture 2" descr="http://link.springer.com/article/10.1007%2FBF02914844/lookinside/00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695" y="3118950"/>
            <a:ext cx="2249429" cy="353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pload.wikimedia.org/wikipedia/commons/thumb/6/69/Antonio_Snider-Pellegrini_Opening_of_the_Atlantic.jpg/300px-Antonio_Snider-Pellegrini_Opening_of_the_Atlant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410" y="2243244"/>
            <a:ext cx="3429000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&quot;No&quot; Symbol 4"/>
          <p:cNvSpPr/>
          <p:nvPr/>
        </p:nvSpPr>
        <p:spPr>
          <a:xfrm>
            <a:off x="4878453" y="2062373"/>
            <a:ext cx="2514600" cy="231648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092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/>
                </a:solidFill>
                <a:latin typeface="Arial Black" charset="0"/>
              </a:rPr>
              <a:t>Quickwrite</a:t>
            </a:r>
            <a:endParaRPr lang="en-US" dirty="0">
              <a:solidFill>
                <a:schemeClr val="accent2"/>
              </a:solidFill>
              <a:latin typeface="Arial Black" charset="0"/>
            </a:endParaRPr>
          </a:p>
        </p:txBody>
      </p:sp>
      <p:sp>
        <p:nvSpPr>
          <p:cNvPr id="440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>
                <a:solidFill>
                  <a:schemeClr val="accent1"/>
                </a:solidFill>
              </a:rPr>
              <a:t>Answer </a:t>
            </a:r>
            <a:r>
              <a:rPr lang="en-US" dirty="0">
                <a:solidFill>
                  <a:schemeClr val="accent1"/>
                </a:solidFill>
              </a:rPr>
              <a:t>the questions below in 1-2 sentences:</a:t>
            </a:r>
          </a:p>
          <a:p>
            <a:pPr>
              <a:buFont typeface="Wingdings" charset="0"/>
              <a:buChar char="ü"/>
            </a:pPr>
            <a:r>
              <a:rPr lang="en-US" dirty="0"/>
              <a:t>What do you think the deep ocean floor looks like??? Is it flat???  Does it have mountains??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charset="0"/>
              <a:buChar char="ü"/>
            </a:pPr>
            <a:r>
              <a:rPr lang="en-US" dirty="0"/>
              <a:t>What layer of the earth do we live on???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91343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Plate Tectonics: Continental Drift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80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Objectives: I will be able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Alfred Wegener and explain what his continental drift hypothesis was</a:t>
            </a:r>
            <a:endParaRPr lang="en-US" dirty="0"/>
          </a:p>
          <a:p>
            <a:r>
              <a:rPr lang="en-US" dirty="0" smtClean="0"/>
              <a:t>Explain how Alfred Wegener used different lines of evidence to support his hypothesis</a:t>
            </a:r>
          </a:p>
          <a:p>
            <a:r>
              <a:rPr lang="en-US" dirty="0" smtClean="0"/>
              <a:t>Plot latitude and longitude points of fossil evidence Wegener used to support his hypothesis</a:t>
            </a:r>
          </a:p>
          <a:p>
            <a:r>
              <a:rPr lang="en-US" dirty="0" smtClean="0"/>
              <a:t>Map how the continents used to fit together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28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Was Alfred Wegener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953000" cy="50292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3200" dirty="0" smtClean="0"/>
              <a:t>German meteorologist (person who studies the weather)</a:t>
            </a:r>
          </a:p>
          <a:p>
            <a:pPr lvl="1"/>
            <a:r>
              <a:rPr lang="en-US" sz="3200" dirty="0" smtClean="0"/>
              <a:t>Most research dealt with proving the existence of the jet stream</a:t>
            </a:r>
          </a:p>
          <a:p>
            <a:pPr lvl="1"/>
            <a:r>
              <a:rPr lang="en-US" sz="3200" dirty="0" smtClean="0"/>
              <a:t>Became famous for his Continental Drift Hypothesis</a:t>
            </a:r>
          </a:p>
          <a:p>
            <a:endParaRPr lang="en-US" dirty="0"/>
          </a:p>
        </p:txBody>
      </p:sp>
      <p:pic>
        <p:nvPicPr>
          <p:cNvPr id="4" name="Picture 3" descr="http://www.uni-graz.at/en/igamwww_hp_a-wege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4575" y="1524000"/>
            <a:ext cx="1752600" cy="2485326"/>
          </a:xfrm>
          <a:prstGeom prst="rect">
            <a:avLst/>
          </a:prstGeom>
          <a:noFill/>
        </p:spPr>
      </p:pic>
      <p:pic>
        <p:nvPicPr>
          <p:cNvPr id="7170" name="Picture 2" descr="http://www.ucmp.berkeley.edu/history/wegen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61726"/>
            <a:ext cx="31813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40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Continental Drift Hypothesis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419600" cy="5029200"/>
          </a:xfrm>
        </p:spPr>
        <p:txBody>
          <a:bodyPr>
            <a:noAutofit/>
          </a:bodyPr>
          <a:lstStyle/>
          <a:p>
            <a:r>
              <a:rPr lang="en-US" sz="2900" dirty="0" smtClean="0"/>
              <a:t>All continents were together in one landmass</a:t>
            </a:r>
          </a:p>
          <a:p>
            <a:r>
              <a:rPr lang="en-US" sz="2900" dirty="0" smtClean="0"/>
              <a:t>Landmass was known as Pangaea</a:t>
            </a:r>
          </a:p>
          <a:p>
            <a:r>
              <a:rPr lang="en-US" sz="2900" dirty="0" smtClean="0"/>
              <a:t>Some natural event happened and caused the continents to split</a:t>
            </a:r>
          </a:p>
          <a:p>
            <a:r>
              <a:rPr lang="en-US" sz="2900" dirty="0" smtClean="0"/>
              <a:t>Continents drifted apart to their current day position</a:t>
            </a:r>
            <a:endParaRPr lang="en-US" sz="2900" dirty="0"/>
          </a:p>
        </p:txBody>
      </p:sp>
      <p:pic>
        <p:nvPicPr>
          <p:cNvPr id="7170" name="Picture 2" descr="http://www.proprofs.com/quiz-school/user_upload/ckeditor/continental%20drift%20carto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331470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06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Continental Drift Hypothesis</a:t>
            </a:r>
            <a:endParaRPr lang="en-US" dirty="0"/>
          </a:p>
        </p:txBody>
      </p:sp>
      <p:pic>
        <p:nvPicPr>
          <p:cNvPr id="8196" name="Picture 4" descr="http://www.clemson.edu/caah/history/facultypages/PamMack/lec124/continentaldrif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0713"/>
            <a:ext cx="7513429" cy="483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324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Pangaea Animation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www.youtube.com/watch?v=hSdlQ8x7cuk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91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type of evidence did he use to support his hypothesis?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2427070"/>
            <a:ext cx="3657600" cy="39751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continents seems to fit together like a </a:t>
            </a:r>
            <a:r>
              <a:rPr lang="en-US" sz="2400" dirty="0" smtClean="0"/>
              <a:t>puzzle</a:t>
            </a:r>
          </a:p>
          <a:p>
            <a:r>
              <a:rPr lang="en-US" sz="2400" dirty="0" smtClean="0"/>
              <a:t>Fossil Evidence</a:t>
            </a:r>
          </a:p>
          <a:p>
            <a:r>
              <a:rPr lang="en-US" sz="2400" dirty="0" smtClean="0"/>
              <a:t>Geologic Evidence</a:t>
            </a:r>
          </a:p>
          <a:p>
            <a:r>
              <a:rPr lang="en-US" sz="2400" dirty="0" smtClean="0"/>
              <a:t>Climate Evidence</a:t>
            </a:r>
            <a:endParaRPr lang="en-US" sz="2400" dirty="0" smtClean="0"/>
          </a:p>
        </p:txBody>
      </p:sp>
      <p:pic>
        <p:nvPicPr>
          <p:cNvPr id="4098" name="Picture 2" descr="http://upload.wikimedia.org/wikipedia/commons/thumb/c/cb/Pangaea_continents.svg/400px-Pangaea_continents.sv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362" y="2196592"/>
            <a:ext cx="3810000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110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76</TotalTime>
  <Words>452</Words>
  <Application>Microsoft Macintosh PowerPoint</Application>
  <PresentationFormat>On-screen Show (4:3)</PresentationFormat>
  <Paragraphs>61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Orbit</vt:lpstr>
      <vt:lpstr>PowerPoint Presentation</vt:lpstr>
      <vt:lpstr>Quickwrite</vt:lpstr>
      <vt:lpstr>Plate Tectonics: Continental Drift</vt:lpstr>
      <vt:lpstr>Objectives: I will be able to…</vt:lpstr>
      <vt:lpstr>Who Was Alfred Wegener</vt:lpstr>
      <vt:lpstr>What is the Continental Drift Hypothesis</vt:lpstr>
      <vt:lpstr>Continental Drift Hypothesis</vt:lpstr>
      <vt:lpstr>Pangaea Animation</vt:lpstr>
      <vt:lpstr>What type of evidence did he use to support his hypothesis?</vt:lpstr>
      <vt:lpstr>What type of evidence did he use to support his hypothesis?</vt:lpstr>
      <vt:lpstr>What type of evidence did he use to support his hypothesis?</vt:lpstr>
      <vt:lpstr>Mountains and Rocks match up!</vt:lpstr>
      <vt:lpstr>What type of evidence did he use to support his hypothesis?</vt:lpstr>
      <vt:lpstr>PowerPoint Presentation</vt:lpstr>
      <vt:lpstr>What type of evidence did he use to support his hypothesis?</vt:lpstr>
      <vt:lpstr>Climate Evidence</vt:lpstr>
      <vt:lpstr>Was Wegner’s Hypothesis accepted?</vt:lpstr>
      <vt:lpstr>Why wasn’t Wegner’s Hypothesis accepted?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Dat Jones</dc:creator>
  <cp:lastModifiedBy>Dat Jones</cp:lastModifiedBy>
  <cp:revision>3</cp:revision>
  <dcterms:created xsi:type="dcterms:W3CDTF">2014-09-01T22:41:34Z</dcterms:created>
  <dcterms:modified xsi:type="dcterms:W3CDTF">2014-09-01T23:58:10Z</dcterms:modified>
</cp:coreProperties>
</file>