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3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4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7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AF96-8450-496E-ACB9-2E62B0AD5932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41D5-E953-450E-A896-0CDF31B2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7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6018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Superhero vs. </a:t>
            </a:r>
            <a:r>
              <a:rPr lang="en-US" dirty="0" err="1" smtClean="0"/>
              <a:t>Supervillain</a:t>
            </a:r>
            <a:r>
              <a:rPr lang="en-US" dirty="0" smtClean="0"/>
              <a:t> Project Due 2/20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2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Patterns of Inheritance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different type of allele interactions</a:t>
            </a:r>
          </a:p>
          <a:p>
            <a:r>
              <a:rPr lang="en-US" dirty="0" smtClean="0"/>
              <a:t>Describe polygenetic traits and the effect of environmental factors on phenotype</a:t>
            </a:r>
          </a:p>
        </p:txBody>
      </p:sp>
    </p:spTree>
    <p:extLst>
      <p:ext uri="{BB962C8B-B14F-4D97-AF65-F5344CB8AC3E}">
        <p14:creationId xmlns:p14="http://schemas.microsoft.com/office/powerpoint/2010/main" val="13203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5257800"/>
          </a:xfrm>
        </p:spPr>
        <p:txBody>
          <a:bodyPr/>
          <a:lstStyle/>
          <a:p>
            <a:r>
              <a:rPr lang="en-US" dirty="0" smtClean="0"/>
              <a:t>Heterozygous phenotype is somewhere between the two homozygous phenotypes</a:t>
            </a:r>
          </a:p>
          <a:p>
            <a:r>
              <a:rPr lang="en-US" dirty="0" smtClean="0"/>
              <a:t>Alleles are neither dominant or recessive</a:t>
            </a:r>
          </a:p>
          <a:p>
            <a:r>
              <a:rPr lang="en-US" dirty="0" smtClean="0"/>
              <a:t>Alleles represented by A</a:t>
            </a:r>
            <a:r>
              <a:rPr lang="en-US" baseline="-25000" dirty="0" smtClean="0"/>
              <a:t>1 </a:t>
            </a:r>
            <a:r>
              <a:rPr lang="en-US" dirty="0" smtClean="0"/>
              <a:t>and A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Purple flower crossed with white flower = pink flower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41231"/>
            <a:ext cx="3867150" cy="475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53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dominant or recessive allele for phenotype</a:t>
            </a:r>
          </a:p>
          <a:p>
            <a:r>
              <a:rPr lang="en-US" dirty="0" smtClean="0"/>
              <a:t>Traits are fully and separately </a:t>
            </a:r>
            <a:r>
              <a:rPr lang="en-US" dirty="0" smtClean="0"/>
              <a:t>expressed</a:t>
            </a:r>
          </a:p>
          <a:p>
            <a:r>
              <a:rPr lang="en-US" dirty="0" smtClean="0"/>
              <a:t>Red flower crossed with white one results in red and white spotted flower</a:t>
            </a:r>
            <a:endParaRPr lang="en-US" dirty="0" smtClean="0"/>
          </a:p>
          <a:p>
            <a:r>
              <a:rPr lang="en-US" dirty="0" smtClean="0"/>
              <a:t>Example Blood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Blood type A and blood B type are both dominant</a:t>
            </a:r>
          </a:p>
          <a:p>
            <a:pPr lvl="1"/>
            <a:r>
              <a:rPr lang="en-US" dirty="0" smtClean="0"/>
              <a:t>When together, both phenotypes are expressed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396018"/>
            <a:ext cx="431390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creationwiki.org/pool/images/thumb/c/c6/Codominant.jpg/200px-Codomina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447800"/>
            <a:ext cx="19050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iologycorner.com/resources/red_blue_fish_cros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055000"/>
            <a:ext cx="28575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1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Polygenetic Traits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Traits produced </a:t>
            </a:r>
            <a:r>
              <a:rPr lang="en-US" smtClean="0"/>
              <a:t>by two </a:t>
            </a:r>
            <a:r>
              <a:rPr lang="en-US" dirty="0" smtClean="0"/>
              <a:t>or </a:t>
            </a:r>
            <a:r>
              <a:rPr lang="en-US" smtClean="0"/>
              <a:t>more gene</a:t>
            </a:r>
            <a:endParaRPr lang="en-US" dirty="0" smtClean="0"/>
          </a:p>
          <a:p>
            <a:r>
              <a:rPr lang="en-US" dirty="0" smtClean="0"/>
              <a:t>Need multiple sets of alleles (ex. AABBCC)</a:t>
            </a:r>
          </a:p>
          <a:p>
            <a:r>
              <a:rPr lang="en-US" dirty="0" smtClean="0"/>
              <a:t>Has dominant and recessive alleles</a:t>
            </a:r>
          </a:p>
          <a:p>
            <a:r>
              <a:rPr lang="en-US" dirty="0" smtClean="0"/>
              <a:t>Range of which is most dominant of dominant allele</a:t>
            </a:r>
          </a:p>
          <a:p>
            <a:r>
              <a:rPr lang="en-US" dirty="0" smtClean="0"/>
              <a:t>EX. Eye color, skin color, etc.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343400" cy="1523999"/>
          </a:xfrm>
        </p:spPr>
        <p:txBody>
          <a:bodyPr>
            <a:normAutofit/>
          </a:bodyPr>
          <a:lstStyle/>
          <a:p>
            <a:r>
              <a:rPr lang="en-US" dirty="0" err="1" smtClean="0"/>
              <a:t>Epistatic</a:t>
            </a:r>
            <a:r>
              <a:rPr lang="en-US" dirty="0" smtClean="0"/>
              <a:t> genes interfere with expression of other genes EX. Albinism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3200399"/>
            <a:ext cx="3429001" cy="3319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02" y="4581595"/>
            <a:ext cx="346509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223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Daily Routine</vt:lpstr>
      <vt:lpstr>Biology Announcements</vt:lpstr>
      <vt:lpstr>Complex Patterns of Inheritance</vt:lpstr>
      <vt:lpstr>I will be able to…</vt:lpstr>
      <vt:lpstr>Incomplete Dominance</vt:lpstr>
      <vt:lpstr>Codominance</vt:lpstr>
      <vt:lpstr>Polygenetic Traits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5</cp:revision>
  <dcterms:created xsi:type="dcterms:W3CDTF">2014-02-17T21:54:25Z</dcterms:created>
  <dcterms:modified xsi:type="dcterms:W3CDTF">2014-02-18T16:11:51Z</dcterms:modified>
</cp:coreProperties>
</file>