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4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6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8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9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0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0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8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C1555-222A-4E37-A2DB-E5F82B74D7D6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AE25C-7987-40E9-9731-B3BAE0C10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2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frm=1&amp;source=images&amp;cd=&amp;cad=rja&amp;docid=_cTUPrz7GpKOkM&amp;tbnid=0sNbAO5fuGTe-M:&amp;ved=0CAUQjRw&amp;url=http://itim.nsw.gov.au/index.php?title%3DFile:Compression,_tension_and_shear_forces.png%26filetimestamp%3D20120629013137&amp;ei=1gdJUtXiEpP8qQHLvICADw&amp;bvm=bv.53217764,d.aWc&amp;psig=AFQjCNFUJKemSioa2xUxJ_AHkaXCzHIK1A&amp;ust=1380604229729409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&amp;esrc=s&amp;frm=1&amp;source=images&amp;cd=&amp;cad=rja&amp;docid=KmKykrvAFVw3bM&amp;tbnid=KnZY0xF9JOlGMM:&amp;ved=0CAUQjRw&amp;url=http://www.geocaching.com/seek/cache_details.aspx?guid%3Da8ba8f0a-74d5-4773-ac7d-925a1abc72cc&amp;ei=AAhJUqSxMIPRqAHerYC4Bg&amp;bvm=bv.53217764,d.aWc&amp;psig=AFQjCNFUJKemSioa2xUxJ_AHkaXCzHIK1A&amp;ust=138060422972940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Have </a:t>
            </a:r>
            <a:r>
              <a:rPr lang="en-US" dirty="0" smtClean="0"/>
              <a:t>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6843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Seismology?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scientific study of earthquakes and of the internal structure of the Earth. </a:t>
            </a:r>
          </a:p>
          <a:p>
            <a:r>
              <a:rPr lang="en-US" dirty="0" smtClean="0"/>
              <a:t>Uses a seismograph to monitor earthquakes</a:t>
            </a:r>
          </a:p>
          <a:p>
            <a:r>
              <a:rPr lang="en-US" dirty="0" smtClean="0"/>
              <a:t>It includes:</a:t>
            </a:r>
          </a:p>
          <a:p>
            <a:pPr lvl="1"/>
            <a:r>
              <a:rPr lang="en-US" dirty="0" smtClean="0"/>
              <a:t>study of the origin</a:t>
            </a:r>
          </a:p>
          <a:p>
            <a:pPr lvl="1"/>
            <a:r>
              <a:rPr lang="en-US" dirty="0" smtClean="0"/>
              <a:t> geographic distribution</a:t>
            </a:r>
          </a:p>
          <a:p>
            <a:pPr lvl="1"/>
            <a:r>
              <a:rPr lang="en-US" dirty="0" smtClean="0"/>
              <a:t>Effects of Events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ossible prediction of earthquakes.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Volcano Project: Due 10/6</a:t>
            </a:r>
          </a:p>
          <a:p>
            <a:r>
              <a:rPr lang="en-US" dirty="0" smtClean="0"/>
              <a:t>Midterm </a:t>
            </a:r>
            <a:r>
              <a:rPr lang="en-US" dirty="0" smtClean="0"/>
              <a:t>10/9 or 10/10</a:t>
            </a:r>
          </a:p>
        </p:txBody>
      </p:sp>
    </p:spTree>
    <p:extLst>
      <p:ext uri="{BB962C8B-B14F-4D97-AF65-F5344CB8AC3E}">
        <p14:creationId xmlns:p14="http://schemas.microsoft.com/office/powerpoint/2010/main" val="3689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Earthquakes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earthquakes affect our lives?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/>
              <a:t>Define what an earthquake is</a:t>
            </a:r>
          </a:p>
          <a:p>
            <a:r>
              <a:rPr lang="en-US" dirty="0"/>
              <a:t>Interpret a graph referring to elastic and plastic deformation</a:t>
            </a:r>
          </a:p>
          <a:p>
            <a:r>
              <a:rPr lang="en-US" dirty="0"/>
              <a:t>Diagram and explain what the three types of faults are and the anatomy of a 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Earthquakes, earthquakes, earthquakes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000" dirty="0"/>
              <a:t>Compression, Tension, Shear</a:t>
            </a:r>
          </a:p>
          <a:p>
            <a:endParaRPr lang="en-US" dirty="0"/>
          </a:p>
        </p:txBody>
      </p:sp>
      <p:pic>
        <p:nvPicPr>
          <p:cNvPr id="2050" name="Picture 2" descr="http://itim.nsw.gov.au/images/0/0a/Compression,_tension_and_shear_force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879" y="1662790"/>
            <a:ext cx="463867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g.geocaching.com/cache/f2926d90-4bb5-4f12-be96-a3e1b93bb1b5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92851"/>
            <a:ext cx="8601074" cy="262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36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67808E-7 L -0.46684 0.004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5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Any fracture or system of fractures along which the earth moves</a:t>
            </a:r>
          </a:p>
          <a:p>
            <a:r>
              <a:rPr lang="en-US" dirty="0" smtClean="0"/>
              <a:t>Three types of faults:</a:t>
            </a:r>
            <a:endParaRPr lang="en-US" dirty="0"/>
          </a:p>
          <a:p>
            <a:pPr lvl="1"/>
            <a:r>
              <a:rPr lang="en-US" sz="2800" dirty="0" smtClean="0"/>
              <a:t>Normal</a:t>
            </a:r>
          </a:p>
          <a:p>
            <a:endParaRPr lang="en-US" dirty="0"/>
          </a:p>
          <a:p>
            <a:pPr lvl="1"/>
            <a:r>
              <a:rPr lang="en-US" sz="2800" dirty="0" smtClean="0"/>
              <a:t>Reverse</a:t>
            </a:r>
          </a:p>
          <a:p>
            <a:endParaRPr lang="en-US" dirty="0"/>
          </a:p>
          <a:p>
            <a:pPr lvl="1"/>
            <a:r>
              <a:rPr lang="en-US" sz="2800" dirty="0" smtClean="0"/>
              <a:t>Strike Slip</a:t>
            </a:r>
          </a:p>
          <a:p>
            <a:endParaRPr lang="en-US" dirty="0"/>
          </a:p>
        </p:txBody>
      </p:sp>
      <p:pic>
        <p:nvPicPr>
          <p:cNvPr id="5" name="Picture 2" descr="http://www.williamsclass.com/SixthScienceWork/FoldFault/ImagesFoldFault/NormalFaultDiagra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67200" y="2590800"/>
            <a:ext cx="4552577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367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 of a Fault: Draw and label this!</a:t>
            </a:r>
            <a:endParaRPr lang="en-US" dirty="0"/>
          </a:p>
        </p:txBody>
      </p:sp>
      <p:pic>
        <p:nvPicPr>
          <p:cNvPr id="32770" name="Picture 2" descr="http://www.williamsclass.com/SixthScienceWork/FoldFault/ImagesFoldFault/NormalFaultDiagra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2514600"/>
            <a:ext cx="3828303" cy="28194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Footwall</a:t>
            </a:r>
          </a:p>
          <a:p>
            <a:r>
              <a:rPr lang="en-US" dirty="0" smtClean="0"/>
              <a:t>Hanging Wall</a:t>
            </a:r>
          </a:p>
          <a:p>
            <a:r>
              <a:rPr lang="en-US" dirty="0" smtClean="0"/>
              <a:t>Fault Plane</a:t>
            </a:r>
          </a:p>
          <a:p>
            <a:r>
              <a:rPr lang="en-US" dirty="0" smtClean="0"/>
              <a:t>Fault Scarp</a:t>
            </a:r>
          </a:p>
          <a:p>
            <a:r>
              <a:rPr lang="en-US" dirty="0" smtClean="0"/>
              <a:t>Fault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Types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Normal = Tension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Reverse = Compression</a:t>
            </a:r>
            <a:endParaRPr lang="en-US" sz="2800" dirty="0"/>
          </a:p>
        </p:txBody>
      </p:sp>
      <p:pic>
        <p:nvPicPr>
          <p:cNvPr id="35842" name="Picture 2" descr="https://geology1a-1.wikispaces.com/file/view/NormalFault.gif/90969209/NormalFaul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4040188" cy="1824397"/>
          </a:xfrm>
          <a:prstGeom prst="rect">
            <a:avLst/>
          </a:prstGeom>
          <a:noFill/>
        </p:spPr>
      </p:pic>
      <p:pic>
        <p:nvPicPr>
          <p:cNvPr id="35844" name="Picture 4" descr="http://4.bp.blogspot.com/-yUemyV8d4sI/TVm4M-yJ_rI/AAAAAAAAACc/NxGUhfBlpJk/s1600/ReverseFault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90800"/>
            <a:ext cx="4041775" cy="186932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38200" y="54864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Strike-Slip = </a:t>
            </a:r>
          </a:p>
          <a:p>
            <a:pPr algn="ctr"/>
            <a:r>
              <a:rPr lang="en-US" sz="2800" b="1" dirty="0" smtClean="0"/>
              <a:t>Shear</a:t>
            </a:r>
            <a:endParaRPr lang="en-US" sz="2800" b="1" dirty="0"/>
          </a:p>
        </p:txBody>
      </p:sp>
      <p:pic>
        <p:nvPicPr>
          <p:cNvPr id="35846" name="Picture 6" descr="http://4.bp.blogspot.com/-LjZvBV5oTkA/TsyPbqRrlWI/AAAAAAAAAMc/3wPnZis4DKE/s1600/StrikeSlipRLFaul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876800"/>
            <a:ext cx="3733800" cy="16860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875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an earthquake occur?</a:t>
            </a:r>
            <a:endParaRPr lang="en-US" dirty="0"/>
          </a:p>
        </p:txBody>
      </p:sp>
      <p:pic>
        <p:nvPicPr>
          <p:cNvPr id="5" name="Picture 2" descr="http://www.williamsclass.com/SixthScienceWork/FoldFault/ImagesFoldFault/NormalFaultDiagra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1" y="1742973"/>
            <a:ext cx="6324600" cy="4657827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3759958" y="53340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32663" y="38862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43600" y="152400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Epicenter – location of earthquake on the surface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8477230">
            <a:off x="3826149" y="2799898"/>
            <a:ext cx="2362200" cy="45050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3200400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Focus – area of slippage on fault below the surface where the earthquake happens</a:t>
            </a:r>
            <a:endParaRPr lang="en-US" sz="2800" dirty="0"/>
          </a:p>
        </p:txBody>
      </p:sp>
      <p:sp>
        <p:nvSpPr>
          <p:cNvPr id="11" name="Right Arrow 10"/>
          <p:cNvSpPr/>
          <p:nvPr/>
        </p:nvSpPr>
        <p:spPr>
          <a:xfrm rot="9317503">
            <a:off x="4075928" y="4640432"/>
            <a:ext cx="2519269" cy="45050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235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Daily Routine</vt:lpstr>
      <vt:lpstr>Earth Science Announcements</vt:lpstr>
      <vt:lpstr>Introduction to Earthquakes</vt:lpstr>
      <vt:lpstr>I will be able to…</vt:lpstr>
      <vt:lpstr>Earthquakes, earthquakes, earthquakes</vt:lpstr>
      <vt:lpstr>Faults</vt:lpstr>
      <vt:lpstr>Anatomy of a Fault: Draw and label this!</vt:lpstr>
      <vt:lpstr>Fault Types</vt:lpstr>
      <vt:lpstr>Where does an earthquake occur?</vt:lpstr>
      <vt:lpstr>What is Seismology?</vt:lpstr>
    </vt:vector>
  </TitlesOfParts>
  <Company>RJUHSD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Hamilton, Grant</dc:creator>
  <cp:lastModifiedBy>Hamilton, Grant</cp:lastModifiedBy>
  <cp:revision>3</cp:revision>
  <dcterms:created xsi:type="dcterms:W3CDTF">2014-10-01T14:33:46Z</dcterms:created>
  <dcterms:modified xsi:type="dcterms:W3CDTF">2014-10-02T18:57:58Z</dcterms:modified>
</cp:coreProperties>
</file>