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6887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5BCB7-2BB1-4984-818A-112735B156D6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8088"/>
            <a:ext cx="3036888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8088"/>
            <a:ext cx="3036887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861BC-0750-47E7-B676-7FE80DF68D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9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400B-916B-471B-BEDE-72B072C81B99}" type="datetimeFigureOut">
              <a:rPr lang="en-US" smtClean="0"/>
              <a:pPr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B93F1-9784-4F19-AF27-8B10531414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Routine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Sit in your appropriate seat quietly</a:t>
            </a:r>
          </a:p>
          <a:p>
            <a:r>
              <a:rPr lang="en-US" dirty="0" smtClean="0"/>
              <a:t>All back packs on the floor</a:t>
            </a:r>
          </a:p>
          <a:p>
            <a:r>
              <a:rPr lang="en-US" dirty="0" smtClean="0"/>
              <a:t>All cell phones away</a:t>
            </a:r>
          </a:p>
          <a:p>
            <a:r>
              <a:rPr lang="en-US" dirty="0" smtClean="0"/>
              <a:t>ID’s on or out on the desk</a:t>
            </a:r>
          </a:p>
          <a:p>
            <a:r>
              <a:rPr lang="en-US" dirty="0" smtClean="0"/>
              <a:t>All IPods off and headphones out of your ears</a:t>
            </a:r>
          </a:p>
          <a:p>
            <a:r>
              <a:rPr lang="en-US" dirty="0" smtClean="0"/>
              <a:t>Have all necessary materials out</a:t>
            </a:r>
          </a:p>
          <a:p>
            <a:r>
              <a:rPr lang="en-US" dirty="0" smtClean="0"/>
              <a:t>Hats off</a:t>
            </a:r>
          </a:p>
          <a:p>
            <a:r>
              <a:rPr lang="en-US" dirty="0" smtClean="0"/>
              <a:t>No food or drink except for water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Earth’s Layers Atmosphere 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Anouncements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on Friday or next Monday about the atmosphere</a:t>
            </a:r>
          </a:p>
          <a:p>
            <a:r>
              <a:rPr lang="en-US" b="1" dirty="0" smtClean="0"/>
              <a:t>Homework: Finish Atmosphere Graphing Due Thursday</a:t>
            </a:r>
          </a:p>
          <a:p>
            <a:r>
              <a:rPr lang="en-US" dirty="0" smtClean="0"/>
              <a:t>Last week to make up work</a:t>
            </a:r>
          </a:p>
          <a:p>
            <a:pPr lvl="1"/>
            <a:r>
              <a:rPr lang="en-US" dirty="0" smtClean="0"/>
              <a:t>Example: Geologic Time Scale Quiz and Test and Geologic Time Online Interactive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Weather: Introduction to the atmosphere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we will…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Earth’s atmosphere gas make-up</a:t>
            </a:r>
          </a:p>
          <a:p>
            <a:r>
              <a:rPr lang="en-US" dirty="0" smtClean="0"/>
              <a:t>Label the layers of the atmosphere</a:t>
            </a:r>
          </a:p>
          <a:p>
            <a:r>
              <a:rPr lang="en-US" dirty="0" smtClean="0"/>
              <a:t>Graph atmosphere temperature information to determine the different layers of the atmosphere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 Pre-Assessment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a pencil, the pre-assessment and the answer document</a:t>
            </a:r>
          </a:p>
          <a:p>
            <a:r>
              <a:rPr lang="en-US" dirty="0" smtClean="0"/>
              <a:t>Do not write on the pre-assessment; only write on the answer document</a:t>
            </a:r>
          </a:p>
          <a:p>
            <a:r>
              <a:rPr lang="en-US" dirty="0" smtClean="0"/>
              <a:t>After each question, check off whether you knew the answer or guessed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3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Earth’s Early Atmosphere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38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Early gases did not contain oxygen</a:t>
            </a:r>
          </a:p>
          <a:p>
            <a:r>
              <a:rPr lang="en-US" dirty="0" smtClean="0"/>
              <a:t>Most gases came from </a:t>
            </a:r>
            <a:r>
              <a:rPr lang="en-US" dirty="0" err="1" smtClean="0"/>
              <a:t>outgassing</a:t>
            </a:r>
            <a:r>
              <a:rPr lang="en-US" dirty="0" smtClean="0"/>
              <a:t> of volcanoes</a:t>
            </a:r>
          </a:p>
          <a:p>
            <a:r>
              <a:rPr lang="en-US" dirty="0" smtClean="0"/>
              <a:t>Mostly water vapor, carbon dioxide, nitrogen and methane</a:t>
            </a:r>
          </a:p>
          <a:p>
            <a:r>
              <a:rPr lang="en-US" dirty="0" smtClean="0"/>
              <a:t>Oxygen became present 2.5 BYA due to </a:t>
            </a:r>
            <a:r>
              <a:rPr lang="en-US" dirty="0" err="1" smtClean="0"/>
              <a:t>cyanobacteria</a:t>
            </a:r>
            <a:endParaRPr lang="en-US" dirty="0"/>
          </a:p>
        </p:txBody>
      </p:sp>
      <p:pic>
        <p:nvPicPr>
          <p:cNvPr id="4098" name="Picture 2" descr="http://www.columbia.edu/~vjd1/early_Earth_oce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1524000"/>
            <a:ext cx="4690762" cy="2390776"/>
          </a:xfrm>
          <a:prstGeom prst="rect">
            <a:avLst/>
          </a:prstGeom>
          <a:noFill/>
        </p:spPr>
      </p:pic>
      <p:pic>
        <p:nvPicPr>
          <p:cNvPr id="4100" name="Picture 4" descr="http://1.bp.blogspot.com/-fg_gVK1kUQM/TxSQBugbsWI/AAAAAAAAAaU/XwcVZuX2e4Y/s1600/l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0386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Atmosphere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Chemical</a:t>
                      </a:r>
                      <a:r>
                        <a:rPr lang="en-US" baseline="0" dirty="0" smtClean="0"/>
                        <a:t> Abbreviation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Oxygen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Carbon Dioxide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Helium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Krypton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Sulfur Dioxide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Methane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</a:t>
                      </a:r>
                      <a:r>
                        <a:rPr lang="en-US" baseline="-25000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Hydrogen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Trace (</a:t>
                      </a:r>
                      <a:r>
                        <a:rPr lang="en-US" dirty="0" err="1" smtClean="0"/>
                        <a:t>ppm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Gases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267200" cy="5029200"/>
          </a:xfrm>
        </p:spPr>
        <p:txBody>
          <a:bodyPr/>
          <a:lstStyle/>
          <a:p>
            <a:r>
              <a:rPr lang="en-US" dirty="0" smtClean="0"/>
              <a:t>Some gases in the atmosphere exist in different %</a:t>
            </a:r>
          </a:p>
          <a:p>
            <a:r>
              <a:rPr lang="en-US" dirty="0" smtClean="0"/>
              <a:t>Based on location over land or location in the atmosphere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Water Vapor (deserts)</a:t>
            </a:r>
          </a:p>
          <a:p>
            <a:pPr lvl="1"/>
            <a:r>
              <a:rPr lang="en-US" dirty="0" smtClean="0"/>
              <a:t>Carbon Dioxide (seasons)</a:t>
            </a:r>
          </a:p>
          <a:p>
            <a:pPr lvl="1"/>
            <a:r>
              <a:rPr lang="en-US" dirty="0" smtClean="0"/>
              <a:t>Ozone (seasons, location in </a:t>
            </a:r>
            <a:r>
              <a:rPr lang="en-US" dirty="0" err="1" smtClean="0"/>
              <a:t>atm</a:t>
            </a:r>
            <a:r>
              <a:rPr lang="en-US" dirty="0" smtClean="0"/>
              <a:t>, and CFC harm)</a:t>
            </a:r>
            <a:endParaRPr lang="en-US" dirty="0"/>
          </a:p>
        </p:txBody>
      </p:sp>
      <p:pic>
        <p:nvPicPr>
          <p:cNvPr id="22530" name="Picture 2" descr="http://upload.wikimedia.org/wikipedia/en/4/44/Ozone_Cycl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4480" y="1600200"/>
            <a:ext cx="3286039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1400" y="609600"/>
            <a:ext cx="5562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Layers of the atmosphere</a:t>
            </a:r>
            <a:endParaRPr lang="en-US" dirty="0"/>
          </a:p>
        </p:txBody>
      </p:sp>
      <p:pic>
        <p:nvPicPr>
          <p:cNvPr id="2050" name="Picture 2" descr="The five basic layers of the atmosphe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2286000" cy="68580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624840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Troposphere = where we live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4102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Stratosphere = Ozone layer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95600" y="4191000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Mesosphere = meteors burn up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23622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Thermosphere = satellites orbit earth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2286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Exosphere = lots of Helium and Hydrogen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971800" y="2895600"/>
            <a:ext cx="571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Ionosphere = charge particles form Auroras and part of Thermosphere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339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Daily Routine</vt:lpstr>
      <vt:lpstr>Anouncements</vt:lpstr>
      <vt:lpstr>Weather: Introduction to the atmosphere</vt:lpstr>
      <vt:lpstr>Today we will…</vt:lpstr>
      <vt:lpstr>Atmosphere Pre-Assessment</vt:lpstr>
      <vt:lpstr>Earth’s Early Atmosphere</vt:lpstr>
      <vt:lpstr>Today’s Atmosphere</vt:lpstr>
      <vt:lpstr>Variable Gases</vt:lpstr>
      <vt:lpstr>Layers of the atmosphere</vt:lpstr>
      <vt:lpstr>Earth’s Layers Atmosphere Graphing</vt:lpstr>
    </vt:vector>
  </TitlesOfParts>
  <Company>Deer Valley 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Routine</dc:title>
  <dc:creator>%FULLNAME%</dc:creator>
  <cp:lastModifiedBy>Grant W Hamilton</cp:lastModifiedBy>
  <cp:revision>13</cp:revision>
  <dcterms:created xsi:type="dcterms:W3CDTF">2013-02-05T03:46:39Z</dcterms:created>
  <dcterms:modified xsi:type="dcterms:W3CDTF">2014-02-03T16:13:23Z</dcterms:modified>
</cp:coreProperties>
</file>