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70" r:id="rId3"/>
    <p:sldId id="256" r:id="rId4"/>
    <p:sldId id="258" r:id="rId5"/>
    <p:sldId id="259" r:id="rId6"/>
    <p:sldId id="261" r:id="rId7"/>
    <p:sldId id="260" r:id="rId8"/>
    <p:sldId id="262" r:id="rId9"/>
    <p:sldId id="263" r:id="rId10"/>
    <p:sldId id="268" r:id="rId11"/>
    <p:sldId id="265" r:id="rId12"/>
    <p:sldId id="264" r:id="rId13"/>
    <p:sldId id="267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3AE3-8AB9-433E-8548-3533AC49D812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9BBA0-CD57-4D82-8193-2748D636D67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3AE3-8AB9-433E-8548-3533AC49D812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9BBA0-CD57-4D82-8193-2748D636D6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3AE3-8AB9-433E-8548-3533AC49D812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9BBA0-CD57-4D82-8193-2748D636D6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3AE3-8AB9-433E-8548-3533AC49D812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9BBA0-CD57-4D82-8193-2748D636D6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3AE3-8AB9-433E-8548-3533AC49D812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179BBA0-CD57-4D82-8193-2748D636D67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3AE3-8AB9-433E-8548-3533AC49D812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9BBA0-CD57-4D82-8193-2748D636D6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3AE3-8AB9-433E-8548-3533AC49D812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9BBA0-CD57-4D82-8193-2748D636D6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3AE3-8AB9-433E-8548-3533AC49D812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9BBA0-CD57-4D82-8193-2748D636D6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3AE3-8AB9-433E-8548-3533AC49D812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9BBA0-CD57-4D82-8193-2748D636D6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3AE3-8AB9-433E-8548-3533AC49D812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9BBA0-CD57-4D82-8193-2748D636D6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3AE3-8AB9-433E-8548-3533AC49D812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9BBA0-CD57-4D82-8193-2748D636D6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3DE3AE3-8AB9-433E-8548-3533AC49D812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179BBA0-CD57-4D82-8193-2748D636D67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Routine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Sit in your appropriate seat quietly</a:t>
            </a:r>
          </a:p>
          <a:p>
            <a:r>
              <a:rPr lang="en-US" dirty="0" smtClean="0"/>
              <a:t>Have all necessary materials out</a:t>
            </a:r>
          </a:p>
          <a:p>
            <a:r>
              <a:rPr lang="en-US" dirty="0" smtClean="0"/>
              <a:t>All back packs on the floor</a:t>
            </a:r>
          </a:p>
          <a:p>
            <a:r>
              <a:rPr lang="en-US" dirty="0" smtClean="0"/>
              <a:t>All cell phones on silent and away in backpacks</a:t>
            </a:r>
          </a:p>
          <a:p>
            <a:r>
              <a:rPr lang="en-US" dirty="0" smtClean="0"/>
              <a:t>All IPods off and headphones out of your ears</a:t>
            </a:r>
          </a:p>
          <a:p>
            <a:r>
              <a:rPr lang="en-US" dirty="0" smtClean="0"/>
              <a:t>Hats off</a:t>
            </a:r>
          </a:p>
          <a:p>
            <a:r>
              <a:rPr lang="en-US" dirty="0" smtClean="0"/>
              <a:t>No food or drink except for water</a:t>
            </a:r>
          </a:p>
        </p:txBody>
      </p:sp>
    </p:spTree>
    <p:extLst>
      <p:ext uri="{BB962C8B-B14F-4D97-AF65-F5344CB8AC3E}">
        <p14:creationId xmlns:p14="http://schemas.microsoft.com/office/powerpoint/2010/main" val="392211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Foliated Metamorphic Rocks</a:t>
            </a:r>
            <a:endParaRPr lang="en-US" dirty="0"/>
          </a:p>
        </p:txBody>
      </p:sp>
      <p:pic>
        <p:nvPicPr>
          <p:cNvPr id="1026" name="Picture 2" descr="C:\Users\Gary\AppData\Local\Temp\phot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091"/>
          <a:stretch>
            <a:fillRect/>
          </a:stretch>
        </p:blipFill>
        <p:spPr bwMode="auto">
          <a:xfrm>
            <a:off x="1447800" y="1483381"/>
            <a:ext cx="6415616" cy="50698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Foliation in Gneiss</a:t>
            </a:r>
            <a:endParaRPr lang="en-US" dirty="0"/>
          </a:p>
        </p:txBody>
      </p:sp>
      <p:pic>
        <p:nvPicPr>
          <p:cNvPr id="9" name="Content Placeholder 8" descr="P10126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Metamorphic Rocks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2895600" cy="533400"/>
          </a:xfrm>
        </p:spPr>
        <p:txBody>
          <a:bodyPr/>
          <a:lstStyle/>
          <a:p>
            <a:pPr algn="ctr"/>
            <a:r>
              <a:rPr lang="en-US" dirty="0" smtClean="0"/>
              <a:t>Big Idea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810000" y="1524000"/>
            <a:ext cx="4879975" cy="533400"/>
          </a:xfrm>
        </p:spPr>
        <p:txBody>
          <a:bodyPr/>
          <a:lstStyle/>
          <a:p>
            <a:pPr algn="ctr"/>
            <a:r>
              <a:rPr lang="en-US" dirty="0" smtClean="0"/>
              <a:t>Supporting Detail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3200400" cy="40941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Most metamorphic rocks develop bands of minerals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0000" y="2514600"/>
            <a:ext cx="4879975" cy="40941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Non-Foliation:</a:t>
            </a:r>
          </a:p>
          <a:p>
            <a:pPr lvl="1"/>
            <a:r>
              <a:rPr lang="en-US" sz="2800" dirty="0" smtClean="0">
                <a:solidFill>
                  <a:srgbClr val="FFFF00"/>
                </a:solidFill>
              </a:rPr>
              <a:t>Made of one mineral</a:t>
            </a:r>
          </a:p>
          <a:p>
            <a:pPr lvl="1"/>
            <a:r>
              <a:rPr lang="en-US" sz="2800" dirty="0" smtClean="0">
                <a:solidFill>
                  <a:srgbClr val="FFFF00"/>
                </a:solidFill>
              </a:rPr>
              <a:t>Minerals can’t separate or line up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Sometimes there isn’t enough pressure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Today’s activity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47800"/>
            <a:ext cx="7467600" cy="5257800"/>
          </a:xfrm>
        </p:spPr>
        <p:txBody>
          <a:bodyPr/>
          <a:lstStyle/>
          <a:p>
            <a:r>
              <a:rPr lang="en-US" dirty="0" smtClean="0"/>
              <a:t>Today we will classify different metamorphic rocks by foliation</a:t>
            </a:r>
          </a:p>
          <a:p>
            <a:r>
              <a:rPr lang="en-US" dirty="0" smtClean="0"/>
              <a:t>In the paper chart, write down your observations about foliation, parent rock and how deep below the surface the rock formed</a:t>
            </a:r>
          </a:p>
          <a:p>
            <a:r>
              <a:rPr lang="en-US" dirty="0" smtClean="0"/>
              <a:t>Use the chart on the next page to help you identify</a:t>
            </a:r>
          </a:p>
          <a:p>
            <a:r>
              <a:rPr lang="en-US" dirty="0" smtClean="0"/>
              <a:t>Metamorphic rocks are labeled with numbers 6-10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Metamorphic Rocks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152400" y="1447800"/>
          <a:ext cx="8734743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295400"/>
                <a:gridCol w="1219200"/>
                <a:gridCol w="1371600"/>
                <a:gridCol w="32483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Rock Name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Foliation or None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How deep?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Parent Rock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Description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Slate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Foliated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Shallow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Shale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Very</a:t>
                      </a:r>
                      <a:r>
                        <a:rPr lang="en-US" sz="2000" baseline="0" dirty="0" smtClean="0"/>
                        <a:t> fine minerals; flat and black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Phyllite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Foliated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Medium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Shale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Wavy,</a:t>
                      </a:r>
                      <a:r>
                        <a:rPr lang="en-US" sz="2000" baseline="0" dirty="0" smtClean="0"/>
                        <a:t> flakey, more visible layers,  greenish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Schist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Foliated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Medium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Shale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Very</a:t>
                      </a:r>
                      <a:r>
                        <a:rPr lang="en-US" sz="2000" baseline="0" dirty="0" smtClean="0"/>
                        <a:t> flakey, looks like mica, light brown, garbage rock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Gneiss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Foliated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Deep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Shale</a:t>
                      </a:r>
                      <a:r>
                        <a:rPr lang="en-US" sz="2000" baseline="0" dirty="0" smtClean="0"/>
                        <a:t> or</a:t>
                      </a:r>
                      <a:r>
                        <a:rPr lang="en-US" sz="2000" dirty="0" smtClean="0"/>
                        <a:t> Granite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Large</a:t>
                      </a:r>
                      <a:r>
                        <a:rPr lang="en-US" sz="2000" baseline="0" dirty="0" smtClean="0"/>
                        <a:t> white and black bands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Marble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None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Depends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Limestone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Usually</a:t>
                      </a:r>
                      <a:r>
                        <a:rPr lang="en-US" sz="2000" baseline="0" dirty="0" smtClean="0"/>
                        <a:t> white or gray and crystal like; reacts with acid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Quartzite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None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Depends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Sandstone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Hard, gray</a:t>
                      </a:r>
                      <a:r>
                        <a:rPr lang="en-US" sz="2000" baseline="0" dirty="0" smtClean="0"/>
                        <a:t> or reddish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deposition?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What is </a:t>
            </a:r>
            <a:r>
              <a:rPr lang="en-US" dirty="0" err="1" smtClean="0"/>
              <a:t>lithofication</a:t>
            </a:r>
            <a:r>
              <a:rPr lang="en-US" dirty="0" smtClean="0"/>
              <a:t> and what two processes help form sedimentary rocks?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28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5908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Metamorphic </a:t>
            </a:r>
            <a:r>
              <a:rPr lang="en-US" dirty="0" smtClean="0"/>
              <a:t>Rocks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Today, we will be able to: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Describe how metamorphic rocks form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Define how metamorphic rocks change with heat and/or pressure in large and small scaled settings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Identify metamorphic rocks by foliation or lack of foliation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Metamorphic Rocks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2895600" cy="533400"/>
          </a:xfrm>
        </p:spPr>
        <p:txBody>
          <a:bodyPr/>
          <a:lstStyle/>
          <a:p>
            <a:pPr algn="ctr"/>
            <a:r>
              <a:rPr lang="en-US" dirty="0" smtClean="0"/>
              <a:t>Big Idea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810000" y="1524000"/>
            <a:ext cx="4879975" cy="533400"/>
          </a:xfrm>
        </p:spPr>
        <p:txBody>
          <a:bodyPr/>
          <a:lstStyle/>
          <a:p>
            <a:pPr algn="ctr"/>
            <a:r>
              <a:rPr lang="en-US" dirty="0" smtClean="0"/>
              <a:t>Supporting Detail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2895600" cy="40941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Heat and pressure change rocks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0000" y="2514600"/>
            <a:ext cx="4879975" cy="40941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Heat and pressure change rocks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Metamorphism – process which rocks change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Metamorphic Rocks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2895600" cy="533400"/>
          </a:xfrm>
        </p:spPr>
        <p:txBody>
          <a:bodyPr/>
          <a:lstStyle/>
          <a:p>
            <a:pPr algn="ctr"/>
            <a:r>
              <a:rPr lang="en-US" dirty="0" smtClean="0"/>
              <a:t>Big Idea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810000" y="1524000"/>
            <a:ext cx="4879975" cy="533400"/>
          </a:xfrm>
        </p:spPr>
        <p:txBody>
          <a:bodyPr/>
          <a:lstStyle/>
          <a:p>
            <a:pPr algn="ctr"/>
            <a:r>
              <a:rPr lang="en-US" dirty="0" smtClean="0"/>
              <a:t>Supporting Detail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2895600" cy="4094163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rgbClr val="FFFF00"/>
                </a:solidFill>
              </a:rPr>
              <a:t>Heat and pressure change rocks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0000" y="2514600"/>
            <a:ext cx="4879975" cy="4094163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rgbClr val="FFFF00"/>
                </a:solidFill>
              </a:rPr>
              <a:t>Metamorphic rocks come from a parent rock</a:t>
            </a:r>
          </a:p>
          <a:p>
            <a:r>
              <a:rPr lang="en-US" sz="3000" dirty="0" err="1" smtClean="0">
                <a:solidFill>
                  <a:srgbClr val="FFFF00"/>
                </a:solidFill>
              </a:rPr>
              <a:t>Recrystallization</a:t>
            </a:r>
            <a:r>
              <a:rPr lang="en-US" sz="3000" dirty="0" smtClean="0">
                <a:solidFill>
                  <a:srgbClr val="FFFF00"/>
                </a:solidFill>
              </a:rPr>
              <a:t>:</a:t>
            </a:r>
          </a:p>
          <a:p>
            <a:pPr lvl="1"/>
            <a:r>
              <a:rPr lang="en-US" sz="3000" dirty="0" smtClean="0">
                <a:solidFill>
                  <a:srgbClr val="FFFF00"/>
                </a:solidFill>
              </a:rPr>
              <a:t>Minerals crystals can grow larger</a:t>
            </a:r>
          </a:p>
          <a:p>
            <a:pPr lvl="1"/>
            <a:r>
              <a:rPr lang="en-US" sz="3000" dirty="0" smtClean="0">
                <a:solidFill>
                  <a:srgbClr val="FFFF00"/>
                </a:solidFill>
              </a:rPr>
              <a:t>New minerals can form and rearrange</a:t>
            </a:r>
            <a:endParaRPr lang="en-US" sz="3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Metamorphic Rocks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2895600" cy="533400"/>
          </a:xfrm>
        </p:spPr>
        <p:txBody>
          <a:bodyPr/>
          <a:lstStyle/>
          <a:p>
            <a:pPr algn="ctr"/>
            <a:r>
              <a:rPr lang="en-US" dirty="0" smtClean="0"/>
              <a:t>Big Idea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810000" y="1524000"/>
            <a:ext cx="4879975" cy="533400"/>
          </a:xfrm>
        </p:spPr>
        <p:txBody>
          <a:bodyPr/>
          <a:lstStyle/>
          <a:p>
            <a:pPr algn="ctr"/>
            <a:r>
              <a:rPr lang="en-US" dirty="0" smtClean="0"/>
              <a:t>Supporting Detail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0" y="2514600"/>
            <a:ext cx="3352800" cy="40941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Metamorphic Changes occur over large and small areas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0000" y="2514600"/>
            <a:ext cx="4879975" cy="40941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Large scale = mountain building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Rocks are buried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Deeper rocks change more; more heat and pressure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Metamorphic Rocks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2895600" cy="533400"/>
          </a:xfrm>
        </p:spPr>
        <p:txBody>
          <a:bodyPr/>
          <a:lstStyle/>
          <a:p>
            <a:pPr algn="ctr"/>
            <a:r>
              <a:rPr lang="en-US" dirty="0" smtClean="0"/>
              <a:t>Big Idea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810000" y="1524000"/>
            <a:ext cx="4879975" cy="533400"/>
          </a:xfrm>
        </p:spPr>
        <p:txBody>
          <a:bodyPr/>
          <a:lstStyle/>
          <a:p>
            <a:pPr algn="ctr"/>
            <a:r>
              <a:rPr lang="en-US" dirty="0" smtClean="0"/>
              <a:t>Supporting Detail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0" y="2514600"/>
            <a:ext cx="3352800" cy="40941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Metamorphic Changes occur over large and small areas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0000" y="2514600"/>
            <a:ext cx="4879975" cy="40941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Small scale = magma contact changes minerals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Earthquakes = pressure by grinding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Metamorphic Rocks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2895600" cy="533400"/>
          </a:xfrm>
        </p:spPr>
        <p:txBody>
          <a:bodyPr/>
          <a:lstStyle/>
          <a:p>
            <a:pPr algn="ctr"/>
            <a:r>
              <a:rPr lang="en-US" dirty="0" smtClean="0"/>
              <a:t>Big Idea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810000" y="1524000"/>
            <a:ext cx="4879975" cy="533400"/>
          </a:xfrm>
        </p:spPr>
        <p:txBody>
          <a:bodyPr/>
          <a:lstStyle/>
          <a:p>
            <a:pPr algn="ctr"/>
            <a:r>
              <a:rPr lang="en-US" dirty="0" smtClean="0"/>
              <a:t>Supporting Detail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3200400" cy="40941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Most metamorphic rocks develop bands of minerals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0000" y="2514600"/>
            <a:ext cx="4879975" cy="40941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Foliation = develop with pressure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Develop when minerals flatten out or line up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More pressure and heat = larger foliation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3075</TotalTime>
  <Words>424</Words>
  <Application>Microsoft Office PowerPoint</Application>
  <PresentationFormat>On-screen Show (4:3)</PresentationFormat>
  <Paragraphs>105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Apex</vt:lpstr>
      <vt:lpstr>Daily Routine</vt:lpstr>
      <vt:lpstr>Bell Work</vt:lpstr>
      <vt:lpstr>Metamorphic Rocks</vt:lpstr>
      <vt:lpstr>Today, we will be able to:</vt:lpstr>
      <vt:lpstr>Metamorphic Rocks</vt:lpstr>
      <vt:lpstr>Metamorphic Rocks</vt:lpstr>
      <vt:lpstr>Metamorphic Rocks</vt:lpstr>
      <vt:lpstr>Metamorphic Rocks</vt:lpstr>
      <vt:lpstr>Metamorphic Rocks</vt:lpstr>
      <vt:lpstr>Foliated Metamorphic Rocks</vt:lpstr>
      <vt:lpstr>Foliation in Gneiss</vt:lpstr>
      <vt:lpstr>Metamorphic Rocks</vt:lpstr>
      <vt:lpstr>Today’s activity</vt:lpstr>
      <vt:lpstr>Types of Metamorphic Rocks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Earth’s surface Chapter 3: Rocks Section 4: Metamorphic Rocks</dc:title>
  <dc:creator>Gary</dc:creator>
  <cp:lastModifiedBy>Hamilton, Grant</cp:lastModifiedBy>
  <cp:revision>97</cp:revision>
  <dcterms:created xsi:type="dcterms:W3CDTF">2012-02-24T03:25:54Z</dcterms:created>
  <dcterms:modified xsi:type="dcterms:W3CDTF">2014-10-29T17:17:32Z</dcterms:modified>
</cp:coreProperties>
</file>