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3" r:id="rId12"/>
    <p:sldId id="273" r:id="rId13"/>
    <p:sldId id="269" r:id="rId14"/>
    <p:sldId id="270" r:id="rId15"/>
    <p:sldId id="275" r:id="rId16"/>
    <p:sldId id="276" r:id="rId17"/>
    <p:sldId id="277" r:id="rId18"/>
    <p:sldId id="278" r:id="rId19"/>
    <p:sldId id="271" r:id="rId20"/>
    <p:sldId id="272" r:id="rId21"/>
    <p:sldId id="274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71C-5F2B-439F-8C0E-8E8167B923F1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0920-A9C2-4DA0-B7B7-C426B126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4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71C-5F2B-439F-8C0E-8E8167B923F1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0920-A9C2-4DA0-B7B7-C426B126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7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71C-5F2B-439F-8C0E-8E8167B923F1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0920-A9C2-4DA0-B7B7-C426B126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6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71C-5F2B-439F-8C0E-8E8167B923F1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0920-A9C2-4DA0-B7B7-C426B126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6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71C-5F2B-439F-8C0E-8E8167B923F1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0920-A9C2-4DA0-B7B7-C426B126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1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71C-5F2B-439F-8C0E-8E8167B923F1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0920-A9C2-4DA0-B7B7-C426B126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1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71C-5F2B-439F-8C0E-8E8167B923F1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0920-A9C2-4DA0-B7B7-C426B126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2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71C-5F2B-439F-8C0E-8E8167B923F1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0920-A9C2-4DA0-B7B7-C426B126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0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71C-5F2B-439F-8C0E-8E8167B923F1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0920-A9C2-4DA0-B7B7-C426B126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8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71C-5F2B-439F-8C0E-8E8167B923F1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0920-A9C2-4DA0-B7B7-C426B126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71C-5F2B-439F-8C0E-8E8167B923F1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0920-A9C2-4DA0-B7B7-C426B126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4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5371C-5F2B-439F-8C0E-8E8167B923F1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10920-A9C2-4DA0-B7B7-C426B126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3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Ewddr9ho-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Sit in your appropriate seat quietly</a:t>
            </a:r>
          </a:p>
          <a:p>
            <a:r>
              <a:rPr lang="en-US" dirty="0" smtClean="0"/>
              <a:t>Make sure you are wearing your ID’s</a:t>
            </a:r>
          </a:p>
          <a:p>
            <a:r>
              <a:rPr lang="en-US" dirty="0" smtClean="0"/>
              <a:t>Have all necessary materials out</a:t>
            </a:r>
          </a:p>
          <a:p>
            <a:r>
              <a:rPr lang="en-US" dirty="0" smtClean="0"/>
              <a:t>All back packs on the floor</a:t>
            </a:r>
          </a:p>
          <a:p>
            <a:r>
              <a:rPr lang="en-US" dirty="0" smtClean="0"/>
              <a:t>All cell phones on silent and away in backpacks</a:t>
            </a:r>
          </a:p>
          <a:p>
            <a:r>
              <a:rPr lang="en-US" dirty="0" smtClean="0"/>
              <a:t>All IPods off and headphones out of your ears</a:t>
            </a:r>
          </a:p>
          <a:p>
            <a:r>
              <a:rPr lang="en-US" dirty="0" smtClean="0"/>
              <a:t>Hats off</a:t>
            </a:r>
          </a:p>
          <a:p>
            <a:r>
              <a:rPr lang="en-US" dirty="0" smtClean="0"/>
              <a:t>No food or drink except for water</a:t>
            </a:r>
          </a:p>
        </p:txBody>
      </p:sp>
    </p:spTree>
    <p:extLst>
      <p:ext uri="{BB962C8B-B14F-4D97-AF65-F5344CB8AC3E}">
        <p14:creationId xmlns:p14="http://schemas.microsoft.com/office/powerpoint/2010/main" val="24996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living 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0650" y="1676400"/>
            <a:ext cx="392401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Telomere: repeating nucleotides at the ends of DNA to cap the chromatid</a:t>
            </a:r>
          </a:p>
          <a:p>
            <a:r>
              <a:rPr lang="en-US" dirty="0" smtClean="0"/>
              <a:t>Chromatid are pinched together in a condensed region known as the centromere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9720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20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4" y="0"/>
            <a:ext cx="51341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43" r="44223" b="-1"/>
          <a:stretch/>
        </p:blipFill>
        <p:spPr bwMode="auto">
          <a:xfrm>
            <a:off x="4114800" y="2740934"/>
            <a:ext cx="5029200" cy="411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828800" y="4114800"/>
            <a:ext cx="5410200" cy="1981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95600" y="2209800"/>
            <a:ext cx="62484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4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www.youtube.com/watch?v=ZEwddr9ho-4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- Prophase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DNA and Protein condense to form chromosomes</a:t>
            </a:r>
          </a:p>
          <a:p>
            <a:r>
              <a:rPr lang="en-US" dirty="0" smtClean="0"/>
              <a:t>Nuclear membrane dissolves</a:t>
            </a:r>
          </a:p>
          <a:p>
            <a:r>
              <a:rPr lang="en-US" dirty="0" smtClean="0"/>
              <a:t>Centrioles move to opposite sides of cell</a:t>
            </a:r>
          </a:p>
          <a:p>
            <a:r>
              <a:rPr lang="en-US" dirty="0" smtClean="0"/>
              <a:t>Spindle fibers start forming</a:t>
            </a:r>
            <a:endParaRPr lang="en-US" dirty="0"/>
          </a:p>
        </p:txBody>
      </p:sp>
      <p:pic>
        <p:nvPicPr>
          <p:cNvPr id="5124" name="Picture 4" descr="http://img.sparknotes.com/figures/D/d756b5b73abe2974f3521a828791899f/prophase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2572544"/>
            <a:ext cx="393382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29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- Metaphase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Nuclear membrane dissolved</a:t>
            </a:r>
          </a:p>
          <a:p>
            <a:r>
              <a:rPr lang="en-US" dirty="0" smtClean="0"/>
              <a:t>Spindle fibers attach to chromosomes</a:t>
            </a:r>
          </a:p>
          <a:p>
            <a:r>
              <a:rPr lang="en-US" dirty="0" smtClean="0"/>
              <a:t>Chromosomes line up in the middle of the cell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3271"/>
            <a:ext cx="4038600" cy="451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14988"/>
            <a:ext cx="39909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52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Sit in your appropriate seat quietly</a:t>
            </a:r>
          </a:p>
          <a:p>
            <a:r>
              <a:rPr lang="en-US" dirty="0" smtClean="0"/>
              <a:t>Make sure you are wearing your ID’s</a:t>
            </a:r>
          </a:p>
          <a:p>
            <a:r>
              <a:rPr lang="en-US" dirty="0" smtClean="0"/>
              <a:t>Have all necessary materials out</a:t>
            </a:r>
          </a:p>
          <a:p>
            <a:r>
              <a:rPr lang="en-US" dirty="0" smtClean="0"/>
              <a:t>All back packs on the floor</a:t>
            </a:r>
          </a:p>
          <a:p>
            <a:r>
              <a:rPr lang="en-US" dirty="0" smtClean="0"/>
              <a:t>All cell phones on silent and away in backpacks</a:t>
            </a:r>
          </a:p>
          <a:p>
            <a:r>
              <a:rPr lang="en-US" dirty="0" smtClean="0"/>
              <a:t>All IPods off and headphones out of your ears</a:t>
            </a:r>
          </a:p>
          <a:p>
            <a:r>
              <a:rPr lang="en-US" dirty="0" smtClean="0"/>
              <a:t>Hats off</a:t>
            </a:r>
          </a:p>
          <a:p>
            <a:r>
              <a:rPr lang="en-US" dirty="0" smtClean="0"/>
              <a:t>No food or drink except for water</a:t>
            </a:r>
          </a:p>
        </p:txBody>
      </p:sp>
    </p:spTree>
    <p:extLst>
      <p:ext uri="{BB962C8B-B14F-4D97-AF65-F5344CB8AC3E}">
        <p14:creationId xmlns:p14="http://schemas.microsoft.com/office/powerpoint/2010/main" val="15470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Biology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 Homework</a:t>
            </a:r>
          </a:p>
        </p:txBody>
      </p:sp>
    </p:spTree>
    <p:extLst>
      <p:ext uri="{BB962C8B-B14F-4D97-AF65-F5344CB8AC3E}">
        <p14:creationId xmlns:p14="http://schemas.microsoft.com/office/powerpoint/2010/main" val="267329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Cell’s Journey Through Life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9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will be able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86400"/>
          </a:xfrm>
        </p:spPr>
        <p:txBody>
          <a:bodyPr>
            <a:normAutofit/>
          </a:bodyPr>
          <a:lstStyle/>
          <a:p>
            <a:r>
              <a:rPr lang="en-US" dirty="0"/>
              <a:t>Describe the life cycle of a cell</a:t>
            </a:r>
          </a:p>
          <a:p>
            <a:r>
              <a:rPr lang="en-US" dirty="0"/>
              <a:t>Diagram and label the key parts of a chromosome</a:t>
            </a:r>
          </a:p>
          <a:p>
            <a:r>
              <a:rPr lang="en-US" dirty="0"/>
              <a:t>Explain the process of mitosis</a:t>
            </a:r>
          </a:p>
          <a:p>
            <a:r>
              <a:rPr lang="en-US" dirty="0"/>
              <a:t>Diagram the different phases of mitosis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– Anaphase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Chromosomes split into chromatid</a:t>
            </a:r>
          </a:p>
          <a:p>
            <a:r>
              <a:rPr lang="en-US" dirty="0" smtClean="0"/>
              <a:t>Spindle fibers start pulling chromatid to opposite sides of the cell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3271"/>
            <a:ext cx="4038600" cy="451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6" y="2143836"/>
            <a:ext cx="36385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4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Biology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 Homework</a:t>
            </a:r>
          </a:p>
        </p:txBody>
      </p:sp>
    </p:spTree>
    <p:extLst>
      <p:ext uri="{BB962C8B-B14F-4D97-AF65-F5344CB8AC3E}">
        <p14:creationId xmlns:p14="http://schemas.microsoft.com/office/powerpoint/2010/main" val="201923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- </a:t>
            </a:r>
            <a:r>
              <a:rPr lang="en-US" dirty="0" err="1" smtClean="0"/>
              <a:t>Telophase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Spindle fibers start dissolving</a:t>
            </a:r>
          </a:p>
          <a:p>
            <a:r>
              <a:rPr lang="en-US" dirty="0" smtClean="0"/>
              <a:t>Nuclear membrane starts forming</a:t>
            </a:r>
          </a:p>
          <a:p>
            <a:r>
              <a:rPr lang="en-US" dirty="0" smtClean="0"/>
              <a:t>Chromatid start unraveling into DNA</a:t>
            </a:r>
            <a:endParaRPr lang="en-US" dirty="0"/>
          </a:p>
        </p:txBody>
      </p:sp>
      <p:pic>
        <p:nvPicPr>
          <p:cNvPr id="11266" name="Picture 2" descr="http://img.sparknotes.com/figures/D/d756b5b73abe2974f3521a828791899f/cytokinesis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1962944"/>
            <a:ext cx="3705225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5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– Cytokinesis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Nuclear membrane forms</a:t>
            </a:r>
          </a:p>
          <a:p>
            <a:r>
              <a:rPr lang="en-US" dirty="0" smtClean="0"/>
              <a:t>Chromosomes start to unravel to DNA</a:t>
            </a:r>
          </a:p>
          <a:p>
            <a:r>
              <a:rPr lang="en-US" dirty="0" smtClean="0"/>
              <a:t>Cell membrane pinches off to form two daughter cells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370522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05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 - Interphase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Most time spent in this phase</a:t>
            </a:r>
          </a:p>
          <a:p>
            <a:r>
              <a:rPr lang="en-US" dirty="0" smtClean="0"/>
              <a:t>Growth</a:t>
            </a:r>
            <a:r>
              <a:rPr lang="en-US" smtClean="0"/>
              <a:t>, synthesize </a:t>
            </a:r>
            <a:r>
              <a:rPr lang="en-US" dirty="0" smtClean="0"/>
              <a:t>DNA, and prepare for mitosis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39719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26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Cell’s Journey Through Life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will be able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Describe the life cycle of a cell</a:t>
            </a:r>
          </a:p>
          <a:p>
            <a:r>
              <a:rPr lang="en-US" dirty="0" smtClean="0"/>
              <a:t>Diagram and label the key parts of a chromosome</a:t>
            </a:r>
          </a:p>
          <a:p>
            <a:r>
              <a:rPr lang="en-US" dirty="0" smtClean="0"/>
              <a:t>Explain the process of mitosis</a:t>
            </a:r>
          </a:p>
          <a:p>
            <a:r>
              <a:rPr lang="en-US" dirty="0" smtClean="0"/>
              <a:t>Diagram the different phases of mitosis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16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3" y="97217"/>
            <a:ext cx="8229600" cy="1143000"/>
          </a:xfrm>
        </p:spPr>
        <p:txBody>
          <a:bodyPr/>
          <a:lstStyle/>
          <a:p>
            <a:r>
              <a:rPr lang="en-US" dirty="0" smtClean="0"/>
              <a:t>The Cell Cycle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172200" cy="544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00" y="4094154"/>
            <a:ext cx="2438400" cy="2154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400" y="4264751"/>
            <a:ext cx="2438400" cy="2154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22293" y="1752600"/>
            <a:ext cx="2438400" cy="2611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8400" y="1752600"/>
            <a:ext cx="2743200" cy="2397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47" y="1590602"/>
            <a:ext cx="5664492" cy="500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69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living in 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219200"/>
            <a:ext cx="3810000" cy="4906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DNA Double Helix: Each continuous double stranded DNA molecule makes on chromosome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5029200" cy="558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657600" y="2133600"/>
            <a:ext cx="1676400" cy="3124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38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living in 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219200"/>
            <a:ext cx="3810000" cy="5334000"/>
          </a:xfrm>
        </p:spPr>
        <p:txBody>
          <a:bodyPr/>
          <a:lstStyle/>
          <a:p>
            <a:r>
              <a:rPr lang="en-US" dirty="0" smtClean="0"/>
              <a:t>Histones: proteins that DNA wraps around to compact the DNA</a:t>
            </a:r>
          </a:p>
          <a:p>
            <a:endParaRPr lang="en-US" dirty="0"/>
          </a:p>
          <a:p>
            <a:r>
              <a:rPr lang="en-US" dirty="0" smtClean="0"/>
              <a:t>Chromatin: structure of highly compacted histones and DNA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5029200" cy="558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971800" y="2133600"/>
            <a:ext cx="2362200" cy="2438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971800" y="4010421"/>
            <a:ext cx="2209800" cy="1805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52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living 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0650" y="1676400"/>
            <a:ext cx="3924016" cy="4525963"/>
          </a:xfrm>
        </p:spPr>
        <p:txBody>
          <a:bodyPr/>
          <a:lstStyle/>
          <a:p>
            <a:r>
              <a:rPr lang="en-US" dirty="0" smtClean="0"/>
              <a:t>Chromosome: long, continuous thread of DNA that consists of numerous genes and regulatory information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9720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71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living 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0650" y="1676400"/>
            <a:ext cx="3924016" cy="5029200"/>
          </a:xfrm>
        </p:spPr>
        <p:txBody>
          <a:bodyPr/>
          <a:lstStyle/>
          <a:p>
            <a:r>
              <a:rPr lang="en-US" dirty="0" smtClean="0"/>
              <a:t>Chromosome is made of two chromatid</a:t>
            </a:r>
          </a:p>
          <a:p>
            <a:r>
              <a:rPr lang="en-US" dirty="0" smtClean="0"/>
              <a:t>Chromatid: one half of a duplicated chromosome</a:t>
            </a:r>
          </a:p>
          <a:p>
            <a:r>
              <a:rPr lang="en-US" dirty="0" smtClean="0"/>
              <a:t>Chromatid are made of two telomeres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9720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20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423</Words>
  <Application>Microsoft Office PowerPoint</Application>
  <PresentationFormat>On-screen Show (4:3)</PresentationFormat>
  <Paragraphs>75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Daily Routine</vt:lpstr>
      <vt:lpstr>Biology Announcements</vt:lpstr>
      <vt:lpstr>Cell’s Journey Through Life</vt:lpstr>
      <vt:lpstr>I will be able to…</vt:lpstr>
      <vt:lpstr>The Cell Cycle</vt:lpstr>
      <vt:lpstr>Cell living in Interphase</vt:lpstr>
      <vt:lpstr>Cell living in Interphase</vt:lpstr>
      <vt:lpstr>Cell living Interphase</vt:lpstr>
      <vt:lpstr>Cell living Interphase</vt:lpstr>
      <vt:lpstr>Cell living Interphase</vt:lpstr>
      <vt:lpstr>PowerPoint Presentation</vt:lpstr>
      <vt:lpstr>PowerPoint Presentation</vt:lpstr>
      <vt:lpstr>Mitosis - Prophase</vt:lpstr>
      <vt:lpstr>Mitosis - Metaphase</vt:lpstr>
      <vt:lpstr>Daily Routine</vt:lpstr>
      <vt:lpstr>Biology Announcements</vt:lpstr>
      <vt:lpstr>Cell’s Journey Through Life</vt:lpstr>
      <vt:lpstr>I will be able to…</vt:lpstr>
      <vt:lpstr>Mitosis – Anaphase</vt:lpstr>
      <vt:lpstr>Mitosis - Telophase</vt:lpstr>
      <vt:lpstr>Mitosis – Cytokinesis</vt:lpstr>
      <vt:lpstr>Cell Cycle - Interphase</vt:lpstr>
    </vt:vector>
  </TitlesOfParts>
  <Company>Deer Valley 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Routine</dc:title>
  <dc:creator>Grant W Hamilton</dc:creator>
  <cp:lastModifiedBy>Grant W Hamilton</cp:lastModifiedBy>
  <cp:revision>20</cp:revision>
  <dcterms:created xsi:type="dcterms:W3CDTF">2013-11-19T03:54:23Z</dcterms:created>
  <dcterms:modified xsi:type="dcterms:W3CDTF">2013-11-20T06:03:49Z</dcterms:modified>
</cp:coreProperties>
</file>