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96" autoAdjust="0"/>
    <p:restoredTop sz="94660"/>
  </p:normalViewPr>
  <p:slideViewPr>
    <p:cSldViewPr>
      <p:cViewPr varScale="1">
        <p:scale>
          <a:sx n="75" d="100"/>
          <a:sy n="75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F49C-1FC3-4C1D-8B3A-DCF1560EB040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5A1E-F704-4434-8811-3E623B122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F49C-1FC3-4C1D-8B3A-DCF1560EB040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5A1E-F704-4434-8811-3E623B122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F49C-1FC3-4C1D-8B3A-DCF1560EB040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5A1E-F704-4434-8811-3E623B122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F49C-1FC3-4C1D-8B3A-DCF1560EB040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5A1E-F704-4434-8811-3E623B122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F49C-1FC3-4C1D-8B3A-DCF1560EB040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5A1E-F704-4434-8811-3E623B122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F49C-1FC3-4C1D-8B3A-DCF1560EB040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5A1E-F704-4434-8811-3E623B122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F49C-1FC3-4C1D-8B3A-DCF1560EB040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5A1E-F704-4434-8811-3E623B122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F49C-1FC3-4C1D-8B3A-DCF1560EB040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5A1E-F704-4434-8811-3E623B122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F49C-1FC3-4C1D-8B3A-DCF1560EB040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5A1E-F704-4434-8811-3E623B122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F49C-1FC3-4C1D-8B3A-DCF1560EB040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5A1E-F704-4434-8811-3E623B122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F49C-1FC3-4C1D-8B3A-DCF1560EB040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5A1E-F704-4434-8811-3E623B122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DF49C-1FC3-4C1D-8B3A-DCF1560EB040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E5A1E-F704-4434-8811-3E623B122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away</a:t>
            </a:r>
          </a:p>
          <a:p>
            <a:r>
              <a:rPr lang="en-US" dirty="0" smtClean="0"/>
              <a:t>ID’s on or out on the desk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process of how clouds are made and what they are made of?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we predict the weather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Orographic</a:t>
            </a:r>
            <a:r>
              <a:rPr lang="en-US" dirty="0" smtClean="0"/>
              <a:t> Lifting and Acid Rain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Diagram how </a:t>
            </a:r>
            <a:r>
              <a:rPr lang="en-US" dirty="0" err="1" smtClean="0"/>
              <a:t>orographic</a:t>
            </a:r>
            <a:r>
              <a:rPr lang="en-US" dirty="0" smtClean="0"/>
              <a:t> lifting occurs with precipitations and geographic feature</a:t>
            </a:r>
          </a:p>
          <a:p>
            <a:r>
              <a:rPr lang="en-US" dirty="0" smtClean="0"/>
              <a:t>Describe how acid rain forms in clouds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the water in clouds build up to get large enough to where it falls as precipitation?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25963"/>
          </a:xfrm>
        </p:spPr>
        <p:txBody>
          <a:bodyPr/>
          <a:lstStyle/>
          <a:p>
            <a:r>
              <a:rPr lang="en-US" dirty="0" smtClean="0"/>
              <a:t>Coalescences</a:t>
            </a:r>
          </a:p>
          <a:p>
            <a:r>
              <a:rPr lang="en-US" dirty="0" smtClean="0"/>
              <a:t>Droplets collide and join together </a:t>
            </a:r>
          </a:p>
          <a:p>
            <a:r>
              <a:rPr lang="en-US" dirty="0" smtClean="0"/>
              <a:t>Bigger collides with smaller droplets</a:t>
            </a:r>
          </a:p>
          <a:p>
            <a:r>
              <a:rPr lang="en-US" dirty="0" smtClean="0"/>
              <a:t>When they become too heavy, it precipitates</a:t>
            </a:r>
          </a:p>
          <a:p>
            <a:r>
              <a:rPr lang="en-US" dirty="0" smtClean="0"/>
              <a:t>Sizes of 0.5-5.0mm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42" name="Picture 2" descr="http://www.shodor.org/os411/courses/411c/module07/unit02/images/collis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438400"/>
            <a:ext cx="1933575" cy="346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Orographic</a:t>
            </a:r>
            <a:r>
              <a:rPr lang="en-US" dirty="0" smtClean="0"/>
              <a:t> lifting</a:t>
            </a:r>
            <a:endParaRPr lang="en-US" dirty="0"/>
          </a:p>
        </p:txBody>
      </p:sp>
      <p:sp>
        <p:nvSpPr>
          <p:cNvPr id="1112" name="Freeform 1111"/>
          <p:cNvSpPr/>
          <p:nvPr/>
        </p:nvSpPr>
        <p:spPr>
          <a:xfrm>
            <a:off x="71438" y="4652367"/>
            <a:ext cx="1062633" cy="250032"/>
          </a:xfrm>
          <a:custGeom>
            <a:avLst/>
            <a:gdLst/>
            <a:ahLst/>
            <a:cxnLst/>
            <a:rect l="0" t="0" r="0" b="0"/>
            <a:pathLst>
              <a:path w="1062633" h="250032">
                <a:moveTo>
                  <a:pt x="0" y="142875"/>
                </a:move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4"/>
                </a:lnTo>
                <a:lnTo>
                  <a:pt x="8929" y="151804"/>
                </a:lnTo>
                <a:lnTo>
                  <a:pt x="8929" y="151804"/>
                </a:lnTo>
                <a:lnTo>
                  <a:pt x="17859" y="151804"/>
                </a:lnTo>
                <a:lnTo>
                  <a:pt x="26789" y="151804"/>
                </a:lnTo>
                <a:lnTo>
                  <a:pt x="35718" y="151804"/>
                </a:lnTo>
                <a:lnTo>
                  <a:pt x="53578" y="142875"/>
                </a:lnTo>
                <a:lnTo>
                  <a:pt x="62507" y="142875"/>
                </a:lnTo>
                <a:lnTo>
                  <a:pt x="71437" y="142875"/>
                </a:lnTo>
                <a:lnTo>
                  <a:pt x="80367" y="133945"/>
                </a:lnTo>
                <a:lnTo>
                  <a:pt x="98226" y="133945"/>
                </a:lnTo>
                <a:lnTo>
                  <a:pt x="107156" y="125015"/>
                </a:lnTo>
                <a:lnTo>
                  <a:pt x="116086" y="116086"/>
                </a:lnTo>
                <a:lnTo>
                  <a:pt x="133945" y="116086"/>
                </a:lnTo>
                <a:lnTo>
                  <a:pt x="142875" y="107156"/>
                </a:lnTo>
                <a:lnTo>
                  <a:pt x="151804" y="98226"/>
                </a:lnTo>
                <a:lnTo>
                  <a:pt x="169664" y="89297"/>
                </a:lnTo>
                <a:lnTo>
                  <a:pt x="178593" y="80367"/>
                </a:lnTo>
                <a:lnTo>
                  <a:pt x="187523" y="71437"/>
                </a:lnTo>
                <a:lnTo>
                  <a:pt x="196453" y="62508"/>
                </a:lnTo>
                <a:lnTo>
                  <a:pt x="205382" y="53578"/>
                </a:lnTo>
                <a:lnTo>
                  <a:pt x="214312" y="53578"/>
                </a:lnTo>
                <a:lnTo>
                  <a:pt x="223242" y="44648"/>
                </a:lnTo>
                <a:lnTo>
                  <a:pt x="232171" y="35719"/>
                </a:lnTo>
                <a:lnTo>
                  <a:pt x="241101" y="26789"/>
                </a:lnTo>
                <a:lnTo>
                  <a:pt x="250031" y="17859"/>
                </a:lnTo>
                <a:lnTo>
                  <a:pt x="258961" y="8929"/>
                </a:lnTo>
                <a:lnTo>
                  <a:pt x="258961" y="8929"/>
                </a:lnTo>
                <a:lnTo>
                  <a:pt x="267890" y="8929"/>
                </a:lnTo>
                <a:lnTo>
                  <a:pt x="267890" y="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76820" y="0"/>
                </a:lnTo>
                <a:lnTo>
                  <a:pt x="285750" y="8929"/>
                </a:lnTo>
                <a:lnTo>
                  <a:pt x="276820" y="8929"/>
                </a:lnTo>
                <a:lnTo>
                  <a:pt x="276820" y="17859"/>
                </a:lnTo>
                <a:lnTo>
                  <a:pt x="285750" y="17859"/>
                </a:lnTo>
                <a:lnTo>
                  <a:pt x="285750" y="26789"/>
                </a:lnTo>
                <a:lnTo>
                  <a:pt x="294679" y="35719"/>
                </a:lnTo>
                <a:lnTo>
                  <a:pt x="294679" y="44648"/>
                </a:lnTo>
                <a:lnTo>
                  <a:pt x="303609" y="53578"/>
                </a:lnTo>
                <a:lnTo>
                  <a:pt x="303609" y="62508"/>
                </a:lnTo>
                <a:lnTo>
                  <a:pt x="312539" y="71437"/>
                </a:lnTo>
                <a:lnTo>
                  <a:pt x="321468" y="80367"/>
                </a:lnTo>
                <a:lnTo>
                  <a:pt x="330398" y="89297"/>
                </a:lnTo>
                <a:lnTo>
                  <a:pt x="339328" y="89297"/>
                </a:lnTo>
                <a:lnTo>
                  <a:pt x="348257" y="98226"/>
                </a:lnTo>
                <a:lnTo>
                  <a:pt x="357187" y="107156"/>
                </a:lnTo>
                <a:lnTo>
                  <a:pt x="366117" y="107156"/>
                </a:lnTo>
                <a:lnTo>
                  <a:pt x="375046" y="107156"/>
                </a:lnTo>
                <a:lnTo>
                  <a:pt x="383976" y="116086"/>
                </a:lnTo>
                <a:lnTo>
                  <a:pt x="392906" y="116086"/>
                </a:lnTo>
                <a:lnTo>
                  <a:pt x="401836" y="116086"/>
                </a:lnTo>
                <a:lnTo>
                  <a:pt x="410765" y="116086"/>
                </a:lnTo>
                <a:lnTo>
                  <a:pt x="419695" y="116086"/>
                </a:lnTo>
                <a:lnTo>
                  <a:pt x="428625" y="116086"/>
                </a:lnTo>
                <a:lnTo>
                  <a:pt x="437554" y="116086"/>
                </a:lnTo>
                <a:lnTo>
                  <a:pt x="455414" y="116086"/>
                </a:lnTo>
                <a:lnTo>
                  <a:pt x="464343" y="116086"/>
                </a:lnTo>
                <a:lnTo>
                  <a:pt x="473273" y="116086"/>
                </a:lnTo>
                <a:lnTo>
                  <a:pt x="482203" y="116086"/>
                </a:lnTo>
                <a:lnTo>
                  <a:pt x="482203" y="107156"/>
                </a:lnTo>
                <a:lnTo>
                  <a:pt x="491132" y="107156"/>
                </a:lnTo>
                <a:lnTo>
                  <a:pt x="500062" y="107156"/>
                </a:lnTo>
                <a:lnTo>
                  <a:pt x="508992" y="107156"/>
                </a:lnTo>
                <a:lnTo>
                  <a:pt x="508992" y="107156"/>
                </a:lnTo>
                <a:lnTo>
                  <a:pt x="517921" y="116086"/>
                </a:lnTo>
                <a:lnTo>
                  <a:pt x="517921" y="116086"/>
                </a:lnTo>
                <a:lnTo>
                  <a:pt x="526851" y="116086"/>
                </a:lnTo>
                <a:lnTo>
                  <a:pt x="526851" y="125015"/>
                </a:lnTo>
                <a:lnTo>
                  <a:pt x="535781" y="125015"/>
                </a:lnTo>
                <a:lnTo>
                  <a:pt x="535781" y="133945"/>
                </a:lnTo>
                <a:lnTo>
                  <a:pt x="544711" y="142875"/>
                </a:lnTo>
                <a:lnTo>
                  <a:pt x="544711" y="151804"/>
                </a:lnTo>
                <a:lnTo>
                  <a:pt x="553640" y="160734"/>
                </a:lnTo>
                <a:lnTo>
                  <a:pt x="562570" y="160734"/>
                </a:lnTo>
                <a:lnTo>
                  <a:pt x="571500" y="169664"/>
                </a:lnTo>
                <a:lnTo>
                  <a:pt x="580429" y="178594"/>
                </a:lnTo>
                <a:lnTo>
                  <a:pt x="589359" y="187523"/>
                </a:lnTo>
                <a:lnTo>
                  <a:pt x="598289" y="196453"/>
                </a:lnTo>
                <a:lnTo>
                  <a:pt x="607218" y="205383"/>
                </a:lnTo>
                <a:lnTo>
                  <a:pt x="607218" y="214312"/>
                </a:lnTo>
                <a:lnTo>
                  <a:pt x="616148" y="214312"/>
                </a:lnTo>
                <a:lnTo>
                  <a:pt x="625078" y="223242"/>
                </a:lnTo>
                <a:lnTo>
                  <a:pt x="634007" y="232172"/>
                </a:lnTo>
                <a:lnTo>
                  <a:pt x="642937" y="232172"/>
                </a:lnTo>
                <a:lnTo>
                  <a:pt x="651867" y="232172"/>
                </a:lnTo>
                <a:lnTo>
                  <a:pt x="660796" y="241102"/>
                </a:lnTo>
                <a:lnTo>
                  <a:pt x="669726" y="241102"/>
                </a:lnTo>
                <a:lnTo>
                  <a:pt x="687586" y="241102"/>
                </a:lnTo>
                <a:lnTo>
                  <a:pt x="696515" y="241102"/>
                </a:lnTo>
                <a:lnTo>
                  <a:pt x="696515" y="241102"/>
                </a:lnTo>
                <a:lnTo>
                  <a:pt x="705445" y="232172"/>
                </a:lnTo>
                <a:lnTo>
                  <a:pt x="714375" y="232172"/>
                </a:lnTo>
                <a:lnTo>
                  <a:pt x="723304" y="232172"/>
                </a:lnTo>
                <a:lnTo>
                  <a:pt x="741164" y="232172"/>
                </a:lnTo>
                <a:lnTo>
                  <a:pt x="750093" y="223242"/>
                </a:lnTo>
                <a:lnTo>
                  <a:pt x="759023" y="223242"/>
                </a:lnTo>
                <a:lnTo>
                  <a:pt x="767953" y="223242"/>
                </a:lnTo>
                <a:lnTo>
                  <a:pt x="776882" y="214312"/>
                </a:lnTo>
                <a:lnTo>
                  <a:pt x="785812" y="214312"/>
                </a:lnTo>
                <a:lnTo>
                  <a:pt x="803671" y="205383"/>
                </a:lnTo>
                <a:lnTo>
                  <a:pt x="812601" y="205383"/>
                </a:lnTo>
                <a:lnTo>
                  <a:pt x="821531" y="205383"/>
                </a:lnTo>
                <a:lnTo>
                  <a:pt x="830461" y="205383"/>
                </a:lnTo>
                <a:lnTo>
                  <a:pt x="839390" y="196453"/>
                </a:lnTo>
                <a:lnTo>
                  <a:pt x="848320" y="196453"/>
                </a:lnTo>
                <a:lnTo>
                  <a:pt x="848320" y="196453"/>
                </a:lnTo>
                <a:lnTo>
                  <a:pt x="857250" y="187523"/>
                </a:lnTo>
                <a:lnTo>
                  <a:pt x="866179" y="187523"/>
                </a:lnTo>
                <a:lnTo>
                  <a:pt x="866179" y="187523"/>
                </a:lnTo>
                <a:lnTo>
                  <a:pt x="866179" y="187523"/>
                </a:lnTo>
                <a:lnTo>
                  <a:pt x="866179" y="187523"/>
                </a:lnTo>
                <a:lnTo>
                  <a:pt x="875109" y="187523"/>
                </a:lnTo>
                <a:lnTo>
                  <a:pt x="875109" y="187523"/>
                </a:lnTo>
                <a:lnTo>
                  <a:pt x="875109" y="178594"/>
                </a:lnTo>
                <a:lnTo>
                  <a:pt x="875109" y="178594"/>
                </a:lnTo>
                <a:lnTo>
                  <a:pt x="875109" y="187523"/>
                </a:lnTo>
                <a:lnTo>
                  <a:pt x="884039" y="187523"/>
                </a:lnTo>
                <a:lnTo>
                  <a:pt x="884039" y="187523"/>
                </a:lnTo>
                <a:lnTo>
                  <a:pt x="884039" y="196453"/>
                </a:lnTo>
                <a:lnTo>
                  <a:pt x="884039" y="196453"/>
                </a:lnTo>
                <a:lnTo>
                  <a:pt x="884039" y="205383"/>
                </a:lnTo>
                <a:lnTo>
                  <a:pt x="884039" y="205383"/>
                </a:lnTo>
                <a:lnTo>
                  <a:pt x="884039" y="214312"/>
                </a:lnTo>
                <a:lnTo>
                  <a:pt x="884039" y="214312"/>
                </a:lnTo>
                <a:lnTo>
                  <a:pt x="884039" y="223242"/>
                </a:lnTo>
                <a:lnTo>
                  <a:pt x="892968" y="223242"/>
                </a:lnTo>
                <a:lnTo>
                  <a:pt x="892968" y="232172"/>
                </a:lnTo>
                <a:lnTo>
                  <a:pt x="901898" y="241102"/>
                </a:lnTo>
                <a:lnTo>
                  <a:pt x="901898" y="241102"/>
                </a:lnTo>
                <a:lnTo>
                  <a:pt x="910828" y="250031"/>
                </a:lnTo>
                <a:lnTo>
                  <a:pt x="919757" y="250031"/>
                </a:lnTo>
                <a:lnTo>
                  <a:pt x="919757" y="250031"/>
                </a:lnTo>
                <a:lnTo>
                  <a:pt x="937617" y="250031"/>
                </a:lnTo>
                <a:lnTo>
                  <a:pt x="946546" y="250031"/>
                </a:lnTo>
                <a:lnTo>
                  <a:pt x="955476" y="250031"/>
                </a:lnTo>
                <a:lnTo>
                  <a:pt x="964406" y="241102"/>
                </a:lnTo>
                <a:lnTo>
                  <a:pt x="973336" y="241102"/>
                </a:lnTo>
                <a:lnTo>
                  <a:pt x="991195" y="232172"/>
                </a:lnTo>
                <a:lnTo>
                  <a:pt x="1000125" y="223242"/>
                </a:lnTo>
                <a:lnTo>
                  <a:pt x="1009054" y="223242"/>
                </a:lnTo>
                <a:lnTo>
                  <a:pt x="1017984" y="214312"/>
                </a:lnTo>
                <a:lnTo>
                  <a:pt x="1026914" y="205383"/>
                </a:lnTo>
                <a:lnTo>
                  <a:pt x="1035843" y="196453"/>
                </a:lnTo>
                <a:lnTo>
                  <a:pt x="1044773" y="187523"/>
                </a:lnTo>
                <a:lnTo>
                  <a:pt x="1044773" y="178594"/>
                </a:lnTo>
                <a:lnTo>
                  <a:pt x="1053703" y="169664"/>
                </a:lnTo>
                <a:lnTo>
                  <a:pt x="1062632" y="160734"/>
                </a:lnTo>
                <a:lnTo>
                  <a:pt x="1062632" y="142875"/>
                </a:lnTo>
                <a:lnTo>
                  <a:pt x="1062632" y="133945"/>
                </a:lnTo>
                <a:lnTo>
                  <a:pt x="1062632" y="133945"/>
                </a:lnTo>
                <a:lnTo>
                  <a:pt x="1062632" y="1339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3" name="Freeform 1112"/>
          <p:cNvSpPr/>
          <p:nvPr/>
        </p:nvSpPr>
        <p:spPr>
          <a:xfrm>
            <a:off x="1134070" y="2446734"/>
            <a:ext cx="5036345" cy="2428876"/>
          </a:xfrm>
          <a:custGeom>
            <a:avLst/>
            <a:gdLst/>
            <a:ahLst/>
            <a:cxnLst/>
            <a:rect l="0" t="0" r="0" b="0"/>
            <a:pathLst>
              <a:path w="5036345" h="2428876">
                <a:moveTo>
                  <a:pt x="0" y="2428875"/>
                </a:moveTo>
                <a:lnTo>
                  <a:pt x="0" y="2428875"/>
                </a:lnTo>
                <a:lnTo>
                  <a:pt x="0" y="2428875"/>
                </a:lnTo>
                <a:lnTo>
                  <a:pt x="8930" y="2428875"/>
                </a:lnTo>
                <a:lnTo>
                  <a:pt x="8930" y="2419945"/>
                </a:lnTo>
                <a:lnTo>
                  <a:pt x="8930" y="2419945"/>
                </a:lnTo>
                <a:lnTo>
                  <a:pt x="8930" y="2419945"/>
                </a:lnTo>
                <a:lnTo>
                  <a:pt x="17860" y="2411016"/>
                </a:lnTo>
                <a:lnTo>
                  <a:pt x="17860" y="2402086"/>
                </a:lnTo>
                <a:lnTo>
                  <a:pt x="26789" y="2402086"/>
                </a:lnTo>
                <a:lnTo>
                  <a:pt x="26789" y="2402086"/>
                </a:lnTo>
                <a:lnTo>
                  <a:pt x="35719" y="2402086"/>
                </a:lnTo>
                <a:lnTo>
                  <a:pt x="35719" y="2393156"/>
                </a:lnTo>
                <a:lnTo>
                  <a:pt x="35719" y="2384227"/>
                </a:lnTo>
                <a:lnTo>
                  <a:pt x="44649" y="2384227"/>
                </a:lnTo>
                <a:lnTo>
                  <a:pt x="44649" y="2375297"/>
                </a:lnTo>
                <a:lnTo>
                  <a:pt x="44649" y="2375297"/>
                </a:lnTo>
                <a:lnTo>
                  <a:pt x="53579" y="2375297"/>
                </a:lnTo>
                <a:lnTo>
                  <a:pt x="53579" y="2366367"/>
                </a:lnTo>
                <a:lnTo>
                  <a:pt x="53579" y="2366367"/>
                </a:lnTo>
                <a:lnTo>
                  <a:pt x="53579" y="2357437"/>
                </a:lnTo>
                <a:lnTo>
                  <a:pt x="62508" y="2357437"/>
                </a:lnTo>
                <a:lnTo>
                  <a:pt x="71438" y="2348508"/>
                </a:lnTo>
                <a:lnTo>
                  <a:pt x="71438" y="2348508"/>
                </a:lnTo>
                <a:lnTo>
                  <a:pt x="80368" y="2348508"/>
                </a:lnTo>
                <a:lnTo>
                  <a:pt x="89297" y="2339578"/>
                </a:lnTo>
                <a:lnTo>
                  <a:pt x="89297" y="2339578"/>
                </a:lnTo>
                <a:lnTo>
                  <a:pt x="98227" y="2330648"/>
                </a:lnTo>
                <a:lnTo>
                  <a:pt x="107157" y="2330648"/>
                </a:lnTo>
                <a:lnTo>
                  <a:pt x="116086" y="2330648"/>
                </a:lnTo>
                <a:lnTo>
                  <a:pt x="116086" y="2321719"/>
                </a:lnTo>
                <a:lnTo>
                  <a:pt x="125016" y="2321719"/>
                </a:lnTo>
                <a:lnTo>
                  <a:pt x="133946" y="2321719"/>
                </a:lnTo>
                <a:lnTo>
                  <a:pt x="142875" y="2312789"/>
                </a:lnTo>
                <a:lnTo>
                  <a:pt x="151805" y="2312789"/>
                </a:lnTo>
                <a:lnTo>
                  <a:pt x="160735" y="2303859"/>
                </a:lnTo>
                <a:lnTo>
                  <a:pt x="169664" y="2303859"/>
                </a:lnTo>
                <a:lnTo>
                  <a:pt x="178594" y="2294930"/>
                </a:lnTo>
                <a:lnTo>
                  <a:pt x="187524" y="2294930"/>
                </a:lnTo>
                <a:lnTo>
                  <a:pt x="196453" y="2294930"/>
                </a:lnTo>
                <a:lnTo>
                  <a:pt x="205383" y="2294930"/>
                </a:lnTo>
                <a:lnTo>
                  <a:pt x="214313" y="2286000"/>
                </a:lnTo>
                <a:lnTo>
                  <a:pt x="223243" y="2286000"/>
                </a:lnTo>
                <a:lnTo>
                  <a:pt x="232172" y="2277070"/>
                </a:lnTo>
                <a:lnTo>
                  <a:pt x="241102" y="2277070"/>
                </a:lnTo>
                <a:lnTo>
                  <a:pt x="250032" y="2277070"/>
                </a:lnTo>
                <a:lnTo>
                  <a:pt x="258961" y="2277070"/>
                </a:lnTo>
                <a:lnTo>
                  <a:pt x="267891" y="2268141"/>
                </a:lnTo>
                <a:lnTo>
                  <a:pt x="276821" y="2268141"/>
                </a:lnTo>
                <a:lnTo>
                  <a:pt x="285750" y="2268141"/>
                </a:lnTo>
                <a:lnTo>
                  <a:pt x="294680" y="2268141"/>
                </a:lnTo>
                <a:lnTo>
                  <a:pt x="303610" y="2259211"/>
                </a:lnTo>
                <a:lnTo>
                  <a:pt x="312539" y="2259211"/>
                </a:lnTo>
                <a:lnTo>
                  <a:pt x="321469" y="2259211"/>
                </a:lnTo>
                <a:lnTo>
                  <a:pt x="330399" y="2259211"/>
                </a:lnTo>
                <a:lnTo>
                  <a:pt x="339328" y="2250281"/>
                </a:lnTo>
                <a:lnTo>
                  <a:pt x="348258" y="2250281"/>
                </a:lnTo>
                <a:lnTo>
                  <a:pt x="357188" y="2241352"/>
                </a:lnTo>
                <a:lnTo>
                  <a:pt x="375047" y="2241352"/>
                </a:lnTo>
                <a:lnTo>
                  <a:pt x="383977" y="2241352"/>
                </a:lnTo>
                <a:lnTo>
                  <a:pt x="392907" y="2241352"/>
                </a:lnTo>
                <a:lnTo>
                  <a:pt x="410766" y="2232422"/>
                </a:lnTo>
                <a:lnTo>
                  <a:pt x="419696" y="2232422"/>
                </a:lnTo>
                <a:lnTo>
                  <a:pt x="428625" y="2232422"/>
                </a:lnTo>
                <a:lnTo>
                  <a:pt x="437555" y="2223492"/>
                </a:lnTo>
                <a:lnTo>
                  <a:pt x="446485" y="2223492"/>
                </a:lnTo>
                <a:lnTo>
                  <a:pt x="464344" y="2223492"/>
                </a:lnTo>
                <a:lnTo>
                  <a:pt x="473274" y="2223492"/>
                </a:lnTo>
                <a:lnTo>
                  <a:pt x="482203" y="2223492"/>
                </a:lnTo>
                <a:lnTo>
                  <a:pt x="491133" y="2214562"/>
                </a:lnTo>
                <a:lnTo>
                  <a:pt x="508993" y="2214562"/>
                </a:lnTo>
                <a:lnTo>
                  <a:pt x="517922" y="2214562"/>
                </a:lnTo>
                <a:lnTo>
                  <a:pt x="526852" y="2214562"/>
                </a:lnTo>
                <a:lnTo>
                  <a:pt x="535782" y="2214562"/>
                </a:lnTo>
                <a:lnTo>
                  <a:pt x="544711" y="2214562"/>
                </a:lnTo>
                <a:lnTo>
                  <a:pt x="553641" y="2214562"/>
                </a:lnTo>
                <a:lnTo>
                  <a:pt x="571500" y="2214562"/>
                </a:lnTo>
                <a:lnTo>
                  <a:pt x="580430" y="2205633"/>
                </a:lnTo>
                <a:lnTo>
                  <a:pt x="589360" y="2205633"/>
                </a:lnTo>
                <a:lnTo>
                  <a:pt x="598289" y="2205633"/>
                </a:lnTo>
                <a:lnTo>
                  <a:pt x="607219" y="2205633"/>
                </a:lnTo>
                <a:lnTo>
                  <a:pt x="616149" y="2205633"/>
                </a:lnTo>
                <a:lnTo>
                  <a:pt x="625078" y="2205633"/>
                </a:lnTo>
                <a:lnTo>
                  <a:pt x="634008" y="2205633"/>
                </a:lnTo>
                <a:lnTo>
                  <a:pt x="642938" y="2205633"/>
                </a:lnTo>
                <a:lnTo>
                  <a:pt x="651868" y="2205633"/>
                </a:lnTo>
                <a:lnTo>
                  <a:pt x="660797" y="2205633"/>
                </a:lnTo>
                <a:lnTo>
                  <a:pt x="669727" y="2196703"/>
                </a:lnTo>
                <a:lnTo>
                  <a:pt x="678657" y="2196703"/>
                </a:lnTo>
                <a:lnTo>
                  <a:pt x="687586" y="2196703"/>
                </a:lnTo>
                <a:lnTo>
                  <a:pt x="696516" y="2196703"/>
                </a:lnTo>
                <a:lnTo>
                  <a:pt x="705446" y="2196703"/>
                </a:lnTo>
                <a:lnTo>
                  <a:pt x="714375" y="2196703"/>
                </a:lnTo>
                <a:lnTo>
                  <a:pt x="723305" y="2196703"/>
                </a:lnTo>
                <a:lnTo>
                  <a:pt x="732235" y="2196703"/>
                </a:lnTo>
                <a:lnTo>
                  <a:pt x="741164" y="2196703"/>
                </a:lnTo>
                <a:lnTo>
                  <a:pt x="750094" y="2187773"/>
                </a:lnTo>
                <a:lnTo>
                  <a:pt x="759024" y="2187773"/>
                </a:lnTo>
                <a:lnTo>
                  <a:pt x="767953" y="2187773"/>
                </a:lnTo>
                <a:lnTo>
                  <a:pt x="776883" y="2187773"/>
                </a:lnTo>
                <a:lnTo>
                  <a:pt x="785813" y="2187773"/>
                </a:lnTo>
                <a:lnTo>
                  <a:pt x="794743" y="2187773"/>
                </a:lnTo>
                <a:lnTo>
                  <a:pt x="803672" y="2187773"/>
                </a:lnTo>
                <a:lnTo>
                  <a:pt x="821532" y="2187773"/>
                </a:lnTo>
                <a:lnTo>
                  <a:pt x="830461" y="2187773"/>
                </a:lnTo>
                <a:lnTo>
                  <a:pt x="839391" y="2187773"/>
                </a:lnTo>
                <a:lnTo>
                  <a:pt x="848321" y="2178844"/>
                </a:lnTo>
                <a:lnTo>
                  <a:pt x="857250" y="2178844"/>
                </a:lnTo>
                <a:lnTo>
                  <a:pt x="866180" y="2178844"/>
                </a:lnTo>
                <a:lnTo>
                  <a:pt x="875110" y="2178844"/>
                </a:lnTo>
                <a:lnTo>
                  <a:pt x="884039" y="2178844"/>
                </a:lnTo>
                <a:lnTo>
                  <a:pt x="892969" y="2169914"/>
                </a:lnTo>
                <a:lnTo>
                  <a:pt x="901899" y="2169914"/>
                </a:lnTo>
                <a:lnTo>
                  <a:pt x="910828" y="2169914"/>
                </a:lnTo>
                <a:lnTo>
                  <a:pt x="919758" y="2169914"/>
                </a:lnTo>
                <a:lnTo>
                  <a:pt x="928688" y="2169914"/>
                </a:lnTo>
                <a:lnTo>
                  <a:pt x="937618" y="2169914"/>
                </a:lnTo>
                <a:lnTo>
                  <a:pt x="946547" y="2169914"/>
                </a:lnTo>
                <a:lnTo>
                  <a:pt x="955477" y="2169914"/>
                </a:lnTo>
                <a:lnTo>
                  <a:pt x="964407" y="2160984"/>
                </a:lnTo>
                <a:lnTo>
                  <a:pt x="973336" y="2160984"/>
                </a:lnTo>
                <a:lnTo>
                  <a:pt x="982266" y="2169914"/>
                </a:lnTo>
                <a:lnTo>
                  <a:pt x="991196" y="2169914"/>
                </a:lnTo>
                <a:lnTo>
                  <a:pt x="1000125" y="2169914"/>
                </a:lnTo>
                <a:lnTo>
                  <a:pt x="1009055" y="2169914"/>
                </a:lnTo>
                <a:lnTo>
                  <a:pt x="1017985" y="2169914"/>
                </a:lnTo>
                <a:lnTo>
                  <a:pt x="1026914" y="2169914"/>
                </a:lnTo>
                <a:lnTo>
                  <a:pt x="1035844" y="2169914"/>
                </a:lnTo>
                <a:lnTo>
                  <a:pt x="1044774" y="2169914"/>
                </a:lnTo>
                <a:lnTo>
                  <a:pt x="1053703" y="2169914"/>
                </a:lnTo>
                <a:lnTo>
                  <a:pt x="1062633" y="2169914"/>
                </a:lnTo>
                <a:lnTo>
                  <a:pt x="1071563" y="2169914"/>
                </a:lnTo>
                <a:lnTo>
                  <a:pt x="1071563" y="2169914"/>
                </a:lnTo>
                <a:lnTo>
                  <a:pt x="1080493" y="2169914"/>
                </a:lnTo>
                <a:lnTo>
                  <a:pt x="1089422" y="2169914"/>
                </a:lnTo>
                <a:lnTo>
                  <a:pt x="1098352" y="2169914"/>
                </a:lnTo>
                <a:lnTo>
                  <a:pt x="1116211" y="2178844"/>
                </a:lnTo>
                <a:lnTo>
                  <a:pt x="1125141" y="2178844"/>
                </a:lnTo>
                <a:lnTo>
                  <a:pt x="1134071" y="2178844"/>
                </a:lnTo>
                <a:lnTo>
                  <a:pt x="1143000" y="2178844"/>
                </a:lnTo>
                <a:lnTo>
                  <a:pt x="1151930" y="2178844"/>
                </a:lnTo>
                <a:lnTo>
                  <a:pt x="1160860" y="2178844"/>
                </a:lnTo>
                <a:lnTo>
                  <a:pt x="1169789" y="2178844"/>
                </a:lnTo>
                <a:lnTo>
                  <a:pt x="1178719" y="2178844"/>
                </a:lnTo>
                <a:lnTo>
                  <a:pt x="1187649" y="2187773"/>
                </a:lnTo>
                <a:lnTo>
                  <a:pt x="1196578" y="2187773"/>
                </a:lnTo>
                <a:lnTo>
                  <a:pt x="1214438" y="2187773"/>
                </a:lnTo>
                <a:lnTo>
                  <a:pt x="1223368" y="2187773"/>
                </a:lnTo>
                <a:lnTo>
                  <a:pt x="1232297" y="2187773"/>
                </a:lnTo>
                <a:lnTo>
                  <a:pt x="1241227" y="2187773"/>
                </a:lnTo>
                <a:lnTo>
                  <a:pt x="1250157" y="2187773"/>
                </a:lnTo>
                <a:lnTo>
                  <a:pt x="1259086" y="2187773"/>
                </a:lnTo>
                <a:lnTo>
                  <a:pt x="1268016" y="2187773"/>
                </a:lnTo>
                <a:lnTo>
                  <a:pt x="1276946" y="2187773"/>
                </a:lnTo>
                <a:lnTo>
                  <a:pt x="1285875" y="2187773"/>
                </a:lnTo>
                <a:lnTo>
                  <a:pt x="1303735" y="2187773"/>
                </a:lnTo>
                <a:lnTo>
                  <a:pt x="1312664" y="2187773"/>
                </a:lnTo>
                <a:lnTo>
                  <a:pt x="1321594" y="2187773"/>
                </a:lnTo>
                <a:lnTo>
                  <a:pt x="1330524" y="2187773"/>
                </a:lnTo>
                <a:lnTo>
                  <a:pt x="1339453" y="2187773"/>
                </a:lnTo>
                <a:lnTo>
                  <a:pt x="1357313" y="2187773"/>
                </a:lnTo>
                <a:lnTo>
                  <a:pt x="1366243" y="2187773"/>
                </a:lnTo>
                <a:lnTo>
                  <a:pt x="1375172" y="2187773"/>
                </a:lnTo>
                <a:lnTo>
                  <a:pt x="1393032" y="2187773"/>
                </a:lnTo>
                <a:lnTo>
                  <a:pt x="1401961" y="2187773"/>
                </a:lnTo>
                <a:lnTo>
                  <a:pt x="1410891" y="2187773"/>
                </a:lnTo>
                <a:lnTo>
                  <a:pt x="1428750" y="2187773"/>
                </a:lnTo>
                <a:lnTo>
                  <a:pt x="1437680" y="2178844"/>
                </a:lnTo>
                <a:lnTo>
                  <a:pt x="1446610" y="2178844"/>
                </a:lnTo>
                <a:lnTo>
                  <a:pt x="1464469" y="2178844"/>
                </a:lnTo>
                <a:lnTo>
                  <a:pt x="1473399" y="2178844"/>
                </a:lnTo>
                <a:lnTo>
                  <a:pt x="1491258" y="2178844"/>
                </a:lnTo>
                <a:lnTo>
                  <a:pt x="1500188" y="2169914"/>
                </a:lnTo>
                <a:lnTo>
                  <a:pt x="1509118" y="2169914"/>
                </a:lnTo>
                <a:lnTo>
                  <a:pt x="1526977" y="2169914"/>
                </a:lnTo>
                <a:lnTo>
                  <a:pt x="1535907" y="2169914"/>
                </a:lnTo>
                <a:lnTo>
                  <a:pt x="1553766" y="2169914"/>
                </a:lnTo>
                <a:lnTo>
                  <a:pt x="1562696" y="2160984"/>
                </a:lnTo>
                <a:lnTo>
                  <a:pt x="1580555" y="2169914"/>
                </a:lnTo>
                <a:lnTo>
                  <a:pt x="1589485" y="2169914"/>
                </a:lnTo>
                <a:lnTo>
                  <a:pt x="1598414" y="2160984"/>
                </a:lnTo>
                <a:lnTo>
                  <a:pt x="1616274" y="2160984"/>
                </a:lnTo>
                <a:lnTo>
                  <a:pt x="1625203" y="2160984"/>
                </a:lnTo>
                <a:lnTo>
                  <a:pt x="1643063" y="2160984"/>
                </a:lnTo>
                <a:lnTo>
                  <a:pt x="1660922" y="2160984"/>
                </a:lnTo>
                <a:lnTo>
                  <a:pt x="1669852" y="2160984"/>
                </a:lnTo>
                <a:lnTo>
                  <a:pt x="1687711" y="2160984"/>
                </a:lnTo>
                <a:lnTo>
                  <a:pt x="1696641" y="2152055"/>
                </a:lnTo>
                <a:lnTo>
                  <a:pt x="1714500" y="2152055"/>
                </a:lnTo>
                <a:lnTo>
                  <a:pt x="1732360" y="2152055"/>
                </a:lnTo>
                <a:lnTo>
                  <a:pt x="1741289" y="2160984"/>
                </a:lnTo>
                <a:lnTo>
                  <a:pt x="1759149" y="2160984"/>
                </a:lnTo>
                <a:lnTo>
                  <a:pt x="1777008" y="2160984"/>
                </a:lnTo>
                <a:lnTo>
                  <a:pt x="1785938" y="2160984"/>
                </a:lnTo>
                <a:lnTo>
                  <a:pt x="1803797" y="2160984"/>
                </a:lnTo>
                <a:lnTo>
                  <a:pt x="1812727" y="2160984"/>
                </a:lnTo>
                <a:lnTo>
                  <a:pt x="1830586" y="2160984"/>
                </a:lnTo>
                <a:lnTo>
                  <a:pt x="1839516" y="2160984"/>
                </a:lnTo>
                <a:lnTo>
                  <a:pt x="1857375" y="2160984"/>
                </a:lnTo>
                <a:lnTo>
                  <a:pt x="1866305" y="2160984"/>
                </a:lnTo>
                <a:lnTo>
                  <a:pt x="1884164" y="2160984"/>
                </a:lnTo>
                <a:lnTo>
                  <a:pt x="1893094" y="2160984"/>
                </a:lnTo>
                <a:lnTo>
                  <a:pt x="1910953" y="2160984"/>
                </a:lnTo>
                <a:lnTo>
                  <a:pt x="1928813" y="2160984"/>
                </a:lnTo>
                <a:lnTo>
                  <a:pt x="1937743" y="2160984"/>
                </a:lnTo>
                <a:lnTo>
                  <a:pt x="1955602" y="2160984"/>
                </a:lnTo>
                <a:lnTo>
                  <a:pt x="1964532" y="2160984"/>
                </a:lnTo>
                <a:lnTo>
                  <a:pt x="1982391" y="2160984"/>
                </a:lnTo>
                <a:lnTo>
                  <a:pt x="1991321" y="2160984"/>
                </a:lnTo>
                <a:lnTo>
                  <a:pt x="2009180" y="2160984"/>
                </a:lnTo>
                <a:lnTo>
                  <a:pt x="2018110" y="2160984"/>
                </a:lnTo>
                <a:lnTo>
                  <a:pt x="2035969" y="2160984"/>
                </a:lnTo>
                <a:lnTo>
                  <a:pt x="2044899" y="2160984"/>
                </a:lnTo>
                <a:lnTo>
                  <a:pt x="2053828" y="2152055"/>
                </a:lnTo>
                <a:lnTo>
                  <a:pt x="2071688" y="2152055"/>
                </a:lnTo>
                <a:lnTo>
                  <a:pt x="2080618" y="2152055"/>
                </a:lnTo>
                <a:lnTo>
                  <a:pt x="2089547" y="2143125"/>
                </a:lnTo>
                <a:lnTo>
                  <a:pt x="2098477" y="2143125"/>
                </a:lnTo>
                <a:lnTo>
                  <a:pt x="2116336" y="2143125"/>
                </a:lnTo>
                <a:lnTo>
                  <a:pt x="2125266" y="2143125"/>
                </a:lnTo>
                <a:lnTo>
                  <a:pt x="2134196" y="2134195"/>
                </a:lnTo>
                <a:lnTo>
                  <a:pt x="2143125" y="2134195"/>
                </a:lnTo>
                <a:lnTo>
                  <a:pt x="2160985" y="2125266"/>
                </a:lnTo>
                <a:lnTo>
                  <a:pt x="2169914" y="2116336"/>
                </a:lnTo>
                <a:lnTo>
                  <a:pt x="2178844" y="2116336"/>
                </a:lnTo>
                <a:lnTo>
                  <a:pt x="2196703" y="2107406"/>
                </a:lnTo>
                <a:lnTo>
                  <a:pt x="2205633" y="2107406"/>
                </a:lnTo>
                <a:lnTo>
                  <a:pt x="2223493" y="2098477"/>
                </a:lnTo>
                <a:lnTo>
                  <a:pt x="2232422" y="2089547"/>
                </a:lnTo>
                <a:lnTo>
                  <a:pt x="2241352" y="2080617"/>
                </a:lnTo>
                <a:lnTo>
                  <a:pt x="2250282" y="2071687"/>
                </a:lnTo>
                <a:lnTo>
                  <a:pt x="2268141" y="2071687"/>
                </a:lnTo>
                <a:lnTo>
                  <a:pt x="2277071" y="2062758"/>
                </a:lnTo>
                <a:lnTo>
                  <a:pt x="2294930" y="2053828"/>
                </a:lnTo>
                <a:lnTo>
                  <a:pt x="2303860" y="2044898"/>
                </a:lnTo>
                <a:lnTo>
                  <a:pt x="2312789" y="2035969"/>
                </a:lnTo>
                <a:lnTo>
                  <a:pt x="2330649" y="2027039"/>
                </a:lnTo>
                <a:lnTo>
                  <a:pt x="2339578" y="2018109"/>
                </a:lnTo>
                <a:lnTo>
                  <a:pt x="2348508" y="2009180"/>
                </a:lnTo>
                <a:lnTo>
                  <a:pt x="2366368" y="2009180"/>
                </a:lnTo>
                <a:lnTo>
                  <a:pt x="2375297" y="2000250"/>
                </a:lnTo>
                <a:lnTo>
                  <a:pt x="2393157" y="1991320"/>
                </a:lnTo>
                <a:lnTo>
                  <a:pt x="2411016" y="1982391"/>
                </a:lnTo>
                <a:lnTo>
                  <a:pt x="2419946" y="1973461"/>
                </a:lnTo>
                <a:lnTo>
                  <a:pt x="2437805" y="1964531"/>
                </a:lnTo>
                <a:lnTo>
                  <a:pt x="2446735" y="1955602"/>
                </a:lnTo>
                <a:lnTo>
                  <a:pt x="2464594" y="1946672"/>
                </a:lnTo>
                <a:lnTo>
                  <a:pt x="2473524" y="1946672"/>
                </a:lnTo>
                <a:lnTo>
                  <a:pt x="2491383" y="1937742"/>
                </a:lnTo>
                <a:lnTo>
                  <a:pt x="2500313" y="1928812"/>
                </a:lnTo>
                <a:lnTo>
                  <a:pt x="2518172" y="1928812"/>
                </a:lnTo>
                <a:lnTo>
                  <a:pt x="2527102" y="1919883"/>
                </a:lnTo>
                <a:lnTo>
                  <a:pt x="2544961" y="1910953"/>
                </a:lnTo>
                <a:lnTo>
                  <a:pt x="2562821" y="1902023"/>
                </a:lnTo>
                <a:lnTo>
                  <a:pt x="2580680" y="1893094"/>
                </a:lnTo>
                <a:lnTo>
                  <a:pt x="2589610" y="1893094"/>
                </a:lnTo>
                <a:lnTo>
                  <a:pt x="2607469" y="1884164"/>
                </a:lnTo>
                <a:lnTo>
                  <a:pt x="2625328" y="1875234"/>
                </a:lnTo>
                <a:lnTo>
                  <a:pt x="2634258" y="1875234"/>
                </a:lnTo>
                <a:lnTo>
                  <a:pt x="2652118" y="1866305"/>
                </a:lnTo>
                <a:lnTo>
                  <a:pt x="2669977" y="1857375"/>
                </a:lnTo>
                <a:lnTo>
                  <a:pt x="2678907" y="1848445"/>
                </a:lnTo>
                <a:lnTo>
                  <a:pt x="2696766" y="1839516"/>
                </a:lnTo>
                <a:lnTo>
                  <a:pt x="2714625" y="1839516"/>
                </a:lnTo>
                <a:lnTo>
                  <a:pt x="2723555" y="1830586"/>
                </a:lnTo>
                <a:lnTo>
                  <a:pt x="2741414" y="1830586"/>
                </a:lnTo>
                <a:lnTo>
                  <a:pt x="2759274" y="1821656"/>
                </a:lnTo>
                <a:lnTo>
                  <a:pt x="2777133" y="1821656"/>
                </a:lnTo>
                <a:lnTo>
                  <a:pt x="2786063" y="1812727"/>
                </a:lnTo>
                <a:lnTo>
                  <a:pt x="2803922" y="1812727"/>
                </a:lnTo>
                <a:lnTo>
                  <a:pt x="2821782" y="1803797"/>
                </a:lnTo>
                <a:lnTo>
                  <a:pt x="2830711" y="1794867"/>
                </a:lnTo>
                <a:lnTo>
                  <a:pt x="2848571" y="1785937"/>
                </a:lnTo>
                <a:lnTo>
                  <a:pt x="2866430" y="1777008"/>
                </a:lnTo>
                <a:lnTo>
                  <a:pt x="2875360" y="1777008"/>
                </a:lnTo>
                <a:lnTo>
                  <a:pt x="2893219" y="1768078"/>
                </a:lnTo>
                <a:lnTo>
                  <a:pt x="2902149" y="1759148"/>
                </a:lnTo>
                <a:lnTo>
                  <a:pt x="2920008" y="1750219"/>
                </a:lnTo>
                <a:lnTo>
                  <a:pt x="2937868" y="1741289"/>
                </a:lnTo>
                <a:lnTo>
                  <a:pt x="2955727" y="1732359"/>
                </a:lnTo>
                <a:lnTo>
                  <a:pt x="2973586" y="1723430"/>
                </a:lnTo>
                <a:lnTo>
                  <a:pt x="2982516" y="1714500"/>
                </a:lnTo>
                <a:lnTo>
                  <a:pt x="3000375" y="1705570"/>
                </a:lnTo>
                <a:lnTo>
                  <a:pt x="3018235" y="1705570"/>
                </a:lnTo>
                <a:lnTo>
                  <a:pt x="3027164" y="1696641"/>
                </a:lnTo>
                <a:lnTo>
                  <a:pt x="3045024" y="1687711"/>
                </a:lnTo>
                <a:lnTo>
                  <a:pt x="3053953" y="1678781"/>
                </a:lnTo>
                <a:lnTo>
                  <a:pt x="3062883" y="1669852"/>
                </a:lnTo>
                <a:lnTo>
                  <a:pt x="3080743" y="1660922"/>
                </a:lnTo>
                <a:lnTo>
                  <a:pt x="3098602" y="1651992"/>
                </a:lnTo>
                <a:lnTo>
                  <a:pt x="3107532" y="1643062"/>
                </a:lnTo>
                <a:lnTo>
                  <a:pt x="3116461" y="1634133"/>
                </a:lnTo>
                <a:lnTo>
                  <a:pt x="3134321" y="1625203"/>
                </a:lnTo>
                <a:lnTo>
                  <a:pt x="3143250" y="1616273"/>
                </a:lnTo>
                <a:lnTo>
                  <a:pt x="3152180" y="1616273"/>
                </a:lnTo>
                <a:lnTo>
                  <a:pt x="3170039" y="1607344"/>
                </a:lnTo>
                <a:lnTo>
                  <a:pt x="3178969" y="1598414"/>
                </a:lnTo>
                <a:lnTo>
                  <a:pt x="3187899" y="1589484"/>
                </a:lnTo>
                <a:lnTo>
                  <a:pt x="3205758" y="1580555"/>
                </a:lnTo>
                <a:lnTo>
                  <a:pt x="3214688" y="1571625"/>
                </a:lnTo>
                <a:lnTo>
                  <a:pt x="3223618" y="1562695"/>
                </a:lnTo>
                <a:lnTo>
                  <a:pt x="3232547" y="1553766"/>
                </a:lnTo>
                <a:lnTo>
                  <a:pt x="3250407" y="1544836"/>
                </a:lnTo>
                <a:lnTo>
                  <a:pt x="3259336" y="1535906"/>
                </a:lnTo>
                <a:lnTo>
                  <a:pt x="3268266" y="1526977"/>
                </a:lnTo>
                <a:lnTo>
                  <a:pt x="3286125" y="1526977"/>
                </a:lnTo>
                <a:lnTo>
                  <a:pt x="3295055" y="1518047"/>
                </a:lnTo>
                <a:lnTo>
                  <a:pt x="3303985" y="1509117"/>
                </a:lnTo>
                <a:lnTo>
                  <a:pt x="3312914" y="1500187"/>
                </a:lnTo>
                <a:lnTo>
                  <a:pt x="3321844" y="1491258"/>
                </a:lnTo>
                <a:lnTo>
                  <a:pt x="3339703" y="1482328"/>
                </a:lnTo>
                <a:lnTo>
                  <a:pt x="3348633" y="1482328"/>
                </a:lnTo>
                <a:lnTo>
                  <a:pt x="3357563" y="1473398"/>
                </a:lnTo>
                <a:lnTo>
                  <a:pt x="3366493" y="1464469"/>
                </a:lnTo>
                <a:lnTo>
                  <a:pt x="3384352" y="1455539"/>
                </a:lnTo>
                <a:lnTo>
                  <a:pt x="3393282" y="1446609"/>
                </a:lnTo>
                <a:lnTo>
                  <a:pt x="3402211" y="1437680"/>
                </a:lnTo>
                <a:lnTo>
                  <a:pt x="3420071" y="1437680"/>
                </a:lnTo>
                <a:lnTo>
                  <a:pt x="3429000" y="1428750"/>
                </a:lnTo>
                <a:lnTo>
                  <a:pt x="3437930" y="1419820"/>
                </a:lnTo>
                <a:lnTo>
                  <a:pt x="3446860" y="1410891"/>
                </a:lnTo>
                <a:lnTo>
                  <a:pt x="3464719" y="1401961"/>
                </a:lnTo>
                <a:lnTo>
                  <a:pt x="3473649" y="1393031"/>
                </a:lnTo>
                <a:lnTo>
                  <a:pt x="3482578" y="1384102"/>
                </a:lnTo>
                <a:lnTo>
                  <a:pt x="3491508" y="1375172"/>
                </a:lnTo>
                <a:lnTo>
                  <a:pt x="3500438" y="1366242"/>
                </a:lnTo>
                <a:lnTo>
                  <a:pt x="3518297" y="1357312"/>
                </a:lnTo>
                <a:lnTo>
                  <a:pt x="3527227" y="1348383"/>
                </a:lnTo>
                <a:lnTo>
                  <a:pt x="3536157" y="1339453"/>
                </a:lnTo>
                <a:lnTo>
                  <a:pt x="3545086" y="1330523"/>
                </a:lnTo>
                <a:lnTo>
                  <a:pt x="3554016" y="1321594"/>
                </a:lnTo>
                <a:lnTo>
                  <a:pt x="3562946" y="1312664"/>
                </a:lnTo>
                <a:lnTo>
                  <a:pt x="3571875" y="1303734"/>
                </a:lnTo>
                <a:lnTo>
                  <a:pt x="3580805" y="1285875"/>
                </a:lnTo>
                <a:lnTo>
                  <a:pt x="3589735" y="1276945"/>
                </a:lnTo>
                <a:lnTo>
                  <a:pt x="3598664" y="1259086"/>
                </a:lnTo>
                <a:lnTo>
                  <a:pt x="3607594" y="1250156"/>
                </a:lnTo>
                <a:lnTo>
                  <a:pt x="3616524" y="1241227"/>
                </a:lnTo>
                <a:lnTo>
                  <a:pt x="3625453" y="1223367"/>
                </a:lnTo>
                <a:lnTo>
                  <a:pt x="3634383" y="1214437"/>
                </a:lnTo>
                <a:lnTo>
                  <a:pt x="3634383" y="1205508"/>
                </a:lnTo>
                <a:lnTo>
                  <a:pt x="3643313" y="1187648"/>
                </a:lnTo>
                <a:lnTo>
                  <a:pt x="3652243" y="1178719"/>
                </a:lnTo>
                <a:lnTo>
                  <a:pt x="3661172" y="1169789"/>
                </a:lnTo>
                <a:lnTo>
                  <a:pt x="3670102" y="1151930"/>
                </a:lnTo>
                <a:lnTo>
                  <a:pt x="3679032" y="1143000"/>
                </a:lnTo>
                <a:lnTo>
                  <a:pt x="3679032" y="1134070"/>
                </a:lnTo>
                <a:lnTo>
                  <a:pt x="3687961" y="1125141"/>
                </a:lnTo>
                <a:lnTo>
                  <a:pt x="3696891" y="1107281"/>
                </a:lnTo>
                <a:lnTo>
                  <a:pt x="3705821" y="1098352"/>
                </a:lnTo>
                <a:lnTo>
                  <a:pt x="3705821" y="1089422"/>
                </a:lnTo>
                <a:lnTo>
                  <a:pt x="3714750" y="1071562"/>
                </a:lnTo>
                <a:lnTo>
                  <a:pt x="3714750" y="1062633"/>
                </a:lnTo>
                <a:lnTo>
                  <a:pt x="3723680" y="1053703"/>
                </a:lnTo>
                <a:lnTo>
                  <a:pt x="3732610" y="1035844"/>
                </a:lnTo>
                <a:lnTo>
                  <a:pt x="3732610" y="1026914"/>
                </a:lnTo>
                <a:lnTo>
                  <a:pt x="3741539" y="1017984"/>
                </a:lnTo>
                <a:lnTo>
                  <a:pt x="3750469" y="1009055"/>
                </a:lnTo>
                <a:lnTo>
                  <a:pt x="3750469" y="1000125"/>
                </a:lnTo>
                <a:lnTo>
                  <a:pt x="3759399" y="982266"/>
                </a:lnTo>
                <a:lnTo>
                  <a:pt x="3768328" y="973336"/>
                </a:lnTo>
                <a:lnTo>
                  <a:pt x="3777258" y="964406"/>
                </a:lnTo>
                <a:lnTo>
                  <a:pt x="3786188" y="946547"/>
                </a:lnTo>
                <a:lnTo>
                  <a:pt x="3786188" y="937617"/>
                </a:lnTo>
                <a:lnTo>
                  <a:pt x="3795118" y="928687"/>
                </a:lnTo>
                <a:lnTo>
                  <a:pt x="3804047" y="919758"/>
                </a:lnTo>
                <a:lnTo>
                  <a:pt x="3804047" y="910828"/>
                </a:lnTo>
                <a:lnTo>
                  <a:pt x="3812977" y="901898"/>
                </a:lnTo>
                <a:lnTo>
                  <a:pt x="3821907" y="892969"/>
                </a:lnTo>
                <a:lnTo>
                  <a:pt x="3821907" y="884039"/>
                </a:lnTo>
                <a:lnTo>
                  <a:pt x="3830836" y="875109"/>
                </a:lnTo>
                <a:lnTo>
                  <a:pt x="3839766" y="857250"/>
                </a:lnTo>
                <a:lnTo>
                  <a:pt x="3848696" y="848320"/>
                </a:lnTo>
                <a:lnTo>
                  <a:pt x="3857625" y="839391"/>
                </a:lnTo>
                <a:lnTo>
                  <a:pt x="3866555" y="830461"/>
                </a:lnTo>
                <a:lnTo>
                  <a:pt x="3875485" y="821531"/>
                </a:lnTo>
                <a:lnTo>
                  <a:pt x="3884414" y="803672"/>
                </a:lnTo>
                <a:lnTo>
                  <a:pt x="3893344" y="794742"/>
                </a:lnTo>
                <a:lnTo>
                  <a:pt x="3902274" y="785812"/>
                </a:lnTo>
                <a:lnTo>
                  <a:pt x="3911203" y="767953"/>
                </a:lnTo>
                <a:lnTo>
                  <a:pt x="3920133" y="759023"/>
                </a:lnTo>
                <a:lnTo>
                  <a:pt x="3929063" y="750094"/>
                </a:lnTo>
                <a:lnTo>
                  <a:pt x="3937993" y="741164"/>
                </a:lnTo>
                <a:lnTo>
                  <a:pt x="3946922" y="732234"/>
                </a:lnTo>
                <a:lnTo>
                  <a:pt x="3955852" y="714375"/>
                </a:lnTo>
                <a:lnTo>
                  <a:pt x="3964782" y="705445"/>
                </a:lnTo>
                <a:lnTo>
                  <a:pt x="3973711" y="696516"/>
                </a:lnTo>
                <a:lnTo>
                  <a:pt x="3991571" y="687586"/>
                </a:lnTo>
                <a:lnTo>
                  <a:pt x="4000500" y="678656"/>
                </a:lnTo>
                <a:lnTo>
                  <a:pt x="4009430" y="660797"/>
                </a:lnTo>
                <a:lnTo>
                  <a:pt x="4009430" y="651867"/>
                </a:lnTo>
                <a:lnTo>
                  <a:pt x="4018360" y="642937"/>
                </a:lnTo>
                <a:lnTo>
                  <a:pt x="4027289" y="634008"/>
                </a:lnTo>
                <a:lnTo>
                  <a:pt x="4045149" y="625078"/>
                </a:lnTo>
                <a:lnTo>
                  <a:pt x="4054078" y="616148"/>
                </a:lnTo>
                <a:lnTo>
                  <a:pt x="4063008" y="607219"/>
                </a:lnTo>
                <a:lnTo>
                  <a:pt x="4071938" y="598289"/>
                </a:lnTo>
                <a:lnTo>
                  <a:pt x="4080868" y="589359"/>
                </a:lnTo>
                <a:lnTo>
                  <a:pt x="4089797" y="580430"/>
                </a:lnTo>
                <a:lnTo>
                  <a:pt x="4107657" y="571500"/>
                </a:lnTo>
                <a:lnTo>
                  <a:pt x="4116586" y="553641"/>
                </a:lnTo>
                <a:lnTo>
                  <a:pt x="4125516" y="553641"/>
                </a:lnTo>
                <a:lnTo>
                  <a:pt x="4134446" y="544711"/>
                </a:lnTo>
                <a:lnTo>
                  <a:pt x="4143375" y="526852"/>
                </a:lnTo>
                <a:lnTo>
                  <a:pt x="4161235" y="517922"/>
                </a:lnTo>
                <a:lnTo>
                  <a:pt x="4170164" y="508992"/>
                </a:lnTo>
                <a:lnTo>
                  <a:pt x="4188024" y="500062"/>
                </a:lnTo>
                <a:lnTo>
                  <a:pt x="4196953" y="491133"/>
                </a:lnTo>
                <a:lnTo>
                  <a:pt x="4205883" y="482203"/>
                </a:lnTo>
                <a:lnTo>
                  <a:pt x="4223743" y="473273"/>
                </a:lnTo>
                <a:lnTo>
                  <a:pt x="4232672" y="464344"/>
                </a:lnTo>
                <a:lnTo>
                  <a:pt x="4241602" y="455414"/>
                </a:lnTo>
                <a:lnTo>
                  <a:pt x="4250532" y="446484"/>
                </a:lnTo>
                <a:lnTo>
                  <a:pt x="4259461" y="437555"/>
                </a:lnTo>
                <a:lnTo>
                  <a:pt x="4277321" y="419695"/>
                </a:lnTo>
                <a:lnTo>
                  <a:pt x="4286250" y="419695"/>
                </a:lnTo>
                <a:lnTo>
                  <a:pt x="4295180" y="401836"/>
                </a:lnTo>
                <a:lnTo>
                  <a:pt x="4304110" y="392906"/>
                </a:lnTo>
                <a:lnTo>
                  <a:pt x="4313039" y="383977"/>
                </a:lnTo>
                <a:lnTo>
                  <a:pt x="4321969" y="375047"/>
                </a:lnTo>
                <a:lnTo>
                  <a:pt x="4339828" y="366117"/>
                </a:lnTo>
                <a:lnTo>
                  <a:pt x="4348758" y="357187"/>
                </a:lnTo>
                <a:lnTo>
                  <a:pt x="4357688" y="339329"/>
                </a:lnTo>
                <a:lnTo>
                  <a:pt x="4366618" y="330399"/>
                </a:lnTo>
                <a:lnTo>
                  <a:pt x="4375547" y="321469"/>
                </a:lnTo>
                <a:lnTo>
                  <a:pt x="4384477" y="312539"/>
                </a:lnTo>
                <a:lnTo>
                  <a:pt x="4393407" y="303610"/>
                </a:lnTo>
                <a:lnTo>
                  <a:pt x="4402336" y="294680"/>
                </a:lnTo>
                <a:lnTo>
                  <a:pt x="4411266" y="285750"/>
                </a:lnTo>
                <a:lnTo>
                  <a:pt x="4420196" y="276821"/>
                </a:lnTo>
                <a:lnTo>
                  <a:pt x="4429125" y="258961"/>
                </a:lnTo>
                <a:lnTo>
                  <a:pt x="4446985" y="258961"/>
                </a:lnTo>
                <a:lnTo>
                  <a:pt x="4455914" y="241102"/>
                </a:lnTo>
                <a:lnTo>
                  <a:pt x="4464844" y="232172"/>
                </a:lnTo>
                <a:lnTo>
                  <a:pt x="4473774" y="223243"/>
                </a:lnTo>
                <a:lnTo>
                  <a:pt x="4482703" y="214313"/>
                </a:lnTo>
                <a:lnTo>
                  <a:pt x="4500563" y="205383"/>
                </a:lnTo>
                <a:lnTo>
                  <a:pt x="4509493" y="196454"/>
                </a:lnTo>
                <a:lnTo>
                  <a:pt x="4518422" y="178594"/>
                </a:lnTo>
                <a:lnTo>
                  <a:pt x="4527352" y="178594"/>
                </a:lnTo>
                <a:lnTo>
                  <a:pt x="4536282" y="169664"/>
                </a:lnTo>
                <a:lnTo>
                  <a:pt x="4554141" y="160735"/>
                </a:lnTo>
                <a:lnTo>
                  <a:pt x="4563071" y="151805"/>
                </a:lnTo>
                <a:lnTo>
                  <a:pt x="4572000" y="133946"/>
                </a:lnTo>
                <a:lnTo>
                  <a:pt x="4589860" y="125016"/>
                </a:lnTo>
                <a:lnTo>
                  <a:pt x="4598789" y="116086"/>
                </a:lnTo>
                <a:lnTo>
                  <a:pt x="4607719" y="107157"/>
                </a:lnTo>
                <a:lnTo>
                  <a:pt x="4616649" y="98227"/>
                </a:lnTo>
                <a:lnTo>
                  <a:pt x="4625578" y="89297"/>
                </a:lnTo>
                <a:lnTo>
                  <a:pt x="4634508" y="89297"/>
                </a:lnTo>
                <a:lnTo>
                  <a:pt x="4643438" y="80368"/>
                </a:lnTo>
                <a:lnTo>
                  <a:pt x="4652368" y="71438"/>
                </a:lnTo>
                <a:lnTo>
                  <a:pt x="4661297" y="62508"/>
                </a:lnTo>
                <a:lnTo>
                  <a:pt x="4670227" y="53579"/>
                </a:lnTo>
                <a:lnTo>
                  <a:pt x="4679157" y="53579"/>
                </a:lnTo>
                <a:lnTo>
                  <a:pt x="4688086" y="44649"/>
                </a:lnTo>
                <a:lnTo>
                  <a:pt x="4697016" y="35719"/>
                </a:lnTo>
                <a:lnTo>
                  <a:pt x="4705946" y="26789"/>
                </a:lnTo>
                <a:lnTo>
                  <a:pt x="4714875" y="26789"/>
                </a:lnTo>
                <a:lnTo>
                  <a:pt x="4723805" y="17860"/>
                </a:lnTo>
                <a:lnTo>
                  <a:pt x="4732735" y="17860"/>
                </a:lnTo>
                <a:lnTo>
                  <a:pt x="4741664" y="17860"/>
                </a:lnTo>
                <a:lnTo>
                  <a:pt x="4750594" y="17860"/>
                </a:lnTo>
                <a:lnTo>
                  <a:pt x="4759524" y="8930"/>
                </a:lnTo>
                <a:lnTo>
                  <a:pt x="4768453" y="8930"/>
                </a:lnTo>
                <a:lnTo>
                  <a:pt x="4777383" y="8930"/>
                </a:lnTo>
                <a:lnTo>
                  <a:pt x="4786313" y="0"/>
                </a:lnTo>
                <a:lnTo>
                  <a:pt x="4795243" y="0"/>
                </a:lnTo>
                <a:lnTo>
                  <a:pt x="4804172" y="0"/>
                </a:lnTo>
                <a:lnTo>
                  <a:pt x="4813102" y="0"/>
                </a:lnTo>
                <a:lnTo>
                  <a:pt x="4822032" y="0"/>
                </a:lnTo>
                <a:lnTo>
                  <a:pt x="4830961" y="0"/>
                </a:lnTo>
                <a:lnTo>
                  <a:pt x="4839891" y="0"/>
                </a:lnTo>
                <a:lnTo>
                  <a:pt x="4848821" y="0"/>
                </a:lnTo>
                <a:lnTo>
                  <a:pt x="4857750" y="0"/>
                </a:lnTo>
                <a:lnTo>
                  <a:pt x="4875610" y="0"/>
                </a:lnTo>
                <a:lnTo>
                  <a:pt x="4884539" y="0"/>
                </a:lnTo>
                <a:lnTo>
                  <a:pt x="4884539" y="0"/>
                </a:lnTo>
                <a:lnTo>
                  <a:pt x="4893469" y="8930"/>
                </a:lnTo>
                <a:lnTo>
                  <a:pt x="4902399" y="8930"/>
                </a:lnTo>
                <a:lnTo>
                  <a:pt x="4911328" y="8930"/>
                </a:lnTo>
                <a:lnTo>
                  <a:pt x="4920258" y="8930"/>
                </a:lnTo>
                <a:lnTo>
                  <a:pt x="4929188" y="17860"/>
                </a:lnTo>
                <a:lnTo>
                  <a:pt x="4938118" y="17860"/>
                </a:lnTo>
                <a:lnTo>
                  <a:pt x="4947047" y="17860"/>
                </a:lnTo>
                <a:lnTo>
                  <a:pt x="4947047" y="26789"/>
                </a:lnTo>
                <a:lnTo>
                  <a:pt x="4955977" y="26789"/>
                </a:lnTo>
                <a:lnTo>
                  <a:pt x="4964907" y="26789"/>
                </a:lnTo>
                <a:lnTo>
                  <a:pt x="4973836" y="35719"/>
                </a:lnTo>
                <a:lnTo>
                  <a:pt x="4982766" y="35719"/>
                </a:lnTo>
                <a:lnTo>
                  <a:pt x="4982766" y="35719"/>
                </a:lnTo>
                <a:lnTo>
                  <a:pt x="4991696" y="44649"/>
                </a:lnTo>
                <a:lnTo>
                  <a:pt x="5000625" y="44649"/>
                </a:lnTo>
                <a:lnTo>
                  <a:pt x="5000625" y="53579"/>
                </a:lnTo>
                <a:lnTo>
                  <a:pt x="5009555" y="62508"/>
                </a:lnTo>
                <a:lnTo>
                  <a:pt x="5009555" y="62508"/>
                </a:lnTo>
                <a:lnTo>
                  <a:pt x="5018485" y="71438"/>
                </a:lnTo>
                <a:lnTo>
                  <a:pt x="5027414" y="71438"/>
                </a:lnTo>
                <a:lnTo>
                  <a:pt x="5027414" y="80368"/>
                </a:lnTo>
                <a:lnTo>
                  <a:pt x="5036344" y="89297"/>
                </a:lnTo>
                <a:lnTo>
                  <a:pt x="5036344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4" name="Freeform 1113"/>
          <p:cNvSpPr/>
          <p:nvPr/>
        </p:nvSpPr>
        <p:spPr>
          <a:xfrm>
            <a:off x="6170414" y="2536031"/>
            <a:ext cx="366118" cy="759024"/>
          </a:xfrm>
          <a:custGeom>
            <a:avLst/>
            <a:gdLst/>
            <a:ahLst/>
            <a:cxnLst/>
            <a:rect l="0" t="0" r="0" b="0"/>
            <a:pathLst>
              <a:path w="366118" h="759024">
                <a:moveTo>
                  <a:pt x="0" y="0"/>
                </a:moveTo>
                <a:lnTo>
                  <a:pt x="8930" y="8930"/>
                </a:lnTo>
                <a:lnTo>
                  <a:pt x="17859" y="17860"/>
                </a:lnTo>
                <a:lnTo>
                  <a:pt x="17859" y="17860"/>
                </a:lnTo>
                <a:lnTo>
                  <a:pt x="26789" y="26789"/>
                </a:lnTo>
                <a:lnTo>
                  <a:pt x="26789" y="35719"/>
                </a:lnTo>
                <a:lnTo>
                  <a:pt x="35719" y="44649"/>
                </a:lnTo>
                <a:lnTo>
                  <a:pt x="35719" y="44649"/>
                </a:lnTo>
                <a:lnTo>
                  <a:pt x="44649" y="53578"/>
                </a:lnTo>
                <a:lnTo>
                  <a:pt x="53578" y="62508"/>
                </a:lnTo>
                <a:lnTo>
                  <a:pt x="53578" y="71438"/>
                </a:lnTo>
                <a:lnTo>
                  <a:pt x="62508" y="80367"/>
                </a:lnTo>
                <a:lnTo>
                  <a:pt x="62508" y="89297"/>
                </a:lnTo>
                <a:lnTo>
                  <a:pt x="71438" y="89297"/>
                </a:lnTo>
                <a:lnTo>
                  <a:pt x="71438" y="98227"/>
                </a:lnTo>
                <a:lnTo>
                  <a:pt x="80367" y="107157"/>
                </a:lnTo>
                <a:lnTo>
                  <a:pt x="80367" y="116086"/>
                </a:lnTo>
                <a:lnTo>
                  <a:pt x="89297" y="125016"/>
                </a:lnTo>
                <a:lnTo>
                  <a:pt x="89297" y="133946"/>
                </a:lnTo>
                <a:lnTo>
                  <a:pt x="98227" y="142875"/>
                </a:lnTo>
                <a:lnTo>
                  <a:pt x="98227" y="151805"/>
                </a:lnTo>
                <a:lnTo>
                  <a:pt x="107156" y="160735"/>
                </a:lnTo>
                <a:lnTo>
                  <a:pt x="107156" y="169664"/>
                </a:lnTo>
                <a:lnTo>
                  <a:pt x="116086" y="178594"/>
                </a:lnTo>
                <a:lnTo>
                  <a:pt x="116086" y="187524"/>
                </a:lnTo>
                <a:lnTo>
                  <a:pt x="125016" y="196453"/>
                </a:lnTo>
                <a:lnTo>
                  <a:pt x="125016" y="214313"/>
                </a:lnTo>
                <a:lnTo>
                  <a:pt x="133945" y="223242"/>
                </a:lnTo>
                <a:lnTo>
                  <a:pt x="142875" y="232172"/>
                </a:lnTo>
                <a:lnTo>
                  <a:pt x="142875" y="241102"/>
                </a:lnTo>
                <a:lnTo>
                  <a:pt x="151805" y="250032"/>
                </a:lnTo>
                <a:lnTo>
                  <a:pt x="151805" y="258961"/>
                </a:lnTo>
                <a:lnTo>
                  <a:pt x="160734" y="267890"/>
                </a:lnTo>
                <a:lnTo>
                  <a:pt x="160734" y="285750"/>
                </a:lnTo>
                <a:lnTo>
                  <a:pt x="169664" y="294680"/>
                </a:lnTo>
                <a:lnTo>
                  <a:pt x="178594" y="303609"/>
                </a:lnTo>
                <a:lnTo>
                  <a:pt x="178594" y="312539"/>
                </a:lnTo>
                <a:lnTo>
                  <a:pt x="187524" y="330398"/>
                </a:lnTo>
                <a:lnTo>
                  <a:pt x="196453" y="339328"/>
                </a:lnTo>
                <a:lnTo>
                  <a:pt x="196453" y="348258"/>
                </a:lnTo>
                <a:lnTo>
                  <a:pt x="205383" y="357187"/>
                </a:lnTo>
                <a:lnTo>
                  <a:pt x="205383" y="375047"/>
                </a:lnTo>
                <a:lnTo>
                  <a:pt x="214313" y="383976"/>
                </a:lnTo>
                <a:lnTo>
                  <a:pt x="223242" y="392906"/>
                </a:lnTo>
                <a:lnTo>
                  <a:pt x="223242" y="410765"/>
                </a:lnTo>
                <a:lnTo>
                  <a:pt x="232172" y="419695"/>
                </a:lnTo>
                <a:lnTo>
                  <a:pt x="232172" y="428625"/>
                </a:lnTo>
                <a:lnTo>
                  <a:pt x="241102" y="446484"/>
                </a:lnTo>
                <a:lnTo>
                  <a:pt x="250031" y="455414"/>
                </a:lnTo>
                <a:lnTo>
                  <a:pt x="250031" y="473273"/>
                </a:lnTo>
                <a:lnTo>
                  <a:pt x="258961" y="482203"/>
                </a:lnTo>
                <a:lnTo>
                  <a:pt x="258961" y="500062"/>
                </a:lnTo>
                <a:lnTo>
                  <a:pt x="267891" y="508992"/>
                </a:lnTo>
                <a:lnTo>
                  <a:pt x="276820" y="517922"/>
                </a:lnTo>
                <a:lnTo>
                  <a:pt x="276820" y="535781"/>
                </a:lnTo>
                <a:lnTo>
                  <a:pt x="285750" y="544711"/>
                </a:lnTo>
                <a:lnTo>
                  <a:pt x="285750" y="562570"/>
                </a:lnTo>
                <a:lnTo>
                  <a:pt x="294680" y="571500"/>
                </a:lnTo>
                <a:lnTo>
                  <a:pt x="294680" y="580430"/>
                </a:lnTo>
                <a:lnTo>
                  <a:pt x="303609" y="598289"/>
                </a:lnTo>
                <a:lnTo>
                  <a:pt x="303609" y="607219"/>
                </a:lnTo>
                <a:lnTo>
                  <a:pt x="312539" y="625078"/>
                </a:lnTo>
                <a:lnTo>
                  <a:pt x="312539" y="634008"/>
                </a:lnTo>
                <a:lnTo>
                  <a:pt x="321469" y="651867"/>
                </a:lnTo>
                <a:lnTo>
                  <a:pt x="330399" y="660797"/>
                </a:lnTo>
                <a:lnTo>
                  <a:pt x="330399" y="669726"/>
                </a:lnTo>
                <a:lnTo>
                  <a:pt x="339328" y="687586"/>
                </a:lnTo>
                <a:lnTo>
                  <a:pt x="348258" y="696515"/>
                </a:lnTo>
                <a:lnTo>
                  <a:pt x="348258" y="705445"/>
                </a:lnTo>
                <a:lnTo>
                  <a:pt x="357188" y="723305"/>
                </a:lnTo>
                <a:lnTo>
                  <a:pt x="366117" y="741164"/>
                </a:lnTo>
                <a:lnTo>
                  <a:pt x="366117" y="750094"/>
                </a:lnTo>
                <a:lnTo>
                  <a:pt x="366117" y="759023"/>
                </a:lnTo>
                <a:lnTo>
                  <a:pt x="366117" y="7590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5" name="Freeform 1114"/>
          <p:cNvSpPr/>
          <p:nvPr/>
        </p:nvSpPr>
        <p:spPr>
          <a:xfrm>
            <a:off x="6527602" y="3303984"/>
            <a:ext cx="2509242" cy="1134071"/>
          </a:xfrm>
          <a:custGeom>
            <a:avLst/>
            <a:gdLst/>
            <a:ahLst/>
            <a:cxnLst/>
            <a:rect l="0" t="0" r="0" b="0"/>
            <a:pathLst>
              <a:path w="2509242" h="113407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44648"/>
                </a:lnTo>
                <a:lnTo>
                  <a:pt x="35718" y="44648"/>
                </a:lnTo>
                <a:lnTo>
                  <a:pt x="35718" y="53578"/>
                </a:lnTo>
                <a:lnTo>
                  <a:pt x="44648" y="53578"/>
                </a:lnTo>
                <a:lnTo>
                  <a:pt x="44648" y="62508"/>
                </a:lnTo>
                <a:lnTo>
                  <a:pt x="44648" y="71437"/>
                </a:lnTo>
                <a:lnTo>
                  <a:pt x="53578" y="71437"/>
                </a:lnTo>
                <a:lnTo>
                  <a:pt x="53578" y="80367"/>
                </a:lnTo>
                <a:lnTo>
                  <a:pt x="53578" y="89297"/>
                </a:lnTo>
                <a:lnTo>
                  <a:pt x="62507" y="98227"/>
                </a:lnTo>
                <a:lnTo>
                  <a:pt x="62507" y="98227"/>
                </a:lnTo>
                <a:lnTo>
                  <a:pt x="71437" y="107156"/>
                </a:lnTo>
                <a:lnTo>
                  <a:pt x="71437" y="116086"/>
                </a:lnTo>
                <a:lnTo>
                  <a:pt x="62507" y="125016"/>
                </a:lnTo>
                <a:lnTo>
                  <a:pt x="62507" y="133945"/>
                </a:lnTo>
                <a:lnTo>
                  <a:pt x="71437" y="142875"/>
                </a:lnTo>
                <a:lnTo>
                  <a:pt x="71437" y="142875"/>
                </a:lnTo>
                <a:lnTo>
                  <a:pt x="80367" y="151805"/>
                </a:lnTo>
                <a:lnTo>
                  <a:pt x="80367" y="151805"/>
                </a:lnTo>
                <a:lnTo>
                  <a:pt x="89296" y="160734"/>
                </a:lnTo>
                <a:lnTo>
                  <a:pt x="89296" y="169664"/>
                </a:lnTo>
                <a:lnTo>
                  <a:pt x="98226" y="178594"/>
                </a:lnTo>
                <a:lnTo>
                  <a:pt x="98226" y="178594"/>
                </a:lnTo>
                <a:lnTo>
                  <a:pt x="107156" y="187523"/>
                </a:lnTo>
                <a:lnTo>
                  <a:pt x="107156" y="196453"/>
                </a:lnTo>
                <a:lnTo>
                  <a:pt x="116086" y="205383"/>
                </a:lnTo>
                <a:lnTo>
                  <a:pt x="116086" y="214312"/>
                </a:lnTo>
                <a:lnTo>
                  <a:pt x="125015" y="214312"/>
                </a:lnTo>
                <a:lnTo>
                  <a:pt x="125015" y="223242"/>
                </a:lnTo>
                <a:lnTo>
                  <a:pt x="133945" y="232172"/>
                </a:lnTo>
                <a:lnTo>
                  <a:pt x="133945" y="241102"/>
                </a:lnTo>
                <a:lnTo>
                  <a:pt x="142875" y="250031"/>
                </a:lnTo>
                <a:lnTo>
                  <a:pt x="142875" y="250031"/>
                </a:lnTo>
                <a:lnTo>
                  <a:pt x="151804" y="258961"/>
                </a:lnTo>
                <a:lnTo>
                  <a:pt x="151804" y="267891"/>
                </a:lnTo>
                <a:lnTo>
                  <a:pt x="160734" y="276820"/>
                </a:lnTo>
                <a:lnTo>
                  <a:pt x="160734" y="276820"/>
                </a:lnTo>
                <a:lnTo>
                  <a:pt x="160734" y="285750"/>
                </a:lnTo>
                <a:lnTo>
                  <a:pt x="169664" y="294680"/>
                </a:lnTo>
                <a:lnTo>
                  <a:pt x="169664" y="294680"/>
                </a:lnTo>
                <a:lnTo>
                  <a:pt x="178593" y="303609"/>
                </a:lnTo>
                <a:lnTo>
                  <a:pt x="178593" y="312539"/>
                </a:lnTo>
                <a:lnTo>
                  <a:pt x="187523" y="321469"/>
                </a:lnTo>
                <a:lnTo>
                  <a:pt x="187523" y="330398"/>
                </a:lnTo>
                <a:lnTo>
                  <a:pt x="196453" y="330398"/>
                </a:lnTo>
                <a:lnTo>
                  <a:pt x="196453" y="339328"/>
                </a:lnTo>
                <a:lnTo>
                  <a:pt x="205382" y="348258"/>
                </a:lnTo>
                <a:lnTo>
                  <a:pt x="205382" y="357187"/>
                </a:lnTo>
                <a:lnTo>
                  <a:pt x="205382" y="366117"/>
                </a:lnTo>
                <a:lnTo>
                  <a:pt x="214312" y="366117"/>
                </a:lnTo>
                <a:lnTo>
                  <a:pt x="214312" y="375047"/>
                </a:lnTo>
                <a:lnTo>
                  <a:pt x="214312" y="383977"/>
                </a:lnTo>
                <a:lnTo>
                  <a:pt x="223242" y="392906"/>
                </a:lnTo>
                <a:lnTo>
                  <a:pt x="223242" y="401836"/>
                </a:lnTo>
                <a:lnTo>
                  <a:pt x="232171" y="410766"/>
                </a:lnTo>
                <a:lnTo>
                  <a:pt x="232171" y="419695"/>
                </a:lnTo>
                <a:lnTo>
                  <a:pt x="241101" y="419695"/>
                </a:lnTo>
                <a:lnTo>
                  <a:pt x="241101" y="428625"/>
                </a:lnTo>
                <a:lnTo>
                  <a:pt x="250031" y="437555"/>
                </a:lnTo>
                <a:lnTo>
                  <a:pt x="250031" y="446484"/>
                </a:lnTo>
                <a:lnTo>
                  <a:pt x="258961" y="446484"/>
                </a:lnTo>
                <a:lnTo>
                  <a:pt x="258961" y="455414"/>
                </a:lnTo>
                <a:lnTo>
                  <a:pt x="267890" y="464344"/>
                </a:lnTo>
                <a:lnTo>
                  <a:pt x="267890" y="473273"/>
                </a:lnTo>
                <a:lnTo>
                  <a:pt x="276820" y="482203"/>
                </a:lnTo>
                <a:lnTo>
                  <a:pt x="276820" y="491133"/>
                </a:lnTo>
                <a:lnTo>
                  <a:pt x="285750" y="500062"/>
                </a:lnTo>
                <a:lnTo>
                  <a:pt x="285750" y="508992"/>
                </a:lnTo>
                <a:lnTo>
                  <a:pt x="294679" y="508992"/>
                </a:lnTo>
                <a:lnTo>
                  <a:pt x="294679" y="517922"/>
                </a:lnTo>
                <a:lnTo>
                  <a:pt x="303609" y="526852"/>
                </a:lnTo>
                <a:lnTo>
                  <a:pt x="303609" y="535781"/>
                </a:lnTo>
                <a:lnTo>
                  <a:pt x="312539" y="544711"/>
                </a:lnTo>
                <a:lnTo>
                  <a:pt x="312539" y="544711"/>
                </a:lnTo>
                <a:lnTo>
                  <a:pt x="321468" y="553641"/>
                </a:lnTo>
                <a:lnTo>
                  <a:pt x="321468" y="562570"/>
                </a:lnTo>
                <a:lnTo>
                  <a:pt x="321468" y="571500"/>
                </a:lnTo>
                <a:lnTo>
                  <a:pt x="330398" y="571500"/>
                </a:lnTo>
                <a:lnTo>
                  <a:pt x="330398" y="580430"/>
                </a:lnTo>
                <a:lnTo>
                  <a:pt x="330398" y="580430"/>
                </a:lnTo>
                <a:lnTo>
                  <a:pt x="339328" y="589359"/>
                </a:lnTo>
                <a:lnTo>
                  <a:pt x="339328" y="598289"/>
                </a:lnTo>
                <a:lnTo>
                  <a:pt x="339328" y="598289"/>
                </a:lnTo>
                <a:lnTo>
                  <a:pt x="348257" y="607219"/>
                </a:lnTo>
                <a:lnTo>
                  <a:pt x="348257" y="607219"/>
                </a:lnTo>
                <a:lnTo>
                  <a:pt x="348257" y="616148"/>
                </a:lnTo>
                <a:lnTo>
                  <a:pt x="357187" y="616148"/>
                </a:lnTo>
                <a:lnTo>
                  <a:pt x="357187" y="625078"/>
                </a:lnTo>
                <a:lnTo>
                  <a:pt x="357187" y="634008"/>
                </a:lnTo>
                <a:lnTo>
                  <a:pt x="366117" y="634008"/>
                </a:lnTo>
                <a:lnTo>
                  <a:pt x="366117" y="642937"/>
                </a:lnTo>
                <a:lnTo>
                  <a:pt x="375046" y="651867"/>
                </a:lnTo>
                <a:lnTo>
                  <a:pt x="375046" y="660797"/>
                </a:lnTo>
                <a:lnTo>
                  <a:pt x="383976" y="669727"/>
                </a:lnTo>
                <a:lnTo>
                  <a:pt x="383976" y="669727"/>
                </a:lnTo>
                <a:lnTo>
                  <a:pt x="392906" y="678656"/>
                </a:lnTo>
                <a:lnTo>
                  <a:pt x="392906" y="678656"/>
                </a:lnTo>
                <a:lnTo>
                  <a:pt x="401836" y="687586"/>
                </a:lnTo>
                <a:lnTo>
                  <a:pt x="410765" y="696516"/>
                </a:lnTo>
                <a:lnTo>
                  <a:pt x="410765" y="705445"/>
                </a:lnTo>
                <a:lnTo>
                  <a:pt x="419695" y="714375"/>
                </a:lnTo>
                <a:lnTo>
                  <a:pt x="428625" y="714375"/>
                </a:lnTo>
                <a:lnTo>
                  <a:pt x="437554" y="723305"/>
                </a:lnTo>
                <a:lnTo>
                  <a:pt x="437554" y="732234"/>
                </a:lnTo>
                <a:lnTo>
                  <a:pt x="446484" y="741164"/>
                </a:lnTo>
                <a:lnTo>
                  <a:pt x="455414" y="741164"/>
                </a:lnTo>
                <a:lnTo>
                  <a:pt x="455414" y="750094"/>
                </a:lnTo>
                <a:lnTo>
                  <a:pt x="464343" y="759023"/>
                </a:lnTo>
                <a:lnTo>
                  <a:pt x="473273" y="767953"/>
                </a:lnTo>
                <a:lnTo>
                  <a:pt x="473273" y="767953"/>
                </a:lnTo>
                <a:lnTo>
                  <a:pt x="482203" y="776883"/>
                </a:lnTo>
                <a:lnTo>
                  <a:pt x="482203" y="785812"/>
                </a:lnTo>
                <a:lnTo>
                  <a:pt x="491132" y="785812"/>
                </a:lnTo>
                <a:lnTo>
                  <a:pt x="500062" y="794742"/>
                </a:lnTo>
                <a:lnTo>
                  <a:pt x="500062" y="794742"/>
                </a:lnTo>
                <a:lnTo>
                  <a:pt x="508992" y="803672"/>
                </a:lnTo>
                <a:lnTo>
                  <a:pt x="508992" y="812602"/>
                </a:lnTo>
                <a:lnTo>
                  <a:pt x="517921" y="812602"/>
                </a:lnTo>
                <a:lnTo>
                  <a:pt x="526851" y="821531"/>
                </a:lnTo>
                <a:lnTo>
                  <a:pt x="526851" y="821531"/>
                </a:lnTo>
                <a:lnTo>
                  <a:pt x="535781" y="830461"/>
                </a:lnTo>
                <a:lnTo>
                  <a:pt x="544711" y="830461"/>
                </a:lnTo>
                <a:lnTo>
                  <a:pt x="544711" y="830461"/>
                </a:lnTo>
                <a:lnTo>
                  <a:pt x="553640" y="839391"/>
                </a:lnTo>
                <a:lnTo>
                  <a:pt x="562570" y="839391"/>
                </a:lnTo>
                <a:lnTo>
                  <a:pt x="562570" y="839391"/>
                </a:lnTo>
                <a:lnTo>
                  <a:pt x="571500" y="839391"/>
                </a:lnTo>
                <a:lnTo>
                  <a:pt x="580429" y="848320"/>
                </a:lnTo>
                <a:lnTo>
                  <a:pt x="589359" y="848320"/>
                </a:lnTo>
                <a:lnTo>
                  <a:pt x="598289" y="848320"/>
                </a:lnTo>
                <a:lnTo>
                  <a:pt x="598289" y="857250"/>
                </a:lnTo>
                <a:lnTo>
                  <a:pt x="607218" y="857250"/>
                </a:lnTo>
                <a:lnTo>
                  <a:pt x="616148" y="857250"/>
                </a:lnTo>
                <a:lnTo>
                  <a:pt x="625078" y="866180"/>
                </a:lnTo>
                <a:lnTo>
                  <a:pt x="625078" y="866180"/>
                </a:lnTo>
                <a:lnTo>
                  <a:pt x="634007" y="866180"/>
                </a:lnTo>
                <a:lnTo>
                  <a:pt x="642937" y="866180"/>
                </a:lnTo>
                <a:lnTo>
                  <a:pt x="651867" y="866180"/>
                </a:lnTo>
                <a:lnTo>
                  <a:pt x="660796" y="875109"/>
                </a:lnTo>
                <a:lnTo>
                  <a:pt x="669726" y="875109"/>
                </a:lnTo>
                <a:lnTo>
                  <a:pt x="669726" y="875109"/>
                </a:lnTo>
                <a:lnTo>
                  <a:pt x="678656" y="884039"/>
                </a:lnTo>
                <a:lnTo>
                  <a:pt x="687586" y="884039"/>
                </a:lnTo>
                <a:lnTo>
                  <a:pt x="696515" y="884039"/>
                </a:lnTo>
                <a:lnTo>
                  <a:pt x="705445" y="892969"/>
                </a:lnTo>
                <a:lnTo>
                  <a:pt x="714375" y="892969"/>
                </a:lnTo>
                <a:lnTo>
                  <a:pt x="714375" y="892969"/>
                </a:lnTo>
                <a:lnTo>
                  <a:pt x="732234" y="892969"/>
                </a:lnTo>
                <a:lnTo>
                  <a:pt x="732234" y="901898"/>
                </a:lnTo>
                <a:lnTo>
                  <a:pt x="741164" y="901898"/>
                </a:lnTo>
                <a:lnTo>
                  <a:pt x="750093" y="901898"/>
                </a:lnTo>
                <a:lnTo>
                  <a:pt x="759023" y="901898"/>
                </a:lnTo>
                <a:lnTo>
                  <a:pt x="767953" y="910828"/>
                </a:lnTo>
                <a:lnTo>
                  <a:pt x="776882" y="910828"/>
                </a:lnTo>
                <a:lnTo>
                  <a:pt x="785812" y="910828"/>
                </a:lnTo>
                <a:lnTo>
                  <a:pt x="785812" y="910828"/>
                </a:lnTo>
                <a:lnTo>
                  <a:pt x="794742" y="910828"/>
                </a:lnTo>
                <a:lnTo>
                  <a:pt x="803671" y="919758"/>
                </a:lnTo>
                <a:lnTo>
                  <a:pt x="812601" y="919758"/>
                </a:lnTo>
                <a:lnTo>
                  <a:pt x="821531" y="919758"/>
                </a:lnTo>
                <a:lnTo>
                  <a:pt x="830461" y="919758"/>
                </a:lnTo>
                <a:lnTo>
                  <a:pt x="839390" y="928687"/>
                </a:lnTo>
                <a:lnTo>
                  <a:pt x="848320" y="928687"/>
                </a:lnTo>
                <a:lnTo>
                  <a:pt x="857250" y="928687"/>
                </a:lnTo>
                <a:lnTo>
                  <a:pt x="866179" y="928687"/>
                </a:lnTo>
                <a:lnTo>
                  <a:pt x="875109" y="937617"/>
                </a:lnTo>
                <a:lnTo>
                  <a:pt x="892968" y="937617"/>
                </a:lnTo>
                <a:lnTo>
                  <a:pt x="901898" y="937617"/>
                </a:lnTo>
                <a:lnTo>
                  <a:pt x="910828" y="946547"/>
                </a:lnTo>
                <a:lnTo>
                  <a:pt x="919757" y="946547"/>
                </a:lnTo>
                <a:lnTo>
                  <a:pt x="928687" y="946547"/>
                </a:lnTo>
                <a:lnTo>
                  <a:pt x="937617" y="955477"/>
                </a:lnTo>
                <a:lnTo>
                  <a:pt x="946546" y="955477"/>
                </a:lnTo>
                <a:lnTo>
                  <a:pt x="955476" y="964406"/>
                </a:lnTo>
                <a:lnTo>
                  <a:pt x="964406" y="964406"/>
                </a:lnTo>
                <a:lnTo>
                  <a:pt x="982265" y="964406"/>
                </a:lnTo>
                <a:lnTo>
                  <a:pt x="991195" y="973336"/>
                </a:lnTo>
                <a:lnTo>
                  <a:pt x="1000125" y="973336"/>
                </a:lnTo>
                <a:lnTo>
                  <a:pt x="1000125" y="973336"/>
                </a:lnTo>
                <a:lnTo>
                  <a:pt x="1009054" y="973336"/>
                </a:lnTo>
                <a:lnTo>
                  <a:pt x="1017984" y="982266"/>
                </a:lnTo>
                <a:lnTo>
                  <a:pt x="1026914" y="982266"/>
                </a:lnTo>
                <a:lnTo>
                  <a:pt x="1035843" y="982266"/>
                </a:lnTo>
                <a:lnTo>
                  <a:pt x="1044773" y="991195"/>
                </a:lnTo>
                <a:lnTo>
                  <a:pt x="1053703" y="991195"/>
                </a:lnTo>
                <a:lnTo>
                  <a:pt x="1062632" y="991195"/>
                </a:lnTo>
                <a:lnTo>
                  <a:pt x="1071562" y="1000125"/>
                </a:lnTo>
                <a:lnTo>
                  <a:pt x="1080492" y="1000125"/>
                </a:lnTo>
                <a:lnTo>
                  <a:pt x="1089421" y="1009055"/>
                </a:lnTo>
                <a:lnTo>
                  <a:pt x="1098351" y="1009055"/>
                </a:lnTo>
                <a:lnTo>
                  <a:pt x="1098351" y="1009055"/>
                </a:lnTo>
                <a:lnTo>
                  <a:pt x="1107281" y="1017984"/>
                </a:lnTo>
                <a:lnTo>
                  <a:pt x="1116211" y="1017984"/>
                </a:lnTo>
                <a:lnTo>
                  <a:pt x="1125140" y="1026914"/>
                </a:lnTo>
                <a:lnTo>
                  <a:pt x="1134070" y="1026914"/>
                </a:lnTo>
                <a:lnTo>
                  <a:pt x="1143000" y="1026914"/>
                </a:lnTo>
                <a:lnTo>
                  <a:pt x="1151929" y="1026914"/>
                </a:lnTo>
                <a:lnTo>
                  <a:pt x="1160859" y="1026914"/>
                </a:lnTo>
                <a:lnTo>
                  <a:pt x="1160859" y="1035844"/>
                </a:lnTo>
                <a:lnTo>
                  <a:pt x="1169789" y="1035844"/>
                </a:lnTo>
                <a:lnTo>
                  <a:pt x="1178718" y="1035844"/>
                </a:lnTo>
                <a:lnTo>
                  <a:pt x="1187648" y="1035844"/>
                </a:lnTo>
                <a:lnTo>
                  <a:pt x="1187648" y="1044773"/>
                </a:lnTo>
                <a:lnTo>
                  <a:pt x="1196578" y="1044773"/>
                </a:lnTo>
                <a:lnTo>
                  <a:pt x="1205507" y="1044773"/>
                </a:lnTo>
                <a:lnTo>
                  <a:pt x="1214437" y="1044773"/>
                </a:lnTo>
                <a:lnTo>
                  <a:pt x="1214437" y="1053703"/>
                </a:lnTo>
                <a:lnTo>
                  <a:pt x="1223367" y="1053703"/>
                </a:lnTo>
                <a:lnTo>
                  <a:pt x="1232296" y="1062633"/>
                </a:lnTo>
                <a:lnTo>
                  <a:pt x="1241226" y="1062633"/>
                </a:lnTo>
                <a:lnTo>
                  <a:pt x="1241226" y="1062633"/>
                </a:lnTo>
                <a:lnTo>
                  <a:pt x="1250156" y="1062633"/>
                </a:lnTo>
                <a:lnTo>
                  <a:pt x="1259086" y="1071562"/>
                </a:lnTo>
                <a:lnTo>
                  <a:pt x="1268015" y="1071562"/>
                </a:lnTo>
                <a:lnTo>
                  <a:pt x="1268015" y="1080492"/>
                </a:lnTo>
                <a:lnTo>
                  <a:pt x="1276945" y="1080492"/>
                </a:lnTo>
                <a:lnTo>
                  <a:pt x="1285875" y="1080492"/>
                </a:lnTo>
                <a:lnTo>
                  <a:pt x="1285875" y="1089422"/>
                </a:lnTo>
                <a:lnTo>
                  <a:pt x="1294804" y="1089422"/>
                </a:lnTo>
                <a:lnTo>
                  <a:pt x="1303734" y="1089422"/>
                </a:lnTo>
                <a:lnTo>
                  <a:pt x="1303734" y="1089422"/>
                </a:lnTo>
                <a:lnTo>
                  <a:pt x="1312664" y="1098352"/>
                </a:lnTo>
                <a:lnTo>
                  <a:pt x="1321593" y="1098352"/>
                </a:lnTo>
                <a:lnTo>
                  <a:pt x="1330523" y="1098352"/>
                </a:lnTo>
                <a:lnTo>
                  <a:pt x="1339453" y="1107281"/>
                </a:lnTo>
                <a:lnTo>
                  <a:pt x="1348382" y="1107281"/>
                </a:lnTo>
                <a:lnTo>
                  <a:pt x="1357312" y="1107281"/>
                </a:lnTo>
                <a:lnTo>
                  <a:pt x="1357312" y="1107281"/>
                </a:lnTo>
                <a:lnTo>
                  <a:pt x="1366242" y="1107281"/>
                </a:lnTo>
                <a:lnTo>
                  <a:pt x="1375171" y="1116211"/>
                </a:lnTo>
                <a:lnTo>
                  <a:pt x="1375171" y="1116211"/>
                </a:lnTo>
                <a:lnTo>
                  <a:pt x="1384101" y="1116211"/>
                </a:lnTo>
                <a:lnTo>
                  <a:pt x="1401961" y="1116211"/>
                </a:lnTo>
                <a:lnTo>
                  <a:pt x="1401961" y="1116211"/>
                </a:lnTo>
                <a:lnTo>
                  <a:pt x="1410890" y="1116211"/>
                </a:lnTo>
                <a:lnTo>
                  <a:pt x="1419820" y="1116211"/>
                </a:lnTo>
                <a:lnTo>
                  <a:pt x="1428750" y="1125141"/>
                </a:lnTo>
                <a:lnTo>
                  <a:pt x="1437679" y="1125141"/>
                </a:lnTo>
                <a:lnTo>
                  <a:pt x="1446609" y="1125141"/>
                </a:lnTo>
                <a:lnTo>
                  <a:pt x="1446609" y="1125141"/>
                </a:lnTo>
                <a:lnTo>
                  <a:pt x="1455539" y="1116211"/>
                </a:lnTo>
                <a:lnTo>
                  <a:pt x="1464468" y="1116211"/>
                </a:lnTo>
                <a:lnTo>
                  <a:pt x="1473398" y="1116211"/>
                </a:lnTo>
                <a:lnTo>
                  <a:pt x="1482328" y="1116211"/>
                </a:lnTo>
                <a:lnTo>
                  <a:pt x="1491257" y="1116211"/>
                </a:lnTo>
                <a:lnTo>
                  <a:pt x="1500187" y="1116211"/>
                </a:lnTo>
                <a:lnTo>
                  <a:pt x="1500187" y="1116211"/>
                </a:lnTo>
                <a:lnTo>
                  <a:pt x="1509117" y="1116211"/>
                </a:lnTo>
                <a:lnTo>
                  <a:pt x="1518046" y="1116211"/>
                </a:lnTo>
                <a:lnTo>
                  <a:pt x="1526976" y="1116211"/>
                </a:lnTo>
                <a:lnTo>
                  <a:pt x="1526976" y="1116211"/>
                </a:lnTo>
                <a:lnTo>
                  <a:pt x="1535906" y="1116211"/>
                </a:lnTo>
                <a:lnTo>
                  <a:pt x="1544836" y="1116211"/>
                </a:lnTo>
                <a:lnTo>
                  <a:pt x="1553765" y="1116211"/>
                </a:lnTo>
                <a:lnTo>
                  <a:pt x="1562695" y="1116211"/>
                </a:lnTo>
                <a:lnTo>
                  <a:pt x="1562695" y="1116211"/>
                </a:lnTo>
                <a:lnTo>
                  <a:pt x="1571625" y="1116211"/>
                </a:lnTo>
                <a:lnTo>
                  <a:pt x="1580554" y="1116211"/>
                </a:lnTo>
                <a:lnTo>
                  <a:pt x="1589484" y="1116211"/>
                </a:lnTo>
                <a:lnTo>
                  <a:pt x="1589484" y="1116211"/>
                </a:lnTo>
                <a:lnTo>
                  <a:pt x="1598414" y="1116211"/>
                </a:lnTo>
                <a:lnTo>
                  <a:pt x="1616273" y="1116211"/>
                </a:lnTo>
                <a:lnTo>
                  <a:pt x="1616273" y="1116211"/>
                </a:lnTo>
                <a:lnTo>
                  <a:pt x="1625203" y="1116211"/>
                </a:lnTo>
                <a:lnTo>
                  <a:pt x="1634132" y="1116211"/>
                </a:lnTo>
                <a:lnTo>
                  <a:pt x="1643062" y="1116211"/>
                </a:lnTo>
                <a:lnTo>
                  <a:pt x="1651992" y="1116211"/>
                </a:lnTo>
                <a:lnTo>
                  <a:pt x="1660921" y="1125141"/>
                </a:lnTo>
                <a:lnTo>
                  <a:pt x="1669850" y="1125141"/>
                </a:lnTo>
                <a:lnTo>
                  <a:pt x="1678780" y="1125141"/>
                </a:lnTo>
                <a:lnTo>
                  <a:pt x="1687710" y="1125141"/>
                </a:lnTo>
                <a:lnTo>
                  <a:pt x="1696639" y="1125141"/>
                </a:lnTo>
                <a:lnTo>
                  <a:pt x="1696639" y="1125141"/>
                </a:lnTo>
                <a:lnTo>
                  <a:pt x="1705569" y="1125141"/>
                </a:lnTo>
                <a:lnTo>
                  <a:pt x="1714499" y="1134070"/>
                </a:lnTo>
                <a:lnTo>
                  <a:pt x="1723428" y="1134070"/>
                </a:lnTo>
                <a:lnTo>
                  <a:pt x="1732358" y="1134070"/>
                </a:lnTo>
                <a:lnTo>
                  <a:pt x="1732358" y="1134070"/>
                </a:lnTo>
                <a:lnTo>
                  <a:pt x="1741288" y="1134070"/>
                </a:lnTo>
                <a:lnTo>
                  <a:pt x="1750218" y="1134070"/>
                </a:lnTo>
                <a:lnTo>
                  <a:pt x="1759147" y="1134070"/>
                </a:lnTo>
                <a:lnTo>
                  <a:pt x="1768077" y="1134070"/>
                </a:lnTo>
                <a:lnTo>
                  <a:pt x="1768077" y="1134070"/>
                </a:lnTo>
                <a:lnTo>
                  <a:pt x="1777007" y="1134070"/>
                </a:lnTo>
                <a:lnTo>
                  <a:pt x="1777007" y="1134070"/>
                </a:lnTo>
                <a:lnTo>
                  <a:pt x="1785936" y="1134070"/>
                </a:lnTo>
                <a:lnTo>
                  <a:pt x="1794866" y="1134070"/>
                </a:lnTo>
                <a:lnTo>
                  <a:pt x="1794866" y="1125141"/>
                </a:lnTo>
                <a:lnTo>
                  <a:pt x="1803796" y="1125141"/>
                </a:lnTo>
                <a:lnTo>
                  <a:pt x="1803796" y="1125141"/>
                </a:lnTo>
                <a:lnTo>
                  <a:pt x="1812725" y="1125141"/>
                </a:lnTo>
                <a:lnTo>
                  <a:pt x="1821655" y="1125141"/>
                </a:lnTo>
                <a:lnTo>
                  <a:pt x="1821655" y="1125141"/>
                </a:lnTo>
                <a:lnTo>
                  <a:pt x="1830585" y="1125141"/>
                </a:lnTo>
                <a:lnTo>
                  <a:pt x="1830585" y="1125141"/>
                </a:lnTo>
                <a:lnTo>
                  <a:pt x="1839514" y="1125141"/>
                </a:lnTo>
                <a:lnTo>
                  <a:pt x="1848444" y="1116211"/>
                </a:lnTo>
                <a:lnTo>
                  <a:pt x="1848444" y="1116211"/>
                </a:lnTo>
                <a:lnTo>
                  <a:pt x="1857374" y="1116211"/>
                </a:lnTo>
                <a:lnTo>
                  <a:pt x="1866303" y="1116211"/>
                </a:lnTo>
                <a:lnTo>
                  <a:pt x="1866303" y="1116211"/>
                </a:lnTo>
                <a:lnTo>
                  <a:pt x="1875233" y="1116211"/>
                </a:lnTo>
                <a:lnTo>
                  <a:pt x="1884163" y="1116211"/>
                </a:lnTo>
                <a:lnTo>
                  <a:pt x="1884163" y="1107281"/>
                </a:lnTo>
                <a:lnTo>
                  <a:pt x="1893093" y="1107281"/>
                </a:lnTo>
                <a:lnTo>
                  <a:pt x="1902022" y="1107281"/>
                </a:lnTo>
                <a:lnTo>
                  <a:pt x="1902022" y="1107281"/>
                </a:lnTo>
                <a:lnTo>
                  <a:pt x="1910952" y="1098352"/>
                </a:lnTo>
                <a:lnTo>
                  <a:pt x="1919882" y="1098352"/>
                </a:lnTo>
                <a:lnTo>
                  <a:pt x="1919882" y="1098352"/>
                </a:lnTo>
                <a:lnTo>
                  <a:pt x="1928811" y="1089422"/>
                </a:lnTo>
                <a:lnTo>
                  <a:pt x="1937741" y="1089422"/>
                </a:lnTo>
                <a:lnTo>
                  <a:pt x="1937741" y="1089422"/>
                </a:lnTo>
                <a:lnTo>
                  <a:pt x="1946671" y="1089422"/>
                </a:lnTo>
                <a:lnTo>
                  <a:pt x="1946671" y="1089422"/>
                </a:lnTo>
                <a:lnTo>
                  <a:pt x="1955600" y="1080492"/>
                </a:lnTo>
                <a:lnTo>
                  <a:pt x="1955600" y="1080492"/>
                </a:lnTo>
                <a:lnTo>
                  <a:pt x="1964530" y="1071562"/>
                </a:lnTo>
                <a:lnTo>
                  <a:pt x="1973460" y="1071562"/>
                </a:lnTo>
                <a:lnTo>
                  <a:pt x="1973460" y="1062633"/>
                </a:lnTo>
                <a:lnTo>
                  <a:pt x="1982389" y="1062633"/>
                </a:lnTo>
                <a:lnTo>
                  <a:pt x="1982389" y="1062633"/>
                </a:lnTo>
                <a:lnTo>
                  <a:pt x="1982389" y="1062633"/>
                </a:lnTo>
                <a:lnTo>
                  <a:pt x="1991319" y="1053703"/>
                </a:lnTo>
                <a:lnTo>
                  <a:pt x="1991319" y="1053703"/>
                </a:lnTo>
                <a:lnTo>
                  <a:pt x="2000249" y="1053703"/>
                </a:lnTo>
                <a:lnTo>
                  <a:pt x="2009178" y="1053703"/>
                </a:lnTo>
                <a:lnTo>
                  <a:pt x="2009178" y="1044773"/>
                </a:lnTo>
                <a:lnTo>
                  <a:pt x="2018108" y="1044773"/>
                </a:lnTo>
                <a:lnTo>
                  <a:pt x="2018108" y="1044773"/>
                </a:lnTo>
                <a:lnTo>
                  <a:pt x="2027038" y="1035844"/>
                </a:lnTo>
                <a:lnTo>
                  <a:pt x="2027038" y="1035844"/>
                </a:lnTo>
                <a:lnTo>
                  <a:pt x="2035968" y="1035844"/>
                </a:lnTo>
                <a:lnTo>
                  <a:pt x="2035968" y="1035844"/>
                </a:lnTo>
                <a:lnTo>
                  <a:pt x="2044897" y="1035844"/>
                </a:lnTo>
                <a:lnTo>
                  <a:pt x="2044897" y="1035844"/>
                </a:lnTo>
                <a:lnTo>
                  <a:pt x="2053827" y="1035844"/>
                </a:lnTo>
                <a:lnTo>
                  <a:pt x="2053827" y="1035844"/>
                </a:lnTo>
                <a:lnTo>
                  <a:pt x="2062757" y="1035844"/>
                </a:lnTo>
                <a:lnTo>
                  <a:pt x="2071686" y="1035844"/>
                </a:lnTo>
                <a:lnTo>
                  <a:pt x="2080616" y="1035844"/>
                </a:lnTo>
                <a:lnTo>
                  <a:pt x="2080616" y="1026914"/>
                </a:lnTo>
                <a:lnTo>
                  <a:pt x="2080616" y="1026914"/>
                </a:lnTo>
                <a:lnTo>
                  <a:pt x="2089546" y="1026914"/>
                </a:lnTo>
                <a:lnTo>
                  <a:pt x="2089546" y="1026914"/>
                </a:lnTo>
                <a:lnTo>
                  <a:pt x="2098475" y="1026914"/>
                </a:lnTo>
                <a:lnTo>
                  <a:pt x="2098475" y="1026914"/>
                </a:lnTo>
                <a:lnTo>
                  <a:pt x="2116335" y="1026914"/>
                </a:lnTo>
                <a:lnTo>
                  <a:pt x="2116335" y="1026914"/>
                </a:lnTo>
                <a:lnTo>
                  <a:pt x="2125264" y="1026914"/>
                </a:lnTo>
                <a:lnTo>
                  <a:pt x="2125264" y="1026914"/>
                </a:lnTo>
                <a:lnTo>
                  <a:pt x="2125264" y="1026914"/>
                </a:lnTo>
                <a:lnTo>
                  <a:pt x="2134194" y="1026914"/>
                </a:lnTo>
                <a:lnTo>
                  <a:pt x="2143124" y="1017984"/>
                </a:lnTo>
                <a:lnTo>
                  <a:pt x="2143124" y="1017984"/>
                </a:lnTo>
                <a:lnTo>
                  <a:pt x="2152053" y="1017984"/>
                </a:lnTo>
                <a:lnTo>
                  <a:pt x="2152053" y="1017984"/>
                </a:lnTo>
                <a:lnTo>
                  <a:pt x="2160983" y="1017984"/>
                </a:lnTo>
                <a:lnTo>
                  <a:pt x="2160983" y="1017984"/>
                </a:lnTo>
                <a:lnTo>
                  <a:pt x="2169913" y="1017984"/>
                </a:lnTo>
                <a:lnTo>
                  <a:pt x="2169913" y="1017984"/>
                </a:lnTo>
                <a:lnTo>
                  <a:pt x="2169913" y="1017984"/>
                </a:lnTo>
                <a:lnTo>
                  <a:pt x="2178843" y="1017984"/>
                </a:lnTo>
                <a:lnTo>
                  <a:pt x="2178843" y="1017984"/>
                </a:lnTo>
                <a:lnTo>
                  <a:pt x="2187772" y="1017984"/>
                </a:lnTo>
                <a:lnTo>
                  <a:pt x="2187772" y="1017984"/>
                </a:lnTo>
                <a:lnTo>
                  <a:pt x="2196702" y="1017984"/>
                </a:lnTo>
                <a:lnTo>
                  <a:pt x="2205632" y="1017984"/>
                </a:lnTo>
                <a:lnTo>
                  <a:pt x="2205632" y="1017984"/>
                </a:lnTo>
                <a:lnTo>
                  <a:pt x="2205632" y="1017984"/>
                </a:lnTo>
                <a:lnTo>
                  <a:pt x="2205632" y="1017984"/>
                </a:lnTo>
                <a:lnTo>
                  <a:pt x="2205632" y="1009055"/>
                </a:lnTo>
                <a:lnTo>
                  <a:pt x="2214561" y="1009055"/>
                </a:lnTo>
                <a:lnTo>
                  <a:pt x="2214561" y="1009055"/>
                </a:lnTo>
                <a:lnTo>
                  <a:pt x="2223491" y="1017984"/>
                </a:lnTo>
                <a:lnTo>
                  <a:pt x="2223491" y="1017984"/>
                </a:lnTo>
                <a:lnTo>
                  <a:pt x="2232421" y="1017984"/>
                </a:lnTo>
                <a:lnTo>
                  <a:pt x="2241350" y="1017984"/>
                </a:lnTo>
                <a:lnTo>
                  <a:pt x="2241350" y="1017984"/>
                </a:lnTo>
                <a:lnTo>
                  <a:pt x="2241350" y="1017984"/>
                </a:lnTo>
                <a:lnTo>
                  <a:pt x="2241350" y="1017984"/>
                </a:lnTo>
                <a:lnTo>
                  <a:pt x="2250280" y="1017984"/>
                </a:lnTo>
                <a:lnTo>
                  <a:pt x="2250280" y="1017984"/>
                </a:lnTo>
                <a:lnTo>
                  <a:pt x="2259210" y="1017984"/>
                </a:lnTo>
                <a:lnTo>
                  <a:pt x="2259210" y="1009055"/>
                </a:lnTo>
                <a:lnTo>
                  <a:pt x="2268139" y="1009055"/>
                </a:lnTo>
                <a:lnTo>
                  <a:pt x="2268139" y="1017984"/>
                </a:lnTo>
                <a:lnTo>
                  <a:pt x="2277069" y="1017984"/>
                </a:lnTo>
                <a:lnTo>
                  <a:pt x="2277069" y="1017984"/>
                </a:lnTo>
                <a:lnTo>
                  <a:pt x="2285999" y="1017984"/>
                </a:lnTo>
                <a:lnTo>
                  <a:pt x="2285999" y="1017984"/>
                </a:lnTo>
                <a:lnTo>
                  <a:pt x="2285999" y="1017984"/>
                </a:lnTo>
                <a:lnTo>
                  <a:pt x="2294928" y="1017984"/>
                </a:lnTo>
                <a:lnTo>
                  <a:pt x="2303858" y="1017984"/>
                </a:lnTo>
                <a:lnTo>
                  <a:pt x="2303858" y="1017984"/>
                </a:lnTo>
                <a:lnTo>
                  <a:pt x="2312788" y="1017984"/>
                </a:lnTo>
                <a:lnTo>
                  <a:pt x="2321718" y="1017984"/>
                </a:lnTo>
                <a:lnTo>
                  <a:pt x="2321718" y="1017984"/>
                </a:lnTo>
                <a:lnTo>
                  <a:pt x="2330647" y="1026914"/>
                </a:lnTo>
                <a:lnTo>
                  <a:pt x="2330647" y="1026914"/>
                </a:lnTo>
                <a:lnTo>
                  <a:pt x="2339577" y="1026914"/>
                </a:lnTo>
                <a:lnTo>
                  <a:pt x="2348507" y="1026914"/>
                </a:lnTo>
                <a:lnTo>
                  <a:pt x="2348507" y="1026914"/>
                </a:lnTo>
                <a:lnTo>
                  <a:pt x="2357436" y="1026914"/>
                </a:lnTo>
                <a:lnTo>
                  <a:pt x="2357436" y="1035844"/>
                </a:lnTo>
                <a:lnTo>
                  <a:pt x="2366366" y="1035844"/>
                </a:lnTo>
                <a:lnTo>
                  <a:pt x="2375296" y="1035844"/>
                </a:lnTo>
                <a:lnTo>
                  <a:pt x="2375296" y="1035844"/>
                </a:lnTo>
                <a:lnTo>
                  <a:pt x="2384225" y="1035844"/>
                </a:lnTo>
                <a:lnTo>
                  <a:pt x="2384225" y="1044773"/>
                </a:lnTo>
                <a:lnTo>
                  <a:pt x="2393155" y="1044773"/>
                </a:lnTo>
                <a:lnTo>
                  <a:pt x="2393155" y="1044773"/>
                </a:lnTo>
                <a:lnTo>
                  <a:pt x="2402085" y="1044773"/>
                </a:lnTo>
                <a:lnTo>
                  <a:pt x="2402085" y="1044773"/>
                </a:lnTo>
                <a:lnTo>
                  <a:pt x="2411014" y="1044773"/>
                </a:lnTo>
                <a:lnTo>
                  <a:pt x="2411014" y="1044773"/>
                </a:lnTo>
                <a:lnTo>
                  <a:pt x="2419944" y="1044773"/>
                </a:lnTo>
                <a:lnTo>
                  <a:pt x="2428874" y="1053703"/>
                </a:lnTo>
                <a:lnTo>
                  <a:pt x="2428874" y="1053703"/>
                </a:lnTo>
                <a:lnTo>
                  <a:pt x="2428874" y="1053703"/>
                </a:lnTo>
                <a:lnTo>
                  <a:pt x="2437803" y="1053703"/>
                </a:lnTo>
                <a:lnTo>
                  <a:pt x="2446733" y="1053703"/>
                </a:lnTo>
                <a:lnTo>
                  <a:pt x="2455663" y="1053703"/>
                </a:lnTo>
                <a:lnTo>
                  <a:pt x="2455663" y="1062633"/>
                </a:lnTo>
                <a:lnTo>
                  <a:pt x="2473522" y="1062633"/>
                </a:lnTo>
                <a:lnTo>
                  <a:pt x="2482452" y="1062633"/>
                </a:lnTo>
                <a:lnTo>
                  <a:pt x="2482452" y="1062633"/>
                </a:lnTo>
                <a:lnTo>
                  <a:pt x="2491382" y="1062633"/>
                </a:lnTo>
                <a:lnTo>
                  <a:pt x="2491382" y="1062633"/>
                </a:lnTo>
                <a:lnTo>
                  <a:pt x="2500311" y="1062633"/>
                </a:lnTo>
                <a:lnTo>
                  <a:pt x="2509241" y="1062633"/>
                </a:lnTo>
                <a:lnTo>
                  <a:pt x="2509241" y="1062633"/>
                </a:lnTo>
                <a:lnTo>
                  <a:pt x="2509241" y="1062633"/>
                </a:lnTo>
                <a:lnTo>
                  <a:pt x="2509241" y="10626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6" name="Freeform 1115"/>
          <p:cNvSpPr/>
          <p:nvPr/>
        </p:nvSpPr>
        <p:spPr>
          <a:xfrm>
            <a:off x="3161109" y="3902273"/>
            <a:ext cx="366119" cy="562571"/>
          </a:xfrm>
          <a:custGeom>
            <a:avLst/>
            <a:gdLst/>
            <a:ahLst/>
            <a:cxnLst/>
            <a:rect l="0" t="0" r="0" b="0"/>
            <a:pathLst>
              <a:path w="366119" h="562571">
                <a:moveTo>
                  <a:pt x="258961" y="562570"/>
                </a:moveTo>
                <a:lnTo>
                  <a:pt x="258961" y="562570"/>
                </a:lnTo>
                <a:lnTo>
                  <a:pt x="258961" y="562570"/>
                </a:lnTo>
                <a:lnTo>
                  <a:pt x="258961" y="562570"/>
                </a:lnTo>
                <a:lnTo>
                  <a:pt x="258961" y="553641"/>
                </a:lnTo>
                <a:lnTo>
                  <a:pt x="258961" y="553641"/>
                </a:lnTo>
                <a:lnTo>
                  <a:pt x="258961" y="553641"/>
                </a:lnTo>
                <a:lnTo>
                  <a:pt x="258961" y="544711"/>
                </a:lnTo>
                <a:lnTo>
                  <a:pt x="258961" y="544711"/>
                </a:lnTo>
                <a:lnTo>
                  <a:pt x="258961" y="544711"/>
                </a:lnTo>
                <a:lnTo>
                  <a:pt x="250032" y="535781"/>
                </a:lnTo>
                <a:lnTo>
                  <a:pt x="250032" y="535781"/>
                </a:lnTo>
                <a:lnTo>
                  <a:pt x="250032" y="526852"/>
                </a:lnTo>
                <a:lnTo>
                  <a:pt x="250032" y="526852"/>
                </a:lnTo>
                <a:lnTo>
                  <a:pt x="258961" y="517922"/>
                </a:lnTo>
                <a:lnTo>
                  <a:pt x="258961" y="517922"/>
                </a:lnTo>
                <a:lnTo>
                  <a:pt x="250032" y="508992"/>
                </a:lnTo>
                <a:lnTo>
                  <a:pt x="250032" y="508992"/>
                </a:lnTo>
                <a:lnTo>
                  <a:pt x="250032" y="500063"/>
                </a:lnTo>
                <a:lnTo>
                  <a:pt x="250032" y="491133"/>
                </a:lnTo>
                <a:lnTo>
                  <a:pt x="250032" y="491133"/>
                </a:lnTo>
                <a:lnTo>
                  <a:pt x="250032" y="482203"/>
                </a:lnTo>
                <a:lnTo>
                  <a:pt x="250032" y="473273"/>
                </a:lnTo>
                <a:lnTo>
                  <a:pt x="250032" y="473273"/>
                </a:lnTo>
                <a:lnTo>
                  <a:pt x="250032" y="464344"/>
                </a:lnTo>
                <a:lnTo>
                  <a:pt x="250032" y="455414"/>
                </a:lnTo>
                <a:lnTo>
                  <a:pt x="250032" y="455414"/>
                </a:lnTo>
                <a:lnTo>
                  <a:pt x="250032" y="446484"/>
                </a:lnTo>
                <a:lnTo>
                  <a:pt x="250032" y="446484"/>
                </a:lnTo>
                <a:lnTo>
                  <a:pt x="241102" y="437555"/>
                </a:lnTo>
                <a:lnTo>
                  <a:pt x="241102" y="437555"/>
                </a:lnTo>
                <a:lnTo>
                  <a:pt x="241102" y="437555"/>
                </a:lnTo>
                <a:lnTo>
                  <a:pt x="241102" y="437555"/>
                </a:lnTo>
                <a:lnTo>
                  <a:pt x="241102" y="428625"/>
                </a:lnTo>
                <a:lnTo>
                  <a:pt x="241102" y="428625"/>
                </a:lnTo>
                <a:lnTo>
                  <a:pt x="241102" y="428625"/>
                </a:lnTo>
                <a:lnTo>
                  <a:pt x="241102" y="419695"/>
                </a:lnTo>
                <a:lnTo>
                  <a:pt x="232172" y="419695"/>
                </a:lnTo>
                <a:lnTo>
                  <a:pt x="232172" y="419695"/>
                </a:lnTo>
                <a:lnTo>
                  <a:pt x="232172" y="410766"/>
                </a:lnTo>
                <a:lnTo>
                  <a:pt x="223243" y="410766"/>
                </a:lnTo>
                <a:lnTo>
                  <a:pt x="223243" y="410766"/>
                </a:lnTo>
                <a:lnTo>
                  <a:pt x="214313" y="401836"/>
                </a:lnTo>
                <a:lnTo>
                  <a:pt x="214313" y="392906"/>
                </a:lnTo>
                <a:lnTo>
                  <a:pt x="205383" y="392906"/>
                </a:lnTo>
                <a:lnTo>
                  <a:pt x="196454" y="375047"/>
                </a:lnTo>
                <a:lnTo>
                  <a:pt x="187524" y="366117"/>
                </a:lnTo>
                <a:lnTo>
                  <a:pt x="178594" y="357188"/>
                </a:lnTo>
                <a:lnTo>
                  <a:pt x="160735" y="348258"/>
                </a:lnTo>
                <a:lnTo>
                  <a:pt x="142875" y="339328"/>
                </a:lnTo>
                <a:lnTo>
                  <a:pt x="133946" y="330398"/>
                </a:lnTo>
                <a:lnTo>
                  <a:pt x="116086" y="312539"/>
                </a:lnTo>
                <a:lnTo>
                  <a:pt x="107157" y="303609"/>
                </a:lnTo>
                <a:lnTo>
                  <a:pt x="89297" y="294680"/>
                </a:lnTo>
                <a:lnTo>
                  <a:pt x="71438" y="276820"/>
                </a:lnTo>
                <a:lnTo>
                  <a:pt x="62508" y="258961"/>
                </a:lnTo>
                <a:lnTo>
                  <a:pt x="44649" y="250031"/>
                </a:lnTo>
                <a:lnTo>
                  <a:pt x="35719" y="232172"/>
                </a:lnTo>
                <a:lnTo>
                  <a:pt x="26789" y="214313"/>
                </a:lnTo>
                <a:lnTo>
                  <a:pt x="17860" y="196453"/>
                </a:lnTo>
                <a:lnTo>
                  <a:pt x="8930" y="187523"/>
                </a:lnTo>
                <a:lnTo>
                  <a:pt x="0" y="169664"/>
                </a:lnTo>
                <a:lnTo>
                  <a:pt x="0" y="151805"/>
                </a:lnTo>
                <a:lnTo>
                  <a:pt x="0" y="133945"/>
                </a:lnTo>
                <a:lnTo>
                  <a:pt x="0" y="116086"/>
                </a:lnTo>
                <a:lnTo>
                  <a:pt x="0" y="107156"/>
                </a:lnTo>
                <a:lnTo>
                  <a:pt x="0" y="89297"/>
                </a:lnTo>
                <a:lnTo>
                  <a:pt x="0" y="71438"/>
                </a:lnTo>
                <a:lnTo>
                  <a:pt x="8930" y="62508"/>
                </a:lnTo>
                <a:lnTo>
                  <a:pt x="8930" y="53578"/>
                </a:lnTo>
                <a:lnTo>
                  <a:pt x="17860" y="35719"/>
                </a:lnTo>
                <a:lnTo>
                  <a:pt x="26789" y="26789"/>
                </a:lnTo>
                <a:lnTo>
                  <a:pt x="35719" y="17859"/>
                </a:lnTo>
                <a:lnTo>
                  <a:pt x="44649" y="8930"/>
                </a:lnTo>
                <a:lnTo>
                  <a:pt x="53579" y="8930"/>
                </a:ln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107157" y="0"/>
                </a:lnTo>
                <a:lnTo>
                  <a:pt x="116086" y="0"/>
                </a:lnTo>
                <a:lnTo>
                  <a:pt x="133946" y="8930"/>
                </a:lnTo>
                <a:lnTo>
                  <a:pt x="142875" y="8930"/>
                </a:lnTo>
                <a:lnTo>
                  <a:pt x="151805" y="17859"/>
                </a:lnTo>
                <a:lnTo>
                  <a:pt x="169664" y="17859"/>
                </a:lnTo>
                <a:lnTo>
                  <a:pt x="169664" y="26789"/>
                </a:lnTo>
                <a:lnTo>
                  <a:pt x="178594" y="35719"/>
                </a:lnTo>
                <a:lnTo>
                  <a:pt x="178594" y="35719"/>
                </a:lnTo>
                <a:lnTo>
                  <a:pt x="187524" y="44648"/>
                </a:lnTo>
                <a:lnTo>
                  <a:pt x="187524" y="44648"/>
                </a:lnTo>
                <a:lnTo>
                  <a:pt x="187524" y="44648"/>
                </a:lnTo>
                <a:lnTo>
                  <a:pt x="187524" y="44648"/>
                </a:lnTo>
                <a:lnTo>
                  <a:pt x="178594" y="53578"/>
                </a:lnTo>
                <a:lnTo>
                  <a:pt x="169664" y="53578"/>
                </a:lnTo>
                <a:lnTo>
                  <a:pt x="160735" y="44648"/>
                </a:lnTo>
                <a:lnTo>
                  <a:pt x="151805" y="44648"/>
                </a:lnTo>
                <a:lnTo>
                  <a:pt x="151805" y="44648"/>
                </a:lnTo>
                <a:lnTo>
                  <a:pt x="142875" y="44648"/>
                </a:lnTo>
                <a:lnTo>
                  <a:pt x="133946" y="35719"/>
                </a:lnTo>
                <a:lnTo>
                  <a:pt x="133946" y="35719"/>
                </a:lnTo>
                <a:lnTo>
                  <a:pt x="125016" y="35719"/>
                </a:lnTo>
                <a:lnTo>
                  <a:pt x="125016" y="26789"/>
                </a:lnTo>
                <a:lnTo>
                  <a:pt x="125016" y="26789"/>
                </a:lnTo>
                <a:lnTo>
                  <a:pt x="133946" y="26789"/>
                </a:lnTo>
                <a:lnTo>
                  <a:pt x="142875" y="17859"/>
                </a:lnTo>
                <a:lnTo>
                  <a:pt x="151805" y="17859"/>
                </a:lnTo>
                <a:lnTo>
                  <a:pt x="160735" y="17859"/>
                </a:lnTo>
                <a:lnTo>
                  <a:pt x="178594" y="17859"/>
                </a:lnTo>
                <a:lnTo>
                  <a:pt x="187524" y="17859"/>
                </a:lnTo>
                <a:lnTo>
                  <a:pt x="205383" y="26789"/>
                </a:lnTo>
                <a:lnTo>
                  <a:pt x="232172" y="26789"/>
                </a:lnTo>
                <a:lnTo>
                  <a:pt x="250032" y="35719"/>
                </a:lnTo>
                <a:lnTo>
                  <a:pt x="267891" y="44648"/>
                </a:lnTo>
                <a:lnTo>
                  <a:pt x="285750" y="44648"/>
                </a:lnTo>
                <a:lnTo>
                  <a:pt x="303610" y="53578"/>
                </a:lnTo>
                <a:lnTo>
                  <a:pt x="321469" y="62508"/>
                </a:lnTo>
                <a:lnTo>
                  <a:pt x="339329" y="80367"/>
                </a:lnTo>
                <a:lnTo>
                  <a:pt x="348258" y="89297"/>
                </a:lnTo>
                <a:lnTo>
                  <a:pt x="357188" y="98227"/>
                </a:lnTo>
                <a:lnTo>
                  <a:pt x="366118" y="116086"/>
                </a:lnTo>
                <a:lnTo>
                  <a:pt x="366118" y="125016"/>
                </a:lnTo>
                <a:lnTo>
                  <a:pt x="366118" y="133945"/>
                </a:lnTo>
                <a:lnTo>
                  <a:pt x="366118" y="142875"/>
                </a:lnTo>
                <a:lnTo>
                  <a:pt x="357188" y="151805"/>
                </a:lnTo>
                <a:lnTo>
                  <a:pt x="348258" y="160734"/>
                </a:lnTo>
                <a:lnTo>
                  <a:pt x="339329" y="169664"/>
                </a:lnTo>
                <a:lnTo>
                  <a:pt x="330399" y="178594"/>
                </a:lnTo>
                <a:lnTo>
                  <a:pt x="312539" y="178594"/>
                </a:lnTo>
                <a:lnTo>
                  <a:pt x="303610" y="187523"/>
                </a:lnTo>
                <a:lnTo>
                  <a:pt x="294680" y="187523"/>
                </a:lnTo>
                <a:lnTo>
                  <a:pt x="285750" y="196453"/>
                </a:lnTo>
                <a:lnTo>
                  <a:pt x="276821" y="196453"/>
                </a:lnTo>
                <a:lnTo>
                  <a:pt x="267891" y="196453"/>
                </a:lnTo>
                <a:lnTo>
                  <a:pt x="267891" y="205383"/>
                </a:lnTo>
                <a:lnTo>
                  <a:pt x="267891" y="205383"/>
                </a:lnTo>
                <a:lnTo>
                  <a:pt x="267891" y="214313"/>
                </a:lnTo>
                <a:lnTo>
                  <a:pt x="267891" y="223242"/>
                </a:lnTo>
                <a:lnTo>
                  <a:pt x="276821" y="223242"/>
                </a:lnTo>
                <a:lnTo>
                  <a:pt x="276821" y="232172"/>
                </a:lnTo>
                <a:lnTo>
                  <a:pt x="285750" y="241102"/>
                </a:lnTo>
                <a:lnTo>
                  <a:pt x="294680" y="250031"/>
                </a:lnTo>
                <a:lnTo>
                  <a:pt x="303610" y="258961"/>
                </a:lnTo>
                <a:lnTo>
                  <a:pt x="321469" y="267891"/>
                </a:lnTo>
                <a:lnTo>
                  <a:pt x="330399" y="276820"/>
                </a:lnTo>
                <a:lnTo>
                  <a:pt x="339329" y="285750"/>
                </a:lnTo>
                <a:lnTo>
                  <a:pt x="348258" y="303609"/>
                </a:lnTo>
                <a:lnTo>
                  <a:pt x="357188" y="312539"/>
                </a:lnTo>
                <a:lnTo>
                  <a:pt x="357188" y="321469"/>
                </a:lnTo>
                <a:lnTo>
                  <a:pt x="366118" y="330398"/>
                </a:lnTo>
                <a:lnTo>
                  <a:pt x="366118" y="339328"/>
                </a:lnTo>
                <a:lnTo>
                  <a:pt x="366118" y="348258"/>
                </a:lnTo>
                <a:lnTo>
                  <a:pt x="357188" y="357188"/>
                </a:lnTo>
                <a:lnTo>
                  <a:pt x="357188" y="366117"/>
                </a:lnTo>
                <a:lnTo>
                  <a:pt x="339329" y="375047"/>
                </a:lnTo>
                <a:lnTo>
                  <a:pt x="330399" y="383977"/>
                </a:lnTo>
                <a:lnTo>
                  <a:pt x="321469" y="383977"/>
                </a:lnTo>
                <a:lnTo>
                  <a:pt x="303610" y="392906"/>
                </a:lnTo>
                <a:lnTo>
                  <a:pt x="294680" y="392906"/>
                </a:lnTo>
                <a:lnTo>
                  <a:pt x="276821" y="401836"/>
                </a:lnTo>
                <a:lnTo>
                  <a:pt x="258961" y="401836"/>
                </a:lnTo>
                <a:lnTo>
                  <a:pt x="250032" y="410766"/>
                </a:lnTo>
                <a:lnTo>
                  <a:pt x="241102" y="410766"/>
                </a:lnTo>
                <a:lnTo>
                  <a:pt x="223243" y="410766"/>
                </a:lnTo>
                <a:lnTo>
                  <a:pt x="214313" y="410766"/>
                </a:lnTo>
                <a:lnTo>
                  <a:pt x="205383" y="410766"/>
                </a:lnTo>
                <a:lnTo>
                  <a:pt x="196454" y="410766"/>
                </a:lnTo>
                <a:lnTo>
                  <a:pt x="196454" y="4107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7" name="Freeform 1116"/>
          <p:cNvSpPr/>
          <p:nvPr/>
        </p:nvSpPr>
        <p:spPr>
          <a:xfrm>
            <a:off x="3545086" y="3696890"/>
            <a:ext cx="375048" cy="607220"/>
          </a:xfrm>
          <a:custGeom>
            <a:avLst/>
            <a:gdLst/>
            <a:ahLst/>
            <a:cxnLst/>
            <a:rect l="0" t="0" r="0" b="0"/>
            <a:pathLst>
              <a:path w="375048" h="607220">
                <a:moveTo>
                  <a:pt x="187523" y="607219"/>
                </a:moveTo>
                <a:lnTo>
                  <a:pt x="196453" y="607219"/>
                </a:lnTo>
                <a:lnTo>
                  <a:pt x="187523" y="607219"/>
                </a:lnTo>
                <a:lnTo>
                  <a:pt x="196453" y="598289"/>
                </a:lnTo>
                <a:lnTo>
                  <a:pt x="196453" y="598289"/>
                </a:lnTo>
                <a:lnTo>
                  <a:pt x="196453" y="589360"/>
                </a:lnTo>
                <a:lnTo>
                  <a:pt x="196453" y="580430"/>
                </a:lnTo>
                <a:lnTo>
                  <a:pt x="205383" y="571500"/>
                </a:lnTo>
                <a:lnTo>
                  <a:pt x="205383" y="562571"/>
                </a:lnTo>
                <a:lnTo>
                  <a:pt x="205383" y="553641"/>
                </a:lnTo>
                <a:lnTo>
                  <a:pt x="205383" y="544711"/>
                </a:lnTo>
                <a:lnTo>
                  <a:pt x="205383" y="535781"/>
                </a:lnTo>
                <a:lnTo>
                  <a:pt x="205383" y="526852"/>
                </a:lnTo>
                <a:lnTo>
                  <a:pt x="205383" y="517922"/>
                </a:lnTo>
                <a:lnTo>
                  <a:pt x="205383" y="508992"/>
                </a:lnTo>
                <a:lnTo>
                  <a:pt x="205383" y="500063"/>
                </a:lnTo>
                <a:lnTo>
                  <a:pt x="205383" y="491133"/>
                </a:lnTo>
                <a:lnTo>
                  <a:pt x="205383" y="482203"/>
                </a:lnTo>
                <a:lnTo>
                  <a:pt x="205383" y="482203"/>
                </a:lnTo>
                <a:lnTo>
                  <a:pt x="205383" y="473274"/>
                </a:lnTo>
                <a:lnTo>
                  <a:pt x="205383" y="464344"/>
                </a:lnTo>
                <a:lnTo>
                  <a:pt x="205383" y="455414"/>
                </a:lnTo>
                <a:lnTo>
                  <a:pt x="205383" y="446485"/>
                </a:lnTo>
                <a:lnTo>
                  <a:pt x="205383" y="437555"/>
                </a:lnTo>
                <a:lnTo>
                  <a:pt x="205383" y="428625"/>
                </a:lnTo>
                <a:lnTo>
                  <a:pt x="205383" y="428625"/>
                </a:lnTo>
                <a:lnTo>
                  <a:pt x="205383" y="419696"/>
                </a:lnTo>
                <a:lnTo>
                  <a:pt x="205383" y="419696"/>
                </a:lnTo>
                <a:lnTo>
                  <a:pt x="205383" y="410766"/>
                </a:lnTo>
                <a:lnTo>
                  <a:pt x="205383" y="410766"/>
                </a:lnTo>
                <a:lnTo>
                  <a:pt x="205383" y="410766"/>
                </a:lnTo>
                <a:lnTo>
                  <a:pt x="205383" y="410766"/>
                </a:lnTo>
                <a:lnTo>
                  <a:pt x="205383" y="401836"/>
                </a:lnTo>
                <a:lnTo>
                  <a:pt x="205383" y="401836"/>
                </a:lnTo>
                <a:lnTo>
                  <a:pt x="205383" y="410766"/>
                </a:lnTo>
                <a:lnTo>
                  <a:pt x="205383" y="410766"/>
                </a:lnTo>
                <a:lnTo>
                  <a:pt x="205383" y="410766"/>
                </a:lnTo>
                <a:lnTo>
                  <a:pt x="205383" y="410766"/>
                </a:lnTo>
                <a:lnTo>
                  <a:pt x="205383" y="419696"/>
                </a:lnTo>
                <a:lnTo>
                  <a:pt x="205383" y="419696"/>
                </a:lnTo>
                <a:lnTo>
                  <a:pt x="196453" y="419696"/>
                </a:lnTo>
                <a:lnTo>
                  <a:pt x="196453" y="419696"/>
                </a:lnTo>
                <a:lnTo>
                  <a:pt x="196453" y="419696"/>
                </a:lnTo>
                <a:lnTo>
                  <a:pt x="187523" y="419696"/>
                </a:lnTo>
                <a:lnTo>
                  <a:pt x="187523" y="410766"/>
                </a:lnTo>
                <a:lnTo>
                  <a:pt x="178594" y="410766"/>
                </a:lnTo>
                <a:lnTo>
                  <a:pt x="169664" y="401836"/>
                </a:lnTo>
                <a:lnTo>
                  <a:pt x="160734" y="401836"/>
                </a:lnTo>
                <a:lnTo>
                  <a:pt x="151805" y="392906"/>
                </a:lnTo>
                <a:lnTo>
                  <a:pt x="142875" y="375047"/>
                </a:lnTo>
                <a:lnTo>
                  <a:pt x="125016" y="366117"/>
                </a:lnTo>
                <a:lnTo>
                  <a:pt x="116086" y="357188"/>
                </a:lnTo>
                <a:lnTo>
                  <a:pt x="98227" y="348258"/>
                </a:lnTo>
                <a:lnTo>
                  <a:pt x="89297" y="339328"/>
                </a:lnTo>
                <a:lnTo>
                  <a:pt x="80367" y="330399"/>
                </a:lnTo>
                <a:lnTo>
                  <a:pt x="62508" y="312539"/>
                </a:lnTo>
                <a:lnTo>
                  <a:pt x="53578" y="303610"/>
                </a:lnTo>
                <a:lnTo>
                  <a:pt x="44648" y="294680"/>
                </a:lnTo>
                <a:lnTo>
                  <a:pt x="26789" y="276821"/>
                </a:lnTo>
                <a:lnTo>
                  <a:pt x="17859" y="267891"/>
                </a:lnTo>
                <a:lnTo>
                  <a:pt x="17859" y="258961"/>
                </a:lnTo>
                <a:lnTo>
                  <a:pt x="8930" y="241102"/>
                </a:lnTo>
                <a:lnTo>
                  <a:pt x="0" y="232172"/>
                </a:lnTo>
                <a:lnTo>
                  <a:pt x="0" y="223242"/>
                </a:lnTo>
                <a:lnTo>
                  <a:pt x="8930" y="214313"/>
                </a:lnTo>
                <a:lnTo>
                  <a:pt x="8930" y="205383"/>
                </a:lnTo>
                <a:lnTo>
                  <a:pt x="17859" y="196453"/>
                </a:lnTo>
                <a:lnTo>
                  <a:pt x="26789" y="187524"/>
                </a:lnTo>
                <a:lnTo>
                  <a:pt x="35719" y="187524"/>
                </a:lnTo>
                <a:lnTo>
                  <a:pt x="35719" y="178594"/>
                </a:lnTo>
                <a:lnTo>
                  <a:pt x="53578" y="178594"/>
                </a:lnTo>
                <a:lnTo>
                  <a:pt x="62508" y="178594"/>
                </a:lnTo>
                <a:lnTo>
                  <a:pt x="71437" y="169664"/>
                </a:lnTo>
                <a:lnTo>
                  <a:pt x="80367" y="169664"/>
                </a:lnTo>
                <a:lnTo>
                  <a:pt x="89297" y="169664"/>
                </a:lnTo>
                <a:lnTo>
                  <a:pt x="98227" y="169664"/>
                </a:lnTo>
                <a:lnTo>
                  <a:pt x="98227" y="169664"/>
                </a:lnTo>
                <a:lnTo>
                  <a:pt x="107156" y="169664"/>
                </a:lnTo>
                <a:lnTo>
                  <a:pt x="107156" y="169664"/>
                </a:lnTo>
                <a:lnTo>
                  <a:pt x="98227" y="169664"/>
                </a:lnTo>
                <a:lnTo>
                  <a:pt x="98227" y="160735"/>
                </a:lnTo>
                <a:lnTo>
                  <a:pt x="89297" y="160735"/>
                </a:lnTo>
                <a:lnTo>
                  <a:pt x="89297" y="151805"/>
                </a:lnTo>
                <a:lnTo>
                  <a:pt x="80367" y="142875"/>
                </a:lnTo>
                <a:lnTo>
                  <a:pt x="71437" y="133946"/>
                </a:lnTo>
                <a:lnTo>
                  <a:pt x="53578" y="125016"/>
                </a:lnTo>
                <a:lnTo>
                  <a:pt x="44648" y="116086"/>
                </a:lnTo>
                <a:lnTo>
                  <a:pt x="35719" y="107156"/>
                </a:lnTo>
                <a:lnTo>
                  <a:pt x="26789" y="98227"/>
                </a:lnTo>
                <a:lnTo>
                  <a:pt x="17859" y="89297"/>
                </a:lnTo>
                <a:lnTo>
                  <a:pt x="17859" y="80367"/>
                </a:lnTo>
                <a:lnTo>
                  <a:pt x="17859" y="71438"/>
                </a:lnTo>
                <a:lnTo>
                  <a:pt x="17859" y="62508"/>
                </a:lnTo>
                <a:lnTo>
                  <a:pt x="17859" y="53578"/>
                </a:lnTo>
                <a:lnTo>
                  <a:pt x="26789" y="44649"/>
                </a:lnTo>
                <a:lnTo>
                  <a:pt x="35719" y="35719"/>
                </a:lnTo>
                <a:lnTo>
                  <a:pt x="44648" y="26789"/>
                </a:lnTo>
                <a:lnTo>
                  <a:pt x="62508" y="26789"/>
                </a:lnTo>
                <a:lnTo>
                  <a:pt x="71437" y="17860"/>
                </a:lnTo>
                <a:lnTo>
                  <a:pt x="98227" y="8930"/>
                </a:lnTo>
                <a:lnTo>
                  <a:pt x="116086" y="8930"/>
                </a:lnTo>
                <a:lnTo>
                  <a:pt x="142875" y="0"/>
                </a:lnTo>
                <a:lnTo>
                  <a:pt x="160734" y="0"/>
                </a:lnTo>
                <a:lnTo>
                  <a:pt x="187523" y="0"/>
                </a:lnTo>
                <a:lnTo>
                  <a:pt x="205383" y="0"/>
                </a:lnTo>
                <a:lnTo>
                  <a:pt x="232172" y="0"/>
                </a:lnTo>
                <a:lnTo>
                  <a:pt x="250031" y="0"/>
                </a:lnTo>
                <a:lnTo>
                  <a:pt x="267891" y="8930"/>
                </a:lnTo>
                <a:lnTo>
                  <a:pt x="276820" y="17860"/>
                </a:lnTo>
                <a:lnTo>
                  <a:pt x="294680" y="26789"/>
                </a:lnTo>
                <a:lnTo>
                  <a:pt x="303609" y="35719"/>
                </a:lnTo>
                <a:lnTo>
                  <a:pt x="312539" y="35719"/>
                </a:lnTo>
                <a:lnTo>
                  <a:pt x="312539" y="44649"/>
                </a:lnTo>
                <a:lnTo>
                  <a:pt x="321469" y="53578"/>
                </a:lnTo>
                <a:lnTo>
                  <a:pt x="321469" y="62508"/>
                </a:lnTo>
                <a:lnTo>
                  <a:pt x="321469" y="71438"/>
                </a:lnTo>
                <a:lnTo>
                  <a:pt x="312539" y="80367"/>
                </a:lnTo>
                <a:lnTo>
                  <a:pt x="303609" y="80367"/>
                </a:lnTo>
                <a:lnTo>
                  <a:pt x="303609" y="89297"/>
                </a:lnTo>
                <a:lnTo>
                  <a:pt x="294680" y="98227"/>
                </a:lnTo>
                <a:lnTo>
                  <a:pt x="285750" y="107156"/>
                </a:lnTo>
                <a:lnTo>
                  <a:pt x="285750" y="116086"/>
                </a:lnTo>
                <a:lnTo>
                  <a:pt x="276820" y="116086"/>
                </a:lnTo>
                <a:lnTo>
                  <a:pt x="276820" y="125016"/>
                </a:lnTo>
                <a:lnTo>
                  <a:pt x="276820" y="125016"/>
                </a:lnTo>
                <a:lnTo>
                  <a:pt x="276820" y="133946"/>
                </a:lnTo>
                <a:lnTo>
                  <a:pt x="276820" y="142875"/>
                </a:lnTo>
                <a:lnTo>
                  <a:pt x="285750" y="151805"/>
                </a:lnTo>
                <a:lnTo>
                  <a:pt x="285750" y="160735"/>
                </a:lnTo>
                <a:lnTo>
                  <a:pt x="294680" y="178594"/>
                </a:lnTo>
                <a:lnTo>
                  <a:pt x="312539" y="187524"/>
                </a:lnTo>
                <a:lnTo>
                  <a:pt x="321469" y="196453"/>
                </a:lnTo>
                <a:lnTo>
                  <a:pt x="330398" y="205383"/>
                </a:lnTo>
                <a:lnTo>
                  <a:pt x="339328" y="223242"/>
                </a:lnTo>
                <a:lnTo>
                  <a:pt x="357187" y="232172"/>
                </a:lnTo>
                <a:lnTo>
                  <a:pt x="366117" y="250031"/>
                </a:lnTo>
                <a:lnTo>
                  <a:pt x="366117" y="258961"/>
                </a:lnTo>
                <a:lnTo>
                  <a:pt x="375047" y="267891"/>
                </a:lnTo>
                <a:lnTo>
                  <a:pt x="375047" y="285750"/>
                </a:lnTo>
                <a:lnTo>
                  <a:pt x="375047" y="294680"/>
                </a:lnTo>
                <a:lnTo>
                  <a:pt x="375047" y="303610"/>
                </a:lnTo>
                <a:lnTo>
                  <a:pt x="375047" y="312539"/>
                </a:lnTo>
                <a:lnTo>
                  <a:pt x="366117" y="321469"/>
                </a:lnTo>
                <a:lnTo>
                  <a:pt x="357187" y="330399"/>
                </a:lnTo>
                <a:lnTo>
                  <a:pt x="348258" y="339328"/>
                </a:lnTo>
                <a:lnTo>
                  <a:pt x="330398" y="348258"/>
                </a:lnTo>
                <a:lnTo>
                  <a:pt x="321469" y="348258"/>
                </a:lnTo>
                <a:lnTo>
                  <a:pt x="303609" y="357188"/>
                </a:lnTo>
                <a:lnTo>
                  <a:pt x="285750" y="357188"/>
                </a:lnTo>
                <a:lnTo>
                  <a:pt x="276820" y="366117"/>
                </a:lnTo>
                <a:lnTo>
                  <a:pt x="267891" y="375047"/>
                </a:lnTo>
                <a:lnTo>
                  <a:pt x="250031" y="375047"/>
                </a:lnTo>
                <a:lnTo>
                  <a:pt x="241102" y="383977"/>
                </a:lnTo>
                <a:lnTo>
                  <a:pt x="232172" y="392906"/>
                </a:lnTo>
                <a:lnTo>
                  <a:pt x="223242" y="392906"/>
                </a:lnTo>
                <a:lnTo>
                  <a:pt x="214312" y="401836"/>
                </a:lnTo>
                <a:lnTo>
                  <a:pt x="214312" y="401836"/>
                </a:lnTo>
                <a:lnTo>
                  <a:pt x="214312" y="401836"/>
                </a:lnTo>
                <a:lnTo>
                  <a:pt x="214312" y="40183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8" name="Freeform 1117"/>
          <p:cNvSpPr/>
          <p:nvPr/>
        </p:nvSpPr>
        <p:spPr>
          <a:xfrm>
            <a:off x="3929063" y="3500437"/>
            <a:ext cx="375047" cy="678657"/>
          </a:xfrm>
          <a:custGeom>
            <a:avLst/>
            <a:gdLst/>
            <a:ahLst/>
            <a:cxnLst/>
            <a:rect l="0" t="0" r="0" b="0"/>
            <a:pathLst>
              <a:path w="375047" h="678657">
                <a:moveTo>
                  <a:pt x="160734" y="678656"/>
                </a:moveTo>
                <a:lnTo>
                  <a:pt x="160734" y="678656"/>
                </a:lnTo>
                <a:lnTo>
                  <a:pt x="160734" y="678656"/>
                </a:lnTo>
                <a:lnTo>
                  <a:pt x="160734" y="669727"/>
                </a:lnTo>
                <a:lnTo>
                  <a:pt x="160734" y="669727"/>
                </a:lnTo>
                <a:lnTo>
                  <a:pt x="169664" y="669727"/>
                </a:lnTo>
                <a:lnTo>
                  <a:pt x="169664" y="660797"/>
                </a:lnTo>
                <a:lnTo>
                  <a:pt x="169664" y="651867"/>
                </a:lnTo>
                <a:lnTo>
                  <a:pt x="169664" y="642938"/>
                </a:lnTo>
                <a:lnTo>
                  <a:pt x="169664" y="634008"/>
                </a:lnTo>
                <a:lnTo>
                  <a:pt x="169664" y="625078"/>
                </a:lnTo>
                <a:lnTo>
                  <a:pt x="169664" y="616149"/>
                </a:lnTo>
                <a:lnTo>
                  <a:pt x="160734" y="607219"/>
                </a:lnTo>
                <a:lnTo>
                  <a:pt x="160734" y="598289"/>
                </a:lnTo>
                <a:lnTo>
                  <a:pt x="160734" y="589359"/>
                </a:lnTo>
                <a:lnTo>
                  <a:pt x="151804" y="571500"/>
                </a:lnTo>
                <a:lnTo>
                  <a:pt x="151804" y="562570"/>
                </a:lnTo>
                <a:lnTo>
                  <a:pt x="151804" y="553641"/>
                </a:lnTo>
                <a:lnTo>
                  <a:pt x="142875" y="544711"/>
                </a:lnTo>
                <a:lnTo>
                  <a:pt x="142875" y="526852"/>
                </a:lnTo>
                <a:lnTo>
                  <a:pt x="142875" y="517922"/>
                </a:lnTo>
                <a:lnTo>
                  <a:pt x="142875" y="508992"/>
                </a:lnTo>
                <a:lnTo>
                  <a:pt x="142875" y="491133"/>
                </a:lnTo>
                <a:lnTo>
                  <a:pt x="133945" y="482203"/>
                </a:lnTo>
                <a:lnTo>
                  <a:pt x="133945" y="473274"/>
                </a:lnTo>
                <a:lnTo>
                  <a:pt x="133945" y="455414"/>
                </a:lnTo>
                <a:lnTo>
                  <a:pt x="133945" y="446484"/>
                </a:lnTo>
                <a:lnTo>
                  <a:pt x="133945" y="437555"/>
                </a:lnTo>
                <a:lnTo>
                  <a:pt x="133945" y="428625"/>
                </a:lnTo>
                <a:lnTo>
                  <a:pt x="133945" y="419695"/>
                </a:lnTo>
                <a:lnTo>
                  <a:pt x="133945" y="410766"/>
                </a:lnTo>
                <a:lnTo>
                  <a:pt x="142875" y="401836"/>
                </a:lnTo>
                <a:lnTo>
                  <a:pt x="142875" y="401836"/>
                </a:lnTo>
                <a:lnTo>
                  <a:pt x="142875" y="392906"/>
                </a:lnTo>
                <a:lnTo>
                  <a:pt x="142875" y="392906"/>
                </a:lnTo>
                <a:lnTo>
                  <a:pt x="142875" y="392906"/>
                </a:lnTo>
                <a:lnTo>
                  <a:pt x="142875" y="383977"/>
                </a:lnTo>
                <a:lnTo>
                  <a:pt x="151804" y="383977"/>
                </a:lnTo>
                <a:lnTo>
                  <a:pt x="151804" y="383977"/>
                </a:lnTo>
                <a:lnTo>
                  <a:pt x="151804" y="383977"/>
                </a:lnTo>
                <a:lnTo>
                  <a:pt x="151804" y="383977"/>
                </a:lnTo>
                <a:lnTo>
                  <a:pt x="151804" y="392906"/>
                </a:lnTo>
                <a:lnTo>
                  <a:pt x="142875" y="392906"/>
                </a:lnTo>
                <a:lnTo>
                  <a:pt x="142875" y="392906"/>
                </a:lnTo>
                <a:lnTo>
                  <a:pt x="142875" y="392906"/>
                </a:lnTo>
                <a:lnTo>
                  <a:pt x="142875" y="392906"/>
                </a:lnTo>
                <a:lnTo>
                  <a:pt x="133945" y="392906"/>
                </a:lnTo>
                <a:lnTo>
                  <a:pt x="133945" y="392906"/>
                </a:lnTo>
                <a:lnTo>
                  <a:pt x="133945" y="392906"/>
                </a:lnTo>
                <a:lnTo>
                  <a:pt x="125015" y="383977"/>
                </a:lnTo>
                <a:lnTo>
                  <a:pt x="116085" y="383977"/>
                </a:lnTo>
                <a:lnTo>
                  <a:pt x="107156" y="375047"/>
                </a:lnTo>
                <a:lnTo>
                  <a:pt x="98226" y="366117"/>
                </a:lnTo>
                <a:lnTo>
                  <a:pt x="89296" y="357188"/>
                </a:lnTo>
                <a:lnTo>
                  <a:pt x="80367" y="339328"/>
                </a:lnTo>
                <a:lnTo>
                  <a:pt x="71437" y="330399"/>
                </a:lnTo>
                <a:lnTo>
                  <a:pt x="62507" y="321469"/>
                </a:lnTo>
                <a:lnTo>
                  <a:pt x="44648" y="303609"/>
                </a:lnTo>
                <a:lnTo>
                  <a:pt x="35718" y="294680"/>
                </a:lnTo>
                <a:lnTo>
                  <a:pt x="26789" y="276820"/>
                </a:lnTo>
                <a:lnTo>
                  <a:pt x="17859" y="258961"/>
                </a:lnTo>
                <a:lnTo>
                  <a:pt x="8929" y="250031"/>
                </a:lnTo>
                <a:lnTo>
                  <a:pt x="8929" y="232172"/>
                </a:lnTo>
                <a:lnTo>
                  <a:pt x="0" y="223242"/>
                </a:lnTo>
                <a:lnTo>
                  <a:pt x="0" y="205383"/>
                </a:lnTo>
                <a:lnTo>
                  <a:pt x="0" y="196453"/>
                </a:lnTo>
                <a:lnTo>
                  <a:pt x="0" y="178594"/>
                </a:lnTo>
                <a:lnTo>
                  <a:pt x="8929" y="169664"/>
                </a:lnTo>
                <a:lnTo>
                  <a:pt x="8929" y="160734"/>
                </a:lnTo>
                <a:lnTo>
                  <a:pt x="17859" y="151805"/>
                </a:lnTo>
                <a:lnTo>
                  <a:pt x="26789" y="142875"/>
                </a:lnTo>
                <a:lnTo>
                  <a:pt x="44648" y="142875"/>
                </a:lnTo>
                <a:lnTo>
                  <a:pt x="62507" y="142875"/>
                </a:lnTo>
                <a:lnTo>
                  <a:pt x="71437" y="133945"/>
                </a:lnTo>
                <a:lnTo>
                  <a:pt x="89296" y="133945"/>
                </a:lnTo>
                <a:lnTo>
                  <a:pt x="107156" y="133945"/>
                </a:lnTo>
                <a:lnTo>
                  <a:pt x="125015" y="133945"/>
                </a:lnTo>
                <a:lnTo>
                  <a:pt x="142875" y="125016"/>
                </a:lnTo>
                <a:lnTo>
                  <a:pt x="151804" y="125016"/>
                </a:lnTo>
                <a:lnTo>
                  <a:pt x="160734" y="125016"/>
                </a:lnTo>
                <a:lnTo>
                  <a:pt x="169664" y="125016"/>
                </a:lnTo>
                <a:lnTo>
                  <a:pt x="178593" y="125016"/>
                </a:lnTo>
                <a:lnTo>
                  <a:pt x="178593" y="116086"/>
                </a:lnTo>
                <a:lnTo>
                  <a:pt x="178593" y="116086"/>
                </a:lnTo>
                <a:lnTo>
                  <a:pt x="178593" y="116086"/>
                </a:lnTo>
                <a:lnTo>
                  <a:pt x="169664" y="107156"/>
                </a:lnTo>
                <a:lnTo>
                  <a:pt x="160734" y="98227"/>
                </a:lnTo>
                <a:lnTo>
                  <a:pt x="151804" y="89297"/>
                </a:lnTo>
                <a:lnTo>
                  <a:pt x="142875" y="80367"/>
                </a:lnTo>
                <a:lnTo>
                  <a:pt x="133945" y="71438"/>
                </a:lnTo>
                <a:lnTo>
                  <a:pt x="116085" y="62508"/>
                </a:lnTo>
                <a:lnTo>
                  <a:pt x="116085" y="53578"/>
                </a:lnTo>
                <a:lnTo>
                  <a:pt x="107156" y="44649"/>
                </a:lnTo>
                <a:lnTo>
                  <a:pt x="107156" y="35719"/>
                </a:lnTo>
                <a:lnTo>
                  <a:pt x="107156" y="26789"/>
                </a:lnTo>
                <a:lnTo>
                  <a:pt x="107156" y="17859"/>
                </a:lnTo>
                <a:lnTo>
                  <a:pt x="107156" y="17859"/>
                </a:lnTo>
                <a:lnTo>
                  <a:pt x="116085" y="8930"/>
                </a:lnTo>
                <a:lnTo>
                  <a:pt x="125015" y="8930"/>
                </a:lnTo>
                <a:lnTo>
                  <a:pt x="142875" y="0"/>
                </a:lnTo>
                <a:lnTo>
                  <a:pt x="160734" y="0"/>
                </a:lnTo>
                <a:lnTo>
                  <a:pt x="178593" y="0"/>
                </a:lnTo>
                <a:lnTo>
                  <a:pt x="196453" y="0"/>
                </a:lnTo>
                <a:lnTo>
                  <a:pt x="223242" y="0"/>
                </a:lnTo>
                <a:lnTo>
                  <a:pt x="250031" y="8930"/>
                </a:lnTo>
                <a:lnTo>
                  <a:pt x="267890" y="8930"/>
                </a:lnTo>
                <a:lnTo>
                  <a:pt x="294679" y="17859"/>
                </a:lnTo>
                <a:lnTo>
                  <a:pt x="312539" y="26789"/>
                </a:lnTo>
                <a:lnTo>
                  <a:pt x="330398" y="35719"/>
                </a:lnTo>
                <a:lnTo>
                  <a:pt x="339328" y="53578"/>
                </a:lnTo>
                <a:lnTo>
                  <a:pt x="357187" y="62508"/>
                </a:lnTo>
                <a:lnTo>
                  <a:pt x="366117" y="71438"/>
                </a:lnTo>
                <a:lnTo>
                  <a:pt x="375046" y="80367"/>
                </a:lnTo>
                <a:lnTo>
                  <a:pt x="375046" y="89297"/>
                </a:lnTo>
                <a:lnTo>
                  <a:pt x="375046" y="107156"/>
                </a:lnTo>
                <a:lnTo>
                  <a:pt x="375046" y="116086"/>
                </a:lnTo>
                <a:lnTo>
                  <a:pt x="375046" y="125016"/>
                </a:lnTo>
                <a:lnTo>
                  <a:pt x="366117" y="133945"/>
                </a:lnTo>
                <a:lnTo>
                  <a:pt x="357187" y="142875"/>
                </a:lnTo>
                <a:lnTo>
                  <a:pt x="348257" y="160734"/>
                </a:lnTo>
                <a:lnTo>
                  <a:pt x="339328" y="169664"/>
                </a:lnTo>
                <a:lnTo>
                  <a:pt x="330398" y="178594"/>
                </a:lnTo>
                <a:lnTo>
                  <a:pt x="321468" y="187524"/>
                </a:lnTo>
                <a:lnTo>
                  <a:pt x="312539" y="196453"/>
                </a:lnTo>
                <a:lnTo>
                  <a:pt x="303609" y="205383"/>
                </a:lnTo>
                <a:lnTo>
                  <a:pt x="294679" y="214313"/>
                </a:lnTo>
                <a:lnTo>
                  <a:pt x="294679" y="223242"/>
                </a:lnTo>
                <a:lnTo>
                  <a:pt x="285750" y="232172"/>
                </a:lnTo>
                <a:lnTo>
                  <a:pt x="285750" y="250031"/>
                </a:lnTo>
                <a:lnTo>
                  <a:pt x="285750" y="258961"/>
                </a:lnTo>
                <a:lnTo>
                  <a:pt x="285750" y="267891"/>
                </a:lnTo>
                <a:lnTo>
                  <a:pt x="285750" y="276820"/>
                </a:lnTo>
                <a:lnTo>
                  <a:pt x="294679" y="294680"/>
                </a:lnTo>
                <a:lnTo>
                  <a:pt x="294679" y="303609"/>
                </a:lnTo>
                <a:lnTo>
                  <a:pt x="294679" y="312539"/>
                </a:lnTo>
                <a:lnTo>
                  <a:pt x="294679" y="321469"/>
                </a:lnTo>
                <a:lnTo>
                  <a:pt x="294679" y="330399"/>
                </a:lnTo>
                <a:lnTo>
                  <a:pt x="294679" y="339328"/>
                </a:lnTo>
                <a:lnTo>
                  <a:pt x="285750" y="348258"/>
                </a:lnTo>
                <a:lnTo>
                  <a:pt x="276820" y="357188"/>
                </a:lnTo>
                <a:lnTo>
                  <a:pt x="267890" y="366117"/>
                </a:lnTo>
                <a:lnTo>
                  <a:pt x="258960" y="375047"/>
                </a:lnTo>
                <a:lnTo>
                  <a:pt x="250031" y="375047"/>
                </a:lnTo>
                <a:lnTo>
                  <a:pt x="241101" y="383977"/>
                </a:lnTo>
                <a:lnTo>
                  <a:pt x="232171" y="383977"/>
                </a:lnTo>
                <a:lnTo>
                  <a:pt x="214312" y="392906"/>
                </a:lnTo>
                <a:lnTo>
                  <a:pt x="205382" y="401836"/>
                </a:lnTo>
                <a:lnTo>
                  <a:pt x="205382" y="401836"/>
                </a:lnTo>
                <a:lnTo>
                  <a:pt x="196453" y="401836"/>
                </a:lnTo>
                <a:lnTo>
                  <a:pt x="196453" y="40183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9" name="Freeform 1118"/>
          <p:cNvSpPr/>
          <p:nvPr/>
        </p:nvSpPr>
        <p:spPr>
          <a:xfrm>
            <a:off x="4313039" y="3375421"/>
            <a:ext cx="276821" cy="580431"/>
          </a:xfrm>
          <a:custGeom>
            <a:avLst/>
            <a:gdLst/>
            <a:ahLst/>
            <a:cxnLst/>
            <a:rect l="0" t="0" r="0" b="0"/>
            <a:pathLst>
              <a:path w="276821" h="580431">
                <a:moveTo>
                  <a:pt x="107156" y="580430"/>
                </a:moveTo>
                <a:lnTo>
                  <a:pt x="107156" y="580430"/>
                </a:lnTo>
                <a:lnTo>
                  <a:pt x="107156" y="580430"/>
                </a:lnTo>
                <a:lnTo>
                  <a:pt x="107156" y="580430"/>
                </a:lnTo>
                <a:lnTo>
                  <a:pt x="107156" y="580430"/>
                </a:lnTo>
                <a:lnTo>
                  <a:pt x="107156" y="580430"/>
                </a:lnTo>
                <a:lnTo>
                  <a:pt x="107156" y="571500"/>
                </a:lnTo>
                <a:lnTo>
                  <a:pt x="107156" y="571500"/>
                </a:lnTo>
                <a:lnTo>
                  <a:pt x="107156" y="571500"/>
                </a:lnTo>
                <a:lnTo>
                  <a:pt x="107156" y="562571"/>
                </a:lnTo>
                <a:lnTo>
                  <a:pt x="107156" y="562571"/>
                </a:lnTo>
                <a:lnTo>
                  <a:pt x="107156" y="562571"/>
                </a:lnTo>
                <a:lnTo>
                  <a:pt x="116086" y="553641"/>
                </a:lnTo>
                <a:lnTo>
                  <a:pt x="116086" y="553641"/>
                </a:lnTo>
                <a:lnTo>
                  <a:pt x="116086" y="544711"/>
                </a:lnTo>
                <a:lnTo>
                  <a:pt x="116086" y="544711"/>
                </a:lnTo>
                <a:lnTo>
                  <a:pt x="116086" y="535782"/>
                </a:lnTo>
                <a:lnTo>
                  <a:pt x="116086" y="526852"/>
                </a:lnTo>
                <a:lnTo>
                  <a:pt x="116086" y="517922"/>
                </a:lnTo>
                <a:lnTo>
                  <a:pt x="116086" y="508993"/>
                </a:lnTo>
                <a:lnTo>
                  <a:pt x="116086" y="500063"/>
                </a:lnTo>
                <a:lnTo>
                  <a:pt x="116086" y="491133"/>
                </a:lnTo>
                <a:lnTo>
                  <a:pt x="125016" y="482204"/>
                </a:lnTo>
                <a:lnTo>
                  <a:pt x="125016" y="473274"/>
                </a:lnTo>
                <a:lnTo>
                  <a:pt x="116086" y="473274"/>
                </a:lnTo>
                <a:lnTo>
                  <a:pt x="116086" y="464344"/>
                </a:lnTo>
                <a:lnTo>
                  <a:pt x="116086" y="455415"/>
                </a:lnTo>
                <a:lnTo>
                  <a:pt x="116086" y="446485"/>
                </a:lnTo>
                <a:lnTo>
                  <a:pt x="116086" y="437555"/>
                </a:lnTo>
                <a:lnTo>
                  <a:pt x="116086" y="437555"/>
                </a:lnTo>
                <a:lnTo>
                  <a:pt x="116086" y="428625"/>
                </a:lnTo>
                <a:lnTo>
                  <a:pt x="116086" y="428625"/>
                </a:lnTo>
                <a:lnTo>
                  <a:pt x="116086" y="428625"/>
                </a:lnTo>
                <a:lnTo>
                  <a:pt x="116086" y="428625"/>
                </a:lnTo>
                <a:lnTo>
                  <a:pt x="116086" y="428625"/>
                </a:lnTo>
                <a:lnTo>
                  <a:pt x="116086" y="428625"/>
                </a:lnTo>
                <a:lnTo>
                  <a:pt x="116086" y="437555"/>
                </a:lnTo>
                <a:lnTo>
                  <a:pt x="116086" y="437555"/>
                </a:lnTo>
                <a:lnTo>
                  <a:pt x="107156" y="437555"/>
                </a:lnTo>
                <a:lnTo>
                  <a:pt x="107156" y="437555"/>
                </a:lnTo>
                <a:lnTo>
                  <a:pt x="107156" y="446485"/>
                </a:lnTo>
                <a:lnTo>
                  <a:pt x="107156" y="446485"/>
                </a:lnTo>
                <a:lnTo>
                  <a:pt x="107156" y="446485"/>
                </a:lnTo>
                <a:lnTo>
                  <a:pt x="107156" y="446485"/>
                </a:lnTo>
                <a:lnTo>
                  <a:pt x="107156" y="446485"/>
                </a:lnTo>
                <a:lnTo>
                  <a:pt x="98227" y="446485"/>
                </a:lnTo>
                <a:lnTo>
                  <a:pt x="98227" y="446485"/>
                </a:lnTo>
                <a:lnTo>
                  <a:pt x="98227" y="437555"/>
                </a:lnTo>
                <a:lnTo>
                  <a:pt x="89297" y="437555"/>
                </a:lnTo>
                <a:lnTo>
                  <a:pt x="80367" y="428625"/>
                </a:lnTo>
                <a:lnTo>
                  <a:pt x="80367" y="428625"/>
                </a:lnTo>
                <a:lnTo>
                  <a:pt x="71438" y="419696"/>
                </a:lnTo>
                <a:lnTo>
                  <a:pt x="62508" y="410766"/>
                </a:lnTo>
                <a:lnTo>
                  <a:pt x="53578" y="401836"/>
                </a:lnTo>
                <a:lnTo>
                  <a:pt x="44649" y="383977"/>
                </a:lnTo>
                <a:lnTo>
                  <a:pt x="44649" y="375047"/>
                </a:lnTo>
                <a:lnTo>
                  <a:pt x="35719" y="366118"/>
                </a:lnTo>
                <a:lnTo>
                  <a:pt x="26789" y="348258"/>
                </a:lnTo>
                <a:lnTo>
                  <a:pt x="17859" y="339329"/>
                </a:lnTo>
                <a:lnTo>
                  <a:pt x="8930" y="321469"/>
                </a:lnTo>
                <a:lnTo>
                  <a:pt x="8930" y="312540"/>
                </a:lnTo>
                <a:lnTo>
                  <a:pt x="8930" y="294680"/>
                </a:lnTo>
                <a:lnTo>
                  <a:pt x="0" y="285750"/>
                </a:lnTo>
                <a:lnTo>
                  <a:pt x="0" y="267891"/>
                </a:lnTo>
                <a:lnTo>
                  <a:pt x="0" y="258961"/>
                </a:lnTo>
                <a:lnTo>
                  <a:pt x="0" y="250032"/>
                </a:lnTo>
                <a:lnTo>
                  <a:pt x="0" y="241102"/>
                </a:lnTo>
                <a:lnTo>
                  <a:pt x="8930" y="232172"/>
                </a:lnTo>
                <a:lnTo>
                  <a:pt x="17859" y="223243"/>
                </a:lnTo>
                <a:lnTo>
                  <a:pt x="26789" y="214313"/>
                </a:lnTo>
                <a:lnTo>
                  <a:pt x="35719" y="205383"/>
                </a:lnTo>
                <a:lnTo>
                  <a:pt x="53578" y="196454"/>
                </a:lnTo>
                <a:lnTo>
                  <a:pt x="71438" y="196454"/>
                </a:lnTo>
                <a:lnTo>
                  <a:pt x="80367" y="187524"/>
                </a:lnTo>
                <a:lnTo>
                  <a:pt x="89297" y="178594"/>
                </a:lnTo>
                <a:lnTo>
                  <a:pt x="98227" y="169665"/>
                </a:lnTo>
                <a:lnTo>
                  <a:pt x="98227" y="160735"/>
                </a:lnTo>
                <a:lnTo>
                  <a:pt x="107156" y="151805"/>
                </a:lnTo>
                <a:lnTo>
                  <a:pt x="107156" y="142875"/>
                </a:lnTo>
                <a:lnTo>
                  <a:pt x="98227" y="133946"/>
                </a:lnTo>
                <a:lnTo>
                  <a:pt x="98227" y="116086"/>
                </a:lnTo>
                <a:lnTo>
                  <a:pt x="89297" y="107157"/>
                </a:lnTo>
                <a:lnTo>
                  <a:pt x="80367" y="98227"/>
                </a:lnTo>
                <a:lnTo>
                  <a:pt x="71438" y="89297"/>
                </a:lnTo>
                <a:lnTo>
                  <a:pt x="62508" y="80368"/>
                </a:lnTo>
                <a:lnTo>
                  <a:pt x="53578" y="62508"/>
                </a:lnTo>
                <a:lnTo>
                  <a:pt x="53578" y="53579"/>
                </a:lnTo>
                <a:lnTo>
                  <a:pt x="44649" y="44649"/>
                </a:lnTo>
                <a:lnTo>
                  <a:pt x="44649" y="35719"/>
                </a:lnTo>
                <a:lnTo>
                  <a:pt x="44649" y="26790"/>
                </a:lnTo>
                <a:lnTo>
                  <a:pt x="53578" y="17860"/>
                </a:lnTo>
                <a:lnTo>
                  <a:pt x="62508" y="1786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0"/>
                </a:lnTo>
                <a:lnTo>
                  <a:pt x="169664" y="0"/>
                </a:lnTo>
                <a:lnTo>
                  <a:pt x="187524" y="0"/>
                </a:lnTo>
                <a:lnTo>
                  <a:pt x="205383" y="8930"/>
                </a:lnTo>
                <a:lnTo>
                  <a:pt x="223242" y="8930"/>
                </a:lnTo>
                <a:lnTo>
                  <a:pt x="232172" y="8930"/>
                </a:lnTo>
                <a:lnTo>
                  <a:pt x="250031" y="17860"/>
                </a:lnTo>
                <a:lnTo>
                  <a:pt x="258961" y="26790"/>
                </a:lnTo>
                <a:lnTo>
                  <a:pt x="258961" y="35719"/>
                </a:lnTo>
                <a:lnTo>
                  <a:pt x="267891" y="44649"/>
                </a:lnTo>
                <a:lnTo>
                  <a:pt x="267891" y="44649"/>
                </a:lnTo>
                <a:lnTo>
                  <a:pt x="267891" y="53579"/>
                </a:lnTo>
                <a:lnTo>
                  <a:pt x="267891" y="62508"/>
                </a:lnTo>
                <a:lnTo>
                  <a:pt x="267891" y="71438"/>
                </a:lnTo>
                <a:lnTo>
                  <a:pt x="267891" y="80368"/>
                </a:lnTo>
                <a:lnTo>
                  <a:pt x="258961" y="89297"/>
                </a:lnTo>
                <a:lnTo>
                  <a:pt x="258961" y="98227"/>
                </a:lnTo>
                <a:lnTo>
                  <a:pt x="258961" y="107157"/>
                </a:lnTo>
                <a:lnTo>
                  <a:pt x="250031" y="116086"/>
                </a:lnTo>
                <a:lnTo>
                  <a:pt x="250031" y="133946"/>
                </a:lnTo>
                <a:lnTo>
                  <a:pt x="250031" y="133946"/>
                </a:lnTo>
                <a:lnTo>
                  <a:pt x="241102" y="151805"/>
                </a:lnTo>
                <a:lnTo>
                  <a:pt x="241102" y="160735"/>
                </a:lnTo>
                <a:lnTo>
                  <a:pt x="241102" y="169665"/>
                </a:lnTo>
                <a:lnTo>
                  <a:pt x="241102" y="178594"/>
                </a:lnTo>
                <a:lnTo>
                  <a:pt x="250031" y="178594"/>
                </a:lnTo>
                <a:lnTo>
                  <a:pt x="250031" y="187524"/>
                </a:lnTo>
                <a:lnTo>
                  <a:pt x="250031" y="196454"/>
                </a:lnTo>
                <a:lnTo>
                  <a:pt x="258961" y="205383"/>
                </a:lnTo>
                <a:lnTo>
                  <a:pt x="258961" y="214313"/>
                </a:lnTo>
                <a:lnTo>
                  <a:pt x="267891" y="223243"/>
                </a:lnTo>
                <a:lnTo>
                  <a:pt x="267891" y="232172"/>
                </a:lnTo>
                <a:lnTo>
                  <a:pt x="267891" y="241102"/>
                </a:lnTo>
                <a:lnTo>
                  <a:pt x="276820" y="241102"/>
                </a:lnTo>
                <a:lnTo>
                  <a:pt x="276820" y="250032"/>
                </a:lnTo>
                <a:lnTo>
                  <a:pt x="276820" y="258961"/>
                </a:lnTo>
                <a:lnTo>
                  <a:pt x="276820" y="258961"/>
                </a:lnTo>
                <a:lnTo>
                  <a:pt x="276820" y="267891"/>
                </a:lnTo>
                <a:lnTo>
                  <a:pt x="276820" y="267891"/>
                </a:lnTo>
                <a:lnTo>
                  <a:pt x="276820" y="267891"/>
                </a:lnTo>
                <a:lnTo>
                  <a:pt x="276820" y="276821"/>
                </a:lnTo>
                <a:lnTo>
                  <a:pt x="267891" y="276821"/>
                </a:lnTo>
                <a:lnTo>
                  <a:pt x="267891" y="285750"/>
                </a:lnTo>
                <a:lnTo>
                  <a:pt x="267891" y="285750"/>
                </a:lnTo>
                <a:lnTo>
                  <a:pt x="258961" y="294680"/>
                </a:lnTo>
                <a:lnTo>
                  <a:pt x="258961" y="294680"/>
                </a:lnTo>
                <a:lnTo>
                  <a:pt x="258961" y="303610"/>
                </a:lnTo>
                <a:lnTo>
                  <a:pt x="258961" y="303610"/>
                </a:lnTo>
                <a:lnTo>
                  <a:pt x="250031" y="312540"/>
                </a:lnTo>
                <a:lnTo>
                  <a:pt x="250031" y="321469"/>
                </a:lnTo>
                <a:lnTo>
                  <a:pt x="250031" y="321469"/>
                </a:lnTo>
                <a:lnTo>
                  <a:pt x="250031" y="330399"/>
                </a:lnTo>
                <a:lnTo>
                  <a:pt x="250031" y="330399"/>
                </a:lnTo>
                <a:lnTo>
                  <a:pt x="250031" y="339329"/>
                </a:lnTo>
                <a:lnTo>
                  <a:pt x="250031" y="348258"/>
                </a:lnTo>
                <a:lnTo>
                  <a:pt x="250031" y="348258"/>
                </a:lnTo>
                <a:lnTo>
                  <a:pt x="250031" y="357188"/>
                </a:lnTo>
                <a:lnTo>
                  <a:pt x="250031" y="357188"/>
                </a:lnTo>
                <a:lnTo>
                  <a:pt x="250031" y="366118"/>
                </a:lnTo>
                <a:lnTo>
                  <a:pt x="241102" y="375047"/>
                </a:lnTo>
                <a:lnTo>
                  <a:pt x="241102" y="375047"/>
                </a:lnTo>
                <a:lnTo>
                  <a:pt x="241102" y="383977"/>
                </a:lnTo>
                <a:lnTo>
                  <a:pt x="232172" y="383977"/>
                </a:lnTo>
                <a:lnTo>
                  <a:pt x="232172" y="392907"/>
                </a:lnTo>
                <a:lnTo>
                  <a:pt x="232172" y="401836"/>
                </a:lnTo>
                <a:lnTo>
                  <a:pt x="223242" y="401836"/>
                </a:lnTo>
                <a:lnTo>
                  <a:pt x="223242" y="410766"/>
                </a:lnTo>
                <a:lnTo>
                  <a:pt x="214313" y="419696"/>
                </a:lnTo>
                <a:lnTo>
                  <a:pt x="205383" y="419696"/>
                </a:lnTo>
                <a:lnTo>
                  <a:pt x="196453" y="428625"/>
                </a:lnTo>
                <a:lnTo>
                  <a:pt x="187524" y="428625"/>
                </a:lnTo>
                <a:lnTo>
                  <a:pt x="178594" y="437555"/>
                </a:lnTo>
                <a:lnTo>
                  <a:pt x="169664" y="437555"/>
                </a:lnTo>
                <a:lnTo>
                  <a:pt x="160734" y="437555"/>
                </a:lnTo>
                <a:lnTo>
                  <a:pt x="151805" y="446485"/>
                </a:lnTo>
                <a:lnTo>
                  <a:pt x="142875" y="446485"/>
                </a:lnTo>
                <a:lnTo>
                  <a:pt x="133945" y="446485"/>
                </a:lnTo>
                <a:lnTo>
                  <a:pt x="125016" y="446485"/>
                </a:lnTo>
                <a:lnTo>
                  <a:pt x="125016" y="446485"/>
                </a:lnTo>
                <a:lnTo>
                  <a:pt x="125016" y="44648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0" name="Freeform 1119"/>
          <p:cNvSpPr/>
          <p:nvPr/>
        </p:nvSpPr>
        <p:spPr>
          <a:xfrm>
            <a:off x="7241977" y="3661171"/>
            <a:ext cx="133946" cy="517923"/>
          </a:xfrm>
          <a:custGeom>
            <a:avLst/>
            <a:gdLst/>
            <a:ahLst/>
            <a:cxnLst/>
            <a:rect l="0" t="0" r="0" b="0"/>
            <a:pathLst>
              <a:path w="133946" h="517923">
                <a:moveTo>
                  <a:pt x="125015" y="196454"/>
                </a:moveTo>
                <a:lnTo>
                  <a:pt x="125015" y="196454"/>
                </a:lnTo>
                <a:lnTo>
                  <a:pt x="125015" y="187524"/>
                </a:lnTo>
                <a:lnTo>
                  <a:pt x="125015" y="187524"/>
                </a:lnTo>
                <a:lnTo>
                  <a:pt x="116086" y="178594"/>
                </a:lnTo>
                <a:lnTo>
                  <a:pt x="116086" y="178594"/>
                </a:lnTo>
                <a:lnTo>
                  <a:pt x="125015" y="169665"/>
                </a:lnTo>
                <a:lnTo>
                  <a:pt x="125015" y="169665"/>
                </a:lnTo>
                <a:lnTo>
                  <a:pt x="125015" y="160735"/>
                </a:lnTo>
                <a:lnTo>
                  <a:pt x="125015" y="151805"/>
                </a:lnTo>
                <a:lnTo>
                  <a:pt x="125015" y="151805"/>
                </a:lnTo>
                <a:lnTo>
                  <a:pt x="116086" y="142875"/>
                </a:lnTo>
                <a:lnTo>
                  <a:pt x="116086" y="133946"/>
                </a:lnTo>
                <a:lnTo>
                  <a:pt x="116086" y="125016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16086" y="107157"/>
                </a:lnTo>
                <a:lnTo>
                  <a:pt x="116086" y="98227"/>
                </a:lnTo>
                <a:lnTo>
                  <a:pt x="116086" y="89297"/>
                </a:lnTo>
                <a:lnTo>
                  <a:pt x="116086" y="80368"/>
                </a:lnTo>
                <a:lnTo>
                  <a:pt x="116086" y="71438"/>
                </a:lnTo>
                <a:lnTo>
                  <a:pt x="107156" y="62508"/>
                </a:lnTo>
                <a:lnTo>
                  <a:pt x="107156" y="62508"/>
                </a:lnTo>
                <a:lnTo>
                  <a:pt x="107156" y="53579"/>
                </a:lnTo>
                <a:lnTo>
                  <a:pt x="107156" y="44649"/>
                </a:lnTo>
                <a:lnTo>
                  <a:pt x="98226" y="35719"/>
                </a:lnTo>
                <a:lnTo>
                  <a:pt x="98226" y="26790"/>
                </a:lnTo>
                <a:lnTo>
                  <a:pt x="98226" y="26790"/>
                </a:lnTo>
                <a:lnTo>
                  <a:pt x="89296" y="17860"/>
                </a:lnTo>
                <a:lnTo>
                  <a:pt x="89296" y="17860"/>
                </a:lnTo>
                <a:lnTo>
                  <a:pt x="80367" y="8930"/>
                </a:lnTo>
                <a:lnTo>
                  <a:pt x="80367" y="8930"/>
                </a:lnTo>
                <a:lnTo>
                  <a:pt x="71437" y="8930"/>
                </a:ln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35718" y="17860"/>
                </a:lnTo>
                <a:lnTo>
                  <a:pt x="35718" y="26790"/>
                </a:lnTo>
                <a:lnTo>
                  <a:pt x="35718" y="26790"/>
                </a:lnTo>
                <a:lnTo>
                  <a:pt x="26789" y="3571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53579"/>
                </a:lnTo>
                <a:lnTo>
                  <a:pt x="17859" y="62508"/>
                </a:lnTo>
                <a:lnTo>
                  <a:pt x="8929" y="71438"/>
                </a:lnTo>
                <a:lnTo>
                  <a:pt x="8929" y="71438"/>
                </a:lnTo>
                <a:lnTo>
                  <a:pt x="8929" y="80368"/>
                </a:lnTo>
                <a:lnTo>
                  <a:pt x="8929" y="89297"/>
                </a:lnTo>
                <a:lnTo>
                  <a:pt x="8929" y="98227"/>
                </a:lnTo>
                <a:lnTo>
                  <a:pt x="8929" y="107157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0" y="160735"/>
                </a:lnTo>
                <a:lnTo>
                  <a:pt x="0" y="169665"/>
                </a:lnTo>
                <a:lnTo>
                  <a:pt x="8929" y="169665"/>
                </a:lnTo>
                <a:lnTo>
                  <a:pt x="8929" y="178594"/>
                </a:lnTo>
                <a:lnTo>
                  <a:pt x="8929" y="178594"/>
                </a:lnTo>
                <a:lnTo>
                  <a:pt x="8929" y="187524"/>
                </a:lnTo>
                <a:lnTo>
                  <a:pt x="8929" y="196454"/>
                </a:lnTo>
                <a:lnTo>
                  <a:pt x="8929" y="196454"/>
                </a:lnTo>
                <a:lnTo>
                  <a:pt x="8929" y="196454"/>
                </a:lnTo>
                <a:lnTo>
                  <a:pt x="8929" y="205383"/>
                </a:lnTo>
                <a:lnTo>
                  <a:pt x="8929" y="205383"/>
                </a:lnTo>
                <a:lnTo>
                  <a:pt x="8929" y="214313"/>
                </a:lnTo>
                <a:lnTo>
                  <a:pt x="8929" y="214313"/>
                </a:lnTo>
                <a:lnTo>
                  <a:pt x="17859" y="223243"/>
                </a:lnTo>
                <a:lnTo>
                  <a:pt x="17859" y="223243"/>
                </a:lnTo>
                <a:lnTo>
                  <a:pt x="17859" y="232172"/>
                </a:lnTo>
                <a:lnTo>
                  <a:pt x="17859" y="232172"/>
                </a:lnTo>
                <a:lnTo>
                  <a:pt x="17859" y="241102"/>
                </a:lnTo>
                <a:lnTo>
                  <a:pt x="17859" y="241102"/>
                </a:lnTo>
                <a:lnTo>
                  <a:pt x="17859" y="250032"/>
                </a:lnTo>
                <a:lnTo>
                  <a:pt x="17859" y="250032"/>
                </a:lnTo>
                <a:lnTo>
                  <a:pt x="17859" y="258961"/>
                </a:lnTo>
                <a:lnTo>
                  <a:pt x="17859" y="258961"/>
                </a:lnTo>
                <a:lnTo>
                  <a:pt x="17859" y="267891"/>
                </a:lnTo>
                <a:lnTo>
                  <a:pt x="17859" y="267891"/>
                </a:lnTo>
                <a:lnTo>
                  <a:pt x="26789" y="276821"/>
                </a:lnTo>
                <a:lnTo>
                  <a:pt x="26789" y="276821"/>
                </a:lnTo>
                <a:lnTo>
                  <a:pt x="26789" y="276821"/>
                </a:lnTo>
                <a:lnTo>
                  <a:pt x="26789" y="276821"/>
                </a:lnTo>
                <a:lnTo>
                  <a:pt x="26789" y="285750"/>
                </a:lnTo>
                <a:lnTo>
                  <a:pt x="26789" y="285750"/>
                </a:lnTo>
                <a:lnTo>
                  <a:pt x="26789" y="285750"/>
                </a:lnTo>
                <a:lnTo>
                  <a:pt x="35718" y="294680"/>
                </a:lnTo>
                <a:lnTo>
                  <a:pt x="35718" y="294680"/>
                </a:lnTo>
                <a:lnTo>
                  <a:pt x="35718" y="294680"/>
                </a:lnTo>
                <a:lnTo>
                  <a:pt x="35718" y="294680"/>
                </a:lnTo>
                <a:lnTo>
                  <a:pt x="35718" y="294680"/>
                </a:lnTo>
                <a:lnTo>
                  <a:pt x="44648" y="294680"/>
                </a:lnTo>
                <a:lnTo>
                  <a:pt x="44648" y="294680"/>
                </a:lnTo>
                <a:lnTo>
                  <a:pt x="44648" y="294680"/>
                </a:lnTo>
                <a:lnTo>
                  <a:pt x="44648" y="303610"/>
                </a:lnTo>
                <a:lnTo>
                  <a:pt x="53578" y="303610"/>
                </a:lnTo>
                <a:lnTo>
                  <a:pt x="53578" y="303610"/>
                </a:lnTo>
                <a:lnTo>
                  <a:pt x="53578" y="303610"/>
                </a:lnTo>
                <a:lnTo>
                  <a:pt x="53578" y="303610"/>
                </a:lnTo>
                <a:lnTo>
                  <a:pt x="53578" y="303610"/>
                </a:lnTo>
                <a:lnTo>
                  <a:pt x="62507" y="303610"/>
                </a:lnTo>
                <a:lnTo>
                  <a:pt x="62507" y="303610"/>
                </a:lnTo>
                <a:lnTo>
                  <a:pt x="62507" y="303610"/>
                </a:lnTo>
                <a:lnTo>
                  <a:pt x="62507" y="303610"/>
                </a:lnTo>
                <a:lnTo>
                  <a:pt x="71437" y="303610"/>
                </a:lnTo>
                <a:lnTo>
                  <a:pt x="71437" y="303610"/>
                </a:lnTo>
                <a:lnTo>
                  <a:pt x="71437" y="303610"/>
                </a:lnTo>
                <a:lnTo>
                  <a:pt x="71437" y="312540"/>
                </a:lnTo>
                <a:lnTo>
                  <a:pt x="71437" y="312540"/>
                </a:lnTo>
                <a:lnTo>
                  <a:pt x="71437" y="312540"/>
                </a:lnTo>
                <a:lnTo>
                  <a:pt x="71437" y="312540"/>
                </a:lnTo>
                <a:lnTo>
                  <a:pt x="80367" y="312540"/>
                </a:lnTo>
                <a:lnTo>
                  <a:pt x="80367" y="312540"/>
                </a:lnTo>
                <a:lnTo>
                  <a:pt x="80367" y="312540"/>
                </a:lnTo>
                <a:lnTo>
                  <a:pt x="80367" y="312540"/>
                </a:lnTo>
                <a:lnTo>
                  <a:pt x="80367" y="312540"/>
                </a:lnTo>
                <a:lnTo>
                  <a:pt x="80367" y="312540"/>
                </a:lnTo>
                <a:lnTo>
                  <a:pt x="89296" y="312540"/>
                </a:lnTo>
                <a:lnTo>
                  <a:pt x="89296" y="312540"/>
                </a:lnTo>
                <a:lnTo>
                  <a:pt x="89296" y="312540"/>
                </a:lnTo>
                <a:lnTo>
                  <a:pt x="89296" y="312540"/>
                </a:lnTo>
                <a:lnTo>
                  <a:pt x="89296" y="312540"/>
                </a:lnTo>
                <a:lnTo>
                  <a:pt x="89296" y="312540"/>
                </a:lnTo>
                <a:lnTo>
                  <a:pt x="89296" y="312540"/>
                </a:lnTo>
                <a:lnTo>
                  <a:pt x="98226" y="321469"/>
                </a:lnTo>
                <a:lnTo>
                  <a:pt x="98226" y="321469"/>
                </a:lnTo>
                <a:lnTo>
                  <a:pt x="98226" y="321469"/>
                </a:lnTo>
                <a:lnTo>
                  <a:pt x="98226" y="312540"/>
                </a:lnTo>
                <a:lnTo>
                  <a:pt x="98226" y="312540"/>
                </a:lnTo>
                <a:lnTo>
                  <a:pt x="107156" y="312540"/>
                </a:lnTo>
                <a:lnTo>
                  <a:pt x="107156" y="321469"/>
                </a:lnTo>
                <a:lnTo>
                  <a:pt x="107156" y="321469"/>
                </a:lnTo>
                <a:lnTo>
                  <a:pt x="107156" y="321469"/>
                </a:lnTo>
                <a:lnTo>
                  <a:pt x="116086" y="321469"/>
                </a:lnTo>
                <a:lnTo>
                  <a:pt x="116086" y="321469"/>
                </a:lnTo>
                <a:lnTo>
                  <a:pt x="116086" y="321469"/>
                </a:lnTo>
                <a:lnTo>
                  <a:pt x="116086" y="321469"/>
                </a:lnTo>
                <a:lnTo>
                  <a:pt x="116086" y="321469"/>
                </a:lnTo>
                <a:lnTo>
                  <a:pt x="125015" y="321469"/>
                </a:lnTo>
                <a:lnTo>
                  <a:pt x="125015" y="330399"/>
                </a:lnTo>
                <a:lnTo>
                  <a:pt x="125015" y="330399"/>
                </a:lnTo>
                <a:lnTo>
                  <a:pt x="125015" y="330399"/>
                </a:lnTo>
                <a:lnTo>
                  <a:pt x="133945" y="330399"/>
                </a:lnTo>
                <a:lnTo>
                  <a:pt x="133945" y="330399"/>
                </a:lnTo>
                <a:lnTo>
                  <a:pt x="133945" y="339329"/>
                </a:lnTo>
                <a:lnTo>
                  <a:pt x="133945" y="339329"/>
                </a:lnTo>
                <a:lnTo>
                  <a:pt x="133945" y="339329"/>
                </a:lnTo>
                <a:lnTo>
                  <a:pt x="133945" y="339329"/>
                </a:lnTo>
                <a:lnTo>
                  <a:pt x="133945" y="348258"/>
                </a:lnTo>
                <a:lnTo>
                  <a:pt x="133945" y="348258"/>
                </a:lnTo>
                <a:lnTo>
                  <a:pt x="133945" y="348258"/>
                </a:lnTo>
                <a:lnTo>
                  <a:pt x="133945" y="348258"/>
                </a:lnTo>
                <a:lnTo>
                  <a:pt x="133945" y="357188"/>
                </a:lnTo>
                <a:lnTo>
                  <a:pt x="133945" y="357188"/>
                </a:lnTo>
                <a:lnTo>
                  <a:pt x="133945" y="357188"/>
                </a:lnTo>
                <a:lnTo>
                  <a:pt x="133945" y="357188"/>
                </a:lnTo>
                <a:lnTo>
                  <a:pt x="133945" y="366118"/>
                </a:lnTo>
                <a:lnTo>
                  <a:pt x="133945" y="366118"/>
                </a:lnTo>
                <a:lnTo>
                  <a:pt x="133945" y="375047"/>
                </a:lnTo>
                <a:lnTo>
                  <a:pt x="133945" y="383977"/>
                </a:lnTo>
                <a:lnTo>
                  <a:pt x="133945" y="383977"/>
                </a:lnTo>
                <a:lnTo>
                  <a:pt x="133945" y="383977"/>
                </a:lnTo>
                <a:lnTo>
                  <a:pt x="133945" y="392907"/>
                </a:lnTo>
                <a:lnTo>
                  <a:pt x="133945" y="392907"/>
                </a:lnTo>
                <a:lnTo>
                  <a:pt x="133945" y="401836"/>
                </a:lnTo>
                <a:lnTo>
                  <a:pt x="133945" y="401836"/>
                </a:lnTo>
                <a:lnTo>
                  <a:pt x="133945" y="410766"/>
                </a:lnTo>
                <a:lnTo>
                  <a:pt x="133945" y="410766"/>
                </a:lnTo>
                <a:lnTo>
                  <a:pt x="133945" y="419696"/>
                </a:lnTo>
                <a:lnTo>
                  <a:pt x="133945" y="428625"/>
                </a:lnTo>
                <a:lnTo>
                  <a:pt x="133945" y="428625"/>
                </a:lnTo>
                <a:lnTo>
                  <a:pt x="133945" y="437555"/>
                </a:lnTo>
                <a:lnTo>
                  <a:pt x="133945" y="446485"/>
                </a:lnTo>
                <a:lnTo>
                  <a:pt x="133945" y="446485"/>
                </a:lnTo>
                <a:lnTo>
                  <a:pt x="133945" y="455415"/>
                </a:lnTo>
                <a:lnTo>
                  <a:pt x="133945" y="464344"/>
                </a:lnTo>
                <a:lnTo>
                  <a:pt x="133945" y="473274"/>
                </a:lnTo>
                <a:lnTo>
                  <a:pt x="133945" y="473274"/>
                </a:lnTo>
                <a:lnTo>
                  <a:pt x="133945" y="482204"/>
                </a:lnTo>
                <a:lnTo>
                  <a:pt x="133945" y="491133"/>
                </a:lnTo>
                <a:lnTo>
                  <a:pt x="133945" y="491133"/>
                </a:lnTo>
                <a:lnTo>
                  <a:pt x="133945" y="500063"/>
                </a:lnTo>
                <a:lnTo>
                  <a:pt x="133945" y="508993"/>
                </a:lnTo>
                <a:lnTo>
                  <a:pt x="133945" y="508993"/>
                </a:lnTo>
                <a:lnTo>
                  <a:pt x="133945" y="517922"/>
                </a:lnTo>
                <a:lnTo>
                  <a:pt x="133945" y="517922"/>
                </a:lnTo>
                <a:lnTo>
                  <a:pt x="133945" y="517922"/>
                </a:lnTo>
                <a:lnTo>
                  <a:pt x="133945" y="51792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1" name="Freeform 1120"/>
          <p:cNvSpPr/>
          <p:nvPr/>
        </p:nvSpPr>
        <p:spPr>
          <a:xfrm>
            <a:off x="7349133" y="3545086"/>
            <a:ext cx="357188" cy="678657"/>
          </a:xfrm>
          <a:custGeom>
            <a:avLst/>
            <a:gdLst/>
            <a:ahLst/>
            <a:cxnLst/>
            <a:rect l="0" t="0" r="0" b="0"/>
            <a:pathLst>
              <a:path w="357188" h="678657">
                <a:moveTo>
                  <a:pt x="8930" y="276820"/>
                </a:moveTo>
                <a:lnTo>
                  <a:pt x="8930" y="276820"/>
                </a:lnTo>
                <a:lnTo>
                  <a:pt x="8930" y="276820"/>
                </a:lnTo>
                <a:lnTo>
                  <a:pt x="893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94679"/>
                </a:lnTo>
                <a:lnTo>
                  <a:pt x="0" y="294679"/>
                </a:lnTo>
                <a:lnTo>
                  <a:pt x="0" y="303609"/>
                </a:lnTo>
                <a:lnTo>
                  <a:pt x="0" y="303609"/>
                </a:lnTo>
                <a:lnTo>
                  <a:pt x="0" y="303609"/>
                </a:lnTo>
                <a:lnTo>
                  <a:pt x="0" y="303609"/>
                </a:lnTo>
                <a:lnTo>
                  <a:pt x="0" y="303609"/>
                </a:lnTo>
                <a:lnTo>
                  <a:pt x="0" y="312539"/>
                </a:lnTo>
                <a:lnTo>
                  <a:pt x="0" y="312539"/>
                </a:lnTo>
                <a:lnTo>
                  <a:pt x="8930" y="312539"/>
                </a:lnTo>
                <a:lnTo>
                  <a:pt x="8930" y="321468"/>
                </a:lnTo>
                <a:lnTo>
                  <a:pt x="8930" y="321468"/>
                </a:lnTo>
                <a:lnTo>
                  <a:pt x="8930" y="321468"/>
                </a:lnTo>
                <a:lnTo>
                  <a:pt x="8930" y="321468"/>
                </a:lnTo>
                <a:lnTo>
                  <a:pt x="17859" y="330398"/>
                </a:lnTo>
                <a:lnTo>
                  <a:pt x="17859" y="330398"/>
                </a:lnTo>
                <a:lnTo>
                  <a:pt x="17859" y="330398"/>
                </a:lnTo>
                <a:lnTo>
                  <a:pt x="26789" y="330398"/>
                </a:lnTo>
                <a:lnTo>
                  <a:pt x="26789" y="339328"/>
                </a:lnTo>
                <a:lnTo>
                  <a:pt x="35719" y="339328"/>
                </a:lnTo>
                <a:lnTo>
                  <a:pt x="35719" y="339328"/>
                </a:lnTo>
                <a:lnTo>
                  <a:pt x="35719" y="339328"/>
                </a:lnTo>
                <a:lnTo>
                  <a:pt x="35719" y="339328"/>
                </a:lnTo>
                <a:lnTo>
                  <a:pt x="44648" y="339328"/>
                </a:lnTo>
                <a:lnTo>
                  <a:pt x="53578" y="339328"/>
                </a:lnTo>
                <a:lnTo>
                  <a:pt x="53578" y="348257"/>
                </a:lnTo>
                <a:lnTo>
                  <a:pt x="62508" y="348257"/>
                </a:lnTo>
                <a:lnTo>
                  <a:pt x="62508" y="348257"/>
                </a:lnTo>
                <a:lnTo>
                  <a:pt x="71437" y="348257"/>
                </a:lnTo>
                <a:lnTo>
                  <a:pt x="71437" y="348257"/>
                </a:lnTo>
                <a:lnTo>
                  <a:pt x="71437" y="348257"/>
                </a:lnTo>
                <a:lnTo>
                  <a:pt x="80367" y="348257"/>
                </a:lnTo>
                <a:lnTo>
                  <a:pt x="80367" y="348257"/>
                </a:lnTo>
                <a:lnTo>
                  <a:pt x="80367" y="348257"/>
                </a:lnTo>
                <a:lnTo>
                  <a:pt x="89297" y="348257"/>
                </a:lnTo>
                <a:lnTo>
                  <a:pt x="89297" y="348257"/>
                </a:lnTo>
                <a:lnTo>
                  <a:pt x="89297" y="348257"/>
                </a:lnTo>
                <a:lnTo>
                  <a:pt x="89297" y="348257"/>
                </a:lnTo>
                <a:lnTo>
                  <a:pt x="98226" y="348257"/>
                </a:lnTo>
                <a:lnTo>
                  <a:pt x="98226" y="339328"/>
                </a:lnTo>
                <a:lnTo>
                  <a:pt x="98226" y="339328"/>
                </a:lnTo>
                <a:lnTo>
                  <a:pt x="98226" y="339328"/>
                </a:lnTo>
                <a:lnTo>
                  <a:pt x="98226" y="339328"/>
                </a:lnTo>
                <a:lnTo>
                  <a:pt x="98226" y="330398"/>
                </a:lnTo>
                <a:lnTo>
                  <a:pt x="98226" y="330398"/>
                </a:lnTo>
                <a:lnTo>
                  <a:pt x="98226" y="330398"/>
                </a:lnTo>
                <a:lnTo>
                  <a:pt x="107156" y="321468"/>
                </a:lnTo>
                <a:lnTo>
                  <a:pt x="107156" y="321468"/>
                </a:lnTo>
                <a:lnTo>
                  <a:pt x="107156" y="312539"/>
                </a:lnTo>
                <a:lnTo>
                  <a:pt x="107156" y="312539"/>
                </a:lnTo>
                <a:lnTo>
                  <a:pt x="107156" y="303609"/>
                </a:lnTo>
                <a:lnTo>
                  <a:pt x="116086" y="303609"/>
                </a:lnTo>
                <a:lnTo>
                  <a:pt x="116086" y="294679"/>
                </a:lnTo>
                <a:lnTo>
                  <a:pt x="116086" y="294679"/>
                </a:lnTo>
                <a:lnTo>
                  <a:pt x="116086" y="285750"/>
                </a:lnTo>
                <a:lnTo>
                  <a:pt x="116086" y="285750"/>
                </a:lnTo>
                <a:lnTo>
                  <a:pt x="116086" y="276820"/>
                </a:lnTo>
                <a:lnTo>
                  <a:pt x="116086" y="276820"/>
                </a:lnTo>
                <a:lnTo>
                  <a:pt x="125015" y="267890"/>
                </a:lnTo>
                <a:lnTo>
                  <a:pt x="125015" y="258960"/>
                </a:lnTo>
                <a:lnTo>
                  <a:pt x="125015" y="258960"/>
                </a:lnTo>
                <a:lnTo>
                  <a:pt x="125015" y="250031"/>
                </a:lnTo>
                <a:lnTo>
                  <a:pt x="125015" y="250031"/>
                </a:lnTo>
                <a:lnTo>
                  <a:pt x="125015" y="241101"/>
                </a:lnTo>
                <a:lnTo>
                  <a:pt x="125015" y="232171"/>
                </a:lnTo>
                <a:lnTo>
                  <a:pt x="125015" y="232171"/>
                </a:lnTo>
                <a:lnTo>
                  <a:pt x="125015" y="223242"/>
                </a:lnTo>
                <a:lnTo>
                  <a:pt x="125015" y="223242"/>
                </a:lnTo>
                <a:lnTo>
                  <a:pt x="125015" y="214312"/>
                </a:lnTo>
                <a:lnTo>
                  <a:pt x="125015" y="214312"/>
                </a:lnTo>
                <a:lnTo>
                  <a:pt x="125015" y="205382"/>
                </a:lnTo>
                <a:lnTo>
                  <a:pt x="133945" y="196453"/>
                </a:lnTo>
                <a:lnTo>
                  <a:pt x="133945" y="187523"/>
                </a:lnTo>
                <a:lnTo>
                  <a:pt x="133945" y="178593"/>
                </a:lnTo>
                <a:lnTo>
                  <a:pt x="133945" y="169664"/>
                </a:lnTo>
                <a:lnTo>
                  <a:pt x="133945" y="160734"/>
                </a:lnTo>
                <a:lnTo>
                  <a:pt x="133945" y="160734"/>
                </a:lnTo>
                <a:lnTo>
                  <a:pt x="142875" y="151804"/>
                </a:lnTo>
                <a:lnTo>
                  <a:pt x="142875" y="142875"/>
                </a:lnTo>
                <a:lnTo>
                  <a:pt x="142875" y="133945"/>
                </a:lnTo>
                <a:lnTo>
                  <a:pt x="142875" y="125015"/>
                </a:lnTo>
                <a:lnTo>
                  <a:pt x="151805" y="116085"/>
                </a:lnTo>
                <a:lnTo>
                  <a:pt x="151805" y="107156"/>
                </a:lnTo>
                <a:lnTo>
                  <a:pt x="151805" y="98226"/>
                </a:lnTo>
                <a:lnTo>
                  <a:pt x="151805" y="89296"/>
                </a:lnTo>
                <a:lnTo>
                  <a:pt x="151805" y="89296"/>
                </a:lnTo>
                <a:lnTo>
                  <a:pt x="160734" y="80367"/>
                </a:lnTo>
                <a:lnTo>
                  <a:pt x="160734" y="71437"/>
                </a:lnTo>
                <a:lnTo>
                  <a:pt x="160734" y="62507"/>
                </a:lnTo>
                <a:lnTo>
                  <a:pt x="160734" y="53578"/>
                </a:lnTo>
                <a:lnTo>
                  <a:pt x="160734" y="44648"/>
                </a:lnTo>
                <a:lnTo>
                  <a:pt x="169664" y="44648"/>
                </a:lnTo>
                <a:lnTo>
                  <a:pt x="169664" y="35718"/>
                </a:lnTo>
                <a:lnTo>
                  <a:pt x="169664" y="26789"/>
                </a:lnTo>
                <a:lnTo>
                  <a:pt x="178594" y="26789"/>
                </a:lnTo>
                <a:lnTo>
                  <a:pt x="178594" y="17859"/>
                </a:lnTo>
                <a:lnTo>
                  <a:pt x="187523" y="17859"/>
                </a:lnTo>
                <a:lnTo>
                  <a:pt x="187523" y="8929"/>
                </a:lnTo>
                <a:lnTo>
                  <a:pt x="196453" y="8929"/>
                </a:lnTo>
                <a:lnTo>
                  <a:pt x="196453" y="8929"/>
                </a:lnTo>
                <a:lnTo>
                  <a:pt x="196453" y="0"/>
                </a:lnTo>
                <a:lnTo>
                  <a:pt x="205383" y="0"/>
                </a:lnTo>
                <a:lnTo>
                  <a:pt x="205383" y="8929"/>
                </a:lnTo>
                <a:lnTo>
                  <a:pt x="214312" y="8929"/>
                </a:lnTo>
                <a:lnTo>
                  <a:pt x="214312" y="8929"/>
                </a:lnTo>
                <a:lnTo>
                  <a:pt x="223242" y="17859"/>
                </a:lnTo>
                <a:lnTo>
                  <a:pt x="223242" y="17859"/>
                </a:lnTo>
                <a:lnTo>
                  <a:pt x="223242" y="17859"/>
                </a:lnTo>
                <a:lnTo>
                  <a:pt x="232172" y="26789"/>
                </a:lnTo>
                <a:lnTo>
                  <a:pt x="232172" y="26789"/>
                </a:lnTo>
                <a:lnTo>
                  <a:pt x="232172" y="35718"/>
                </a:lnTo>
                <a:lnTo>
                  <a:pt x="241101" y="35718"/>
                </a:lnTo>
                <a:lnTo>
                  <a:pt x="241101" y="44648"/>
                </a:lnTo>
                <a:lnTo>
                  <a:pt x="241101" y="53578"/>
                </a:lnTo>
                <a:lnTo>
                  <a:pt x="241101" y="62507"/>
                </a:lnTo>
                <a:lnTo>
                  <a:pt x="241101" y="71437"/>
                </a:lnTo>
                <a:lnTo>
                  <a:pt x="250031" y="80367"/>
                </a:lnTo>
                <a:lnTo>
                  <a:pt x="241101" y="89296"/>
                </a:lnTo>
                <a:lnTo>
                  <a:pt x="250031" y="98226"/>
                </a:lnTo>
                <a:lnTo>
                  <a:pt x="250031" y="107156"/>
                </a:lnTo>
                <a:lnTo>
                  <a:pt x="250031" y="116085"/>
                </a:lnTo>
                <a:lnTo>
                  <a:pt x="241101" y="125015"/>
                </a:lnTo>
                <a:lnTo>
                  <a:pt x="241101" y="133945"/>
                </a:lnTo>
                <a:lnTo>
                  <a:pt x="241101" y="142875"/>
                </a:lnTo>
                <a:lnTo>
                  <a:pt x="241101" y="151804"/>
                </a:lnTo>
                <a:lnTo>
                  <a:pt x="241101" y="151804"/>
                </a:lnTo>
                <a:lnTo>
                  <a:pt x="241101" y="160734"/>
                </a:lnTo>
                <a:lnTo>
                  <a:pt x="241101" y="169664"/>
                </a:lnTo>
                <a:lnTo>
                  <a:pt x="241101" y="178593"/>
                </a:lnTo>
                <a:lnTo>
                  <a:pt x="232172" y="178593"/>
                </a:lnTo>
                <a:lnTo>
                  <a:pt x="232172" y="187523"/>
                </a:lnTo>
                <a:lnTo>
                  <a:pt x="232172" y="196453"/>
                </a:lnTo>
                <a:lnTo>
                  <a:pt x="232172" y="205382"/>
                </a:lnTo>
                <a:lnTo>
                  <a:pt x="232172" y="214312"/>
                </a:lnTo>
                <a:lnTo>
                  <a:pt x="232172" y="214312"/>
                </a:lnTo>
                <a:lnTo>
                  <a:pt x="232172" y="223242"/>
                </a:lnTo>
                <a:lnTo>
                  <a:pt x="232172" y="232171"/>
                </a:lnTo>
                <a:lnTo>
                  <a:pt x="232172" y="241101"/>
                </a:lnTo>
                <a:lnTo>
                  <a:pt x="223242" y="241101"/>
                </a:lnTo>
                <a:lnTo>
                  <a:pt x="223242" y="250031"/>
                </a:lnTo>
                <a:lnTo>
                  <a:pt x="223242" y="250031"/>
                </a:lnTo>
                <a:lnTo>
                  <a:pt x="223242" y="258960"/>
                </a:lnTo>
                <a:lnTo>
                  <a:pt x="223242" y="267890"/>
                </a:lnTo>
                <a:lnTo>
                  <a:pt x="223242" y="267890"/>
                </a:lnTo>
                <a:lnTo>
                  <a:pt x="223242" y="276820"/>
                </a:lnTo>
                <a:lnTo>
                  <a:pt x="223242" y="276820"/>
                </a:lnTo>
                <a:lnTo>
                  <a:pt x="223242" y="285750"/>
                </a:lnTo>
                <a:lnTo>
                  <a:pt x="223242" y="285750"/>
                </a:lnTo>
                <a:lnTo>
                  <a:pt x="223242" y="294679"/>
                </a:lnTo>
                <a:lnTo>
                  <a:pt x="223242" y="294679"/>
                </a:lnTo>
                <a:lnTo>
                  <a:pt x="214312" y="303609"/>
                </a:lnTo>
                <a:lnTo>
                  <a:pt x="214312" y="312539"/>
                </a:lnTo>
                <a:lnTo>
                  <a:pt x="214312" y="312539"/>
                </a:lnTo>
                <a:lnTo>
                  <a:pt x="214312" y="321468"/>
                </a:lnTo>
                <a:lnTo>
                  <a:pt x="214312" y="321468"/>
                </a:lnTo>
                <a:lnTo>
                  <a:pt x="214312" y="330398"/>
                </a:lnTo>
                <a:lnTo>
                  <a:pt x="214312" y="330398"/>
                </a:lnTo>
                <a:lnTo>
                  <a:pt x="214312" y="339328"/>
                </a:lnTo>
                <a:lnTo>
                  <a:pt x="214312" y="339328"/>
                </a:lnTo>
                <a:lnTo>
                  <a:pt x="214312" y="339328"/>
                </a:lnTo>
                <a:lnTo>
                  <a:pt x="214312" y="348257"/>
                </a:lnTo>
                <a:lnTo>
                  <a:pt x="214312" y="348257"/>
                </a:lnTo>
                <a:lnTo>
                  <a:pt x="214312" y="357187"/>
                </a:lnTo>
                <a:lnTo>
                  <a:pt x="214312" y="357187"/>
                </a:lnTo>
                <a:lnTo>
                  <a:pt x="214312" y="357187"/>
                </a:lnTo>
                <a:lnTo>
                  <a:pt x="214312" y="357187"/>
                </a:lnTo>
                <a:lnTo>
                  <a:pt x="214312" y="357187"/>
                </a:lnTo>
                <a:lnTo>
                  <a:pt x="223242" y="357187"/>
                </a:lnTo>
                <a:lnTo>
                  <a:pt x="223242" y="366117"/>
                </a:lnTo>
                <a:lnTo>
                  <a:pt x="223242" y="366117"/>
                </a:lnTo>
                <a:lnTo>
                  <a:pt x="223242" y="366117"/>
                </a:lnTo>
                <a:lnTo>
                  <a:pt x="223242" y="366117"/>
                </a:lnTo>
                <a:lnTo>
                  <a:pt x="223242" y="366117"/>
                </a:lnTo>
                <a:lnTo>
                  <a:pt x="223242" y="366117"/>
                </a:lnTo>
                <a:lnTo>
                  <a:pt x="223242" y="375046"/>
                </a:lnTo>
                <a:lnTo>
                  <a:pt x="223242" y="375046"/>
                </a:lnTo>
                <a:lnTo>
                  <a:pt x="223242" y="375046"/>
                </a:lnTo>
                <a:lnTo>
                  <a:pt x="232172" y="375046"/>
                </a:lnTo>
                <a:lnTo>
                  <a:pt x="232172" y="366117"/>
                </a:lnTo>
                <a:lnTo>
                  <a:pt x="232172" y="366117"/>
                </a:lnTo>
                <a:lnTo>
                  <a:pt x="232172" y="375046"/>
                </a:lnTo>
                <a:lnTo>
                  <a:pt x="232172" y="366117"/>
                </a:lnTo>
                <a:lnTo>
                  <a:pt x="241101" y="366117"/>
                </a:lnTo>
                <a:lnTo>
                  <a:pt x="241101" y="366117"/>
                </a:lnTo>
                <a:lnTo>
                  <a:pt x="241101" y="366117"/>
                </a:lnTo>
                <a:lnTo>
                  <a:pt x="241101" y="366117"/>
                </a:lnTo>
                <a:lnTo>
                  <a:pt x="250031" y="366117"/>
                </a:lnTo>
                <a:lnTo>
                  <a:pt x="250031" y="357187"/>
                </a:lnTo>
                <a:lnTo>
                  <a:pt x="250031" y="357187"/>
                </a:lnTo>
                <a:lnTo>
                  <a:pt x="258961" y="357187"/>
                </a:lnTo>
                <a:lnTo>
                  <a:pt x="258961" y="357187"/>
                </a:lnTo>
                <a:lnTo>
                  <a:pt x="258961" y="348257"/>
                </a:lnTo>
                <a:lnTo>
                  <a:pt x="258961" y="348257"/>
                </a:lnTo>
                <a:lnTo>
                  <a:pt x="258961" y="348257"/>
                </a:lnTo>
                <a:lnTo>
                  <a:pt x="267890" y="339328"/>
                </a:lnTo>
                <a:lnTo>
                  <a:pt x="267890" y="339328"/>
                </a:lnTo>
                <a:lnTo>
                  <a:pt x="267890" y="339328"/>
                </a:lnTo>
                <a:lnTo>
                  <a:pt x="267890" y="330398"/>
                </a:lnTo>
                <a:lnTo>
                  <a:pt x="267890" y="330398"/>
                </a:lnTo>
                <a:lnTo>
                  <a:pt x="276820" y="321468"/>
                </a:lnTo>
                <a:lnTo>
                  <a:pt x="276820" y="321468"/>
                </a:lnTo>
                <a:lnTo>
                  <a:pt x="276820" y="312539"/>
                </a:lnTo>
                <a:lnTo>
                  <a:pt x="276820" y="312539"/>
                </a:lnTo>
                <a:lnTo>
                  <a:pt x="276820" y="312539"/>
                </a:lnTo>
                <a:lnTo>
                  <a:pt x="285750" y="303609"/>
                </a:lnTo>
                <a:lnTo>
                  <a:pt x="285750" y="303609"/>
                </a:lnTo>
                <a:lnTo>
                  <a:pt x="285750" y="294679"/>
                </a:lnTo>
                <a:lnTo>
                  <a:pt x="285750" y="294679"/>
                </a:lnTo>
                <a:lnTo>
                  <a:pt x="285750" y="285750"/>
                </a:lnTo>
                <a:lnTo>
                  <a:pt x="294680" y="285750"/>
                </a:lnTo>
                <a:lnTo>
                  <a:pt x="294680" y="285750"/>
                </a:lnTo>
                <a:lnTo>
                  <a:pt x="294680" y="276820"/>
                </a:lnTo>
                <a:lnTo>
                  <a:pt x="294680" y="276820"/>
                </a:lnTo>
                <a:lnTo>
                  <a:pt x="294680" y="276820"/>
                </a:lnTo>
                <a:lnTo>
                  <a:pt x="294680" y="267890"/>
                </a:lnTo>
                <a:lnTo>
                  <a:pt x="294680" y="267890"/>
                </a:lnTo>
                <a:lnTo>
                  <a:pt x="303609" y="267890"/>
                </a:lnTo>
                <a:lnTo>
                  <a:pt x="303609" y="267890"/>
                </a:lnTo>
                <a:lnTo>
                  <a:pt x="303609" y="267890"/>
                </a:lnTo>
                <a:lnTo>
                  <a:pt x="312539" y="267890"/>
                </a:lnTo>
                <a:lnTo>
                  <a:pt x="312539" y="267890"/>
                </a:lnTo>
                <a:lnTo>
                  <a:pt x="312539" y="267890"/>
                </a:lnTo>
                <a:lnTo>
                  <a:pt x="312539" y="267890"/>
                </a:lnTo>
                <a:lnTo>
                  <a:pt x="321469" y="267890"/>
                </a:lnTo>
                <a:lnTo>
                  <a:pt x="321469" y="267890"/>
                </a:lnTo>
                <a:lnTo>
                  <a:pt x="321469" y="267890"/>
                </a:lnTo>
                <a:lnTo>
                  <a:pt x="330398" y="276820"/>
                </a:lnTo>
                <a:lnTo>
                  <a:pt x="330398" y="276820"/>
                </a:lnTo>
                <a:lnTo>
                  <a:pt x="339328" y="285750"/>
                </a:lnTo>
                <a:lnTo>
                  <a:pt x="339328" y="285750"/>
                </a:lnTo>
                <a:lnTo>
                  <a:pt x="339328" y="294679"/>
                </a:lnTo>
                <a:lnTo>
                  <a:pt x="348258" y="294679"/>
                </a:lnTo>
                <a:lnTo>
                  <a:pt x="348258" y="294679"/>
                </a:lnTo>
                <a:lnTo>
                  <a:pt x="348258" y="303609"/>
                </a:lnTo>
                <a:lnTo>
                  <a:pt x="348258" y="303609"/>
                </a:lnTo>
                <a:lnTo>
                  <a:pt x="357187" y="312539"/>
                </a:lnTo>
                <a:lnTo>
                  <a:pt x="357187" y="312539"/>
                </a:lnTo>
                <a:lnTo>
                  <a:pt x="357187" y="312539"/>
                </a:lnTo>
                <a:lnTo>
                  <a:pt x="357187" y="321468"/>
                </a:lnTo>
                <a:lnTo>
                  <a:pt x="357187" y="330398"/>
                </a:lnTo>
                <a:lnTo>
                  <a:pt x="357187" y="330398"/>
                </a:lnTo>
                <a:lnTo>
                  <a:pt x="357187" y="330398"/>
                </a:lnTo>
                <a:lnTo>
                  <a:pt x="357187" y="339328"/>
                </a:lnTo>
                <a:lnTo>
                  <a:pt x="357187" y="339328"/>
                </a:lnTo>
                <a:lnTo>
                  <a:pt x="357187" y="339328"/>
                </a:lnTo>
                <a:lnTo>
                  <a:pt x="357187" y="339328"/>
                </a:lnTo>
                <a:lnTo>
                  <a:pt x="357187" y="348257"/>
                </a:lnTo>
                <a:lnTo>
                  <a:pt x="357187" y="348257"/>
                </a:lnTo>
                <a:lnTo>
                  <a:pt x="357187" y="348257"/>
                </a:lnTo>
                <a:lnTo>
                  <a:pt x="357187" y="348257"/>
                </a:lnTo>
                <a:lnTo>
                  <a:pt x="357187" y="348257"/>
                </a:lnTo>
                <a:lnTo>
                  <a:pt x="357187" y="357187"/>
                </a:lnTo>
                <a:lnTo>
                  <a:pt x="357187" y="357187"/>
                </a:lnTo>
                <a:lnTo>
                  <a:pt x="357187" y="357187"/>
                </a:lnTo>
                <a:lnTo>
                  <a:pt x="357187" y="366117"/>
                </a:lnTo>
                <a:lnTo>
                  <a:pt x="357187" y="366117"/>
                </a:lnTo>
                <a:lnTo>
                  <a:pt x="357187" y="366117"/>
                </a:lnTo>
                <a:lnTo>
                  <a:pt x="357187" y="366117"/>
                </a:lnTo>
                <a:lnTo>
                  <a:pt x="357187" y="366117"/>
                </a:lnTo>
                <a:lnTo>
                  <a:pt x="357187" y="366117"/>
                </a:lnTo>
                <a:lnTo>
                  <a:pt x="357187" y="366117"/>
                </a:lnTo>
                <a:lnTo>
                  <a:pt x="357187" y="375046"/>
                </a:lnTo>
                <a:lnTo>
                  <a:pt x="348258" y="375046"/>
                </a:lnTo>
                <a:lnTo>
                  <a:pt x="348258" y="375046"/>
                </a:lnTo>
                <a:lnTo>
                  <a:pt x="348258" y="375046"/>
                </a:lnTo>
                <a:lnTo>
                  <a:pt x="348258" y="383976"/>
                </a:lnTo>
                <a:lnTo>
                  <a:pt x="348258" y="383976"/>
                </a:lnTo>
                <a:lnTo>
                  <a:pt x="357187" y="383976"/>
                </a:lnTo>
                <a:lnTo>
                  <a:pt x="357187" y="392906"/>
                </a:lnTo>
                <a:lnTo>
                  <a:pt x="348258" y="392906"/>
                </a:lnTo>
                <a:lnTo>
                  <a:pt x="357187" y="401835"/>
                </a:lnTo>
                <a:lnTo>
                  <a:pt x="357187" y="401835"/>
                </a:lnTo>
                <a:lnTo>
                  <a:pt x="357187" y="401835"/>
                </a:lnTo>
                <a:lnTo>
                  <a:pt x="357187" y="410765"/>
                </a:lnTo>
                <a:lnTo>
                  <a:pt x="357187" y="410765"/>
                </a:lnTo>
                <a:lnTo>
                  <a:pt x="357187" y="419695"/>
                </a:lnTo>
                <a:lnTo>
                  <a:pt x="357187" y="419695"/>
                </a:lnTo>
                <a:lnTo>
                  <a:pt x="357187" y="428625"/>
                </a:lnTo>
                <a:lnTo>
                  <a:pt x="357187" y="428625"/>
                </a:lnTo>
                <a:lnTo>
                  <a:pt x="357187" y="437554"/>
                </a:lnTo>
                <a:lnTo>
                  <a:pt x="357187" y="437554"/>
                </a:lnTo>
                <a:lnTo>
                  <a:pt x="357187" y="437554"/>
                </a:lnTo>
                <a:lnTo>
                  <a:pt x="357187" y="446484"/>
                </a:lnTo>
                <a:lnTo>
                  <a:pt x="357187" y="446484"/>
                </a:lnTo>
                <a:lnTo>
                  <a:pt x="357187" y="446484"/>
                </a:lnTo>
                <a:lnTo>
                  <a:pt x="357187" y="455414"/>
                </a:lnTo>
                <a:lnTo>
                  <a:pt x="357187" y="455414"/>
                </a:lnTo>
                <a:lnTo>
                  <a:pt x="357187" y="464343"/>
                </a:lnTo>
                <a:lnTo>
                  <a:pt x="357187" y="464343"/>
                </a:lnTo>
                <a:lnTo>
                  <a:pt x="357187" y="473273"/>
                </a:lnTo>
                <a:lnTo>
                  <a:pt x="357187" y="473273"/>
                </a:lnTo>
                <a:lnTo>
                  <a:pt x="357187" y="473273"/>
                </a:lnTo>
                <a:lnTo>
                  <a:pt x="357187" y="473273"/>
                </a:lnTo>
                <a:lnTo>
                  <a:pt x="357187" y="482203"/>
                </a:lnTo>
                <a:lnTo>
                  <a:pt x="357187" y="482203"/>
                </a:lnTo>
                <a:lnTo>
                  <a:pt x="357187" y="491132"/>
                </a:lnTo>
                <a:lnTo>
                  <a:pt x="357187" y="491132"/>
                </a:lnTo>
                <a:lnTo>
                  <a:pt x="348258" y="491132"/>
                </a:lnTo>
                <a:lnTo>
                  <a:pt x="348258" y="500062"/>
                </a:lnTo>
                <a:lnTo>
                  <a:pt x="348258" y="500062"/>
                </a:lnTo>
                <a:lnTo>
                  <a:pt x="348258" y="500062"/>
                </a:lnTo>
                <a:lnTo>
                  <a:pt x="348258" y="500062"/>
                </a:lnTo>
                <a:lnTo>
                  <a:pt x="348258" y="500062"/>
                </a:lnTo>
                <a:lnTo>
                  <a:pt x="348258" y="508992"/>
                </a:lnTo>
                <a:lnTo>
                  <a:pt x="339328" y="508992"/>
                </a:lnTo>
                <a:lnTo>
                  <a:pt x="339328" y="517921"/>
                </a:lnTo>
                <a:lnTo>
                  <a:pt x="339328" y="517921"/>
                </a:lnTo>
                <a:lnTo>
                  <a:pt x="339328" y="517921"/>
                </a:lnTo>
                <a:lnTo>
                  <a:pt x="330398" y="517921"/>
                </a:lnTo>
                <a:lnTo>
                  <a:pt x="330398" y="517921"/>
                </a:lnTo>
                <a:lnTo>
                  <a:pt x="321469" y="517921"/>
                </a:lnTo>
                <a:lnTo>
                  <a:pt x="321469" y="517921"/>
                </a:lnTo>
                <a:lnTo>
                  <a:pt x="312539" y="526851"/>
                </a:lnTo>
                <a:lnTo>
                  <a:pt x="312539" y="526851"/>
                </a:lnTo>
                <a:lnTo>
                  <a:pt x="303609" y="526851"/>
                </a:lnTo>
                <a:lnTo>
                  <a:pt x="303609" y="526851"/>
                </a:lnTo>
                <a:lnTo>
                  <a:pt x="294680" y="526851"/>
                </a:lnTo>
                <a:lnTo>
                  <a:pt x="294680" y="526851"/>
                </a:lnTo>
                <a:lnTo>
                  <a:pt x="294680" y="526851"/>
                </a:lnTo>
                <a:lnTo>
                  <a:pt x="285750" y="526851"/>
                </a:lnTo>
                <a:lnTo>
                  <a:pt x="285750" y="526851"/>
                </a:lnTo>
                <a:lnTo>
                  <a:pt x="276820" y="517921"/>
                </a:lnTo>
                <a:lnTo>
                  <a:pt x="276820" y="517921"/>
                </a:lnTo>
                <a:lnTo>
                  <a:pt x="267890" y="517921"/>
                </a:lnTo>
                <a:lnTo>
                  <a:pt x="267890" y="517921"/>
                </a:lnTo>
                <a:lnTo>
                  <a:pt x="267890" y="517921"/>
                </a:lnTo>
                <a:lnTo>
                  <a:pt x="258961" y="517921"/>
                </a:lnTo>
                <a:lnTo>
                  <a:pt x="250031" y="517921"/>
                </a:lnTo>
                <a:lnTo>
                  <a:pt x="250031" y="517921"/>
                </a:lnTo>
                <a:lnTo>
                  <a:pt x="241101" y="508992"/>
                </a:lnTo>
                <a:lnTo>
                  <a:pt x="241101" y="508992"/>
                </a:lnTo>
                <a:lnTo>
                  <a:pt x="232172" y="508992"/>
                </a:lnTo>
                <a:lnTo>
                  <a:pt x="232172" y="508992"/>
                </a:lnTo>
                <a:lnTo>
                  <a:pt x="223242" y="508992"/>
                </a:lnTo>
                <a:lnTo>
                  <a:pt x="214312" y="508992"/>
                </a:lnTo>
                <a:lnTo>
                  <a:pt x="214312" y="500062"/>
                </a:lnTo>
                <a:lnTo>
                  <a:pt x="205383" y="500062"/>
                </a:lnTo>
                <a:lnTo>
                  <a:pt x="205383" y="500062"/>
                </a:lnTo>
                <a:lnTo>
                  <a:pt x="196453" y="500062"/>
                </a:lnTo>
                <a:lnTo>
                  <a:pt x="196453" y="500062"/>
                </a:lnTo>
                <a:lnTo>
                  <a:pt x="187523" y="500062"/>
                </a:lnTo>
                <a:lnTo>
                  <a:pt x="187523" y="500062"/>
                </a:lnTo>
                <a:lnTo>
                  <a:pt x="178594" y="500062"/>
                </a:lnTo>
                <a:lnTo>
                  <a:pt x="178594" y="500062"/>
                </a:lnTo>
                <a:lnTo>
                  <a:pt x="178594" y="500062"/>
                </a:lnTo>
                <a:lnTo>
                  <a:pt x="169664" y="500062"/>
                </a:lnTo>
                <a:lnTo>
                  <a:pt x="169664" y="500062"/>
                </a:lnTo>
                <a:lnTo>
                  <a:pt x="160734" y="491132"/>
                </a:lnTo>
                <a:lnTo>
                  <a:pt x="160734" y="491132"/>
                </a:lnTo>
                <a:lnTo>
                  <a:pt x="151805" y="491132"/>
                </a:lnTo>
                <a:lnTo>
                  <a:pt x="151805" y="491132"/>
                </a:lnTo>
                <a:lnTo>
                  <a:pt x="151805" y="500062"/>
                </a:lnTo>
                <a:lnTo>
                  <a:pt x="151805" y="500062"/>
                </a:lnTo>
                <a:lnTo>
                  <a:pt x="142875" y="500062"/>
                </a:lnTo>
                <a:lnTo>
                  <a:pt x="142875" y="500062"/>
                </a:lnTo>
                <a:lnTo>
                  <a:pt x="142875" y="500062"/>
                </a:lnTo>
                <a:lnTo>
                  <a:pt x="133945" y="500062"/>
                </a:lnTo>
                <a:lnTo>
                  <a:pt x="133945" y="508992"/>
                </a:lnTo>
                <a:lnTo>
                  <a:pt x="133945" y="508992"/>
                </a:lnTo>
                <a:lnTo>
                  <a:pt x="133945" y="508992"/>
                </a:lnTo>
                <a:lnTo>
                  <a:pt x="133945" y="517921"/>
                </a:lnTo>
                <a:lnTo>
                  <a:pt x="133945" y="517921"/>
                </a:lnTo>
                <a:lnTo>
                  <a:pt x="133945" y="526851"/>
                </a:lnTo>
                <a:lnTo>
                  <a:pt x="133945" y="526851"/>
                </a:lnTo>
                <a:lnTo>
                  <a:pt x="133945" y="526851"/>
                </a:lnTo>
                <a:lnTo>
                  <a:pt x="125015" y="535781"/>
                </a:lnTo>
                <a:lnTo>
                  <a:pt x="125015" y="544710"/>
                </a:lnTo>
                <a:lnTo>
                  <a:pt x="125015" y="553640"/>
                </a:lnTo>
                <a:lnTo>
                  <a:pt x="125015" y="553640"/>
                </a:lnTo>
                <a:lnTo>
                  <a:pt x="125015" y="562570"/>
                </a:lnTo>
                <a:lnTo>
                  <a:pt x="125015" y="571500"/>
                </a:lnTo>
                <a:lnTo>
                  <a:pt x="125015" y="580429"/>
                </a:lnTo>
                <a:lnTo>
                  <a:pt x="116086" y="589359"/>
                </a:lnTo>
                <a:lnTo>
                  <a:pt x="116086" y="598289"/>
                </a:lnTo>
                <a:lnTo>
                  <a:pt x="116086" y="607218"/>
                </a:lnTo>
                <a:lnTo>
                  <a:pt x="107156" y="616148"/>
                </a:lnTo>
                <a:lnTo>
                  <a:pt x="107156" y="634007"/>
                </a:lnTo>
                <a:lnTo>
                  <a:pt x="107156" y="642937"/>
                </a:lnTo>
                <a:lnTo>
                  <a:pt x="107156" y="651867"/>
                </a:lnTo>
                <a:lnTo>
                  <a:pt x="107156" y="660796"/>
                </a:lnTo>
                <a:lnTo>
                  <a:pt x="107156" y="669726"/>
                </a:lnTo>
                <a:lnTo>
                  <a:pt x="107156" y="678656"/>
                </a:lnTo>
                <a:lnTo>
                  <a:pt x="107156" y="6786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2" name="Freeform 1121"/>
          <p:cNvSpPr/>
          <p:nvPr/>
        </p:nvSpPr>
        <p:spPr>
          <a:xfrm>
            <a:off x="6768703" y="3062882"/>
            <a:ext cx="285751" cy="669728"/>
          </a:xfrm>
          <a:custGeom>
            <a:avLst/>
            <a:gdLst/>
            <a:ahLst/>
            <a:cxnLst/>
            <a:rect l="0" t="0" r="0" b="0"/>
            <a:pathLst>
              <a:path w="285751" h="669728">
                <a:moveTo>
                  <a:pt x="8930" y="553641"/>
                </a:moveTo>
                <a:lnTo>
                  <a:pt x="8930" y="544711"/>
                </a:lnTo>
                <a:lnTo>
                  <a:pt x="0" y="544711"/>
                </a:lnTo>
                <a:lnTo>
                  <a:pt x="0" y="535782"/>
                </a:lnTo>
                <a:lnTo>
                  <a:pt x="0" y="535782"/>
                </a:lnTo>
                <a:lnTo>
                  <a:pt x="0" y="526852"/>
                </a:lnTo>
                <a:lnTo>
                  <a:pt x="0" y="517922"/>
                </a:lnTo>
                <a:lnTo>
                  <a:pt x="0" y="517922"/>
                </a:lnTo>
                <a:lnTo>
                  <a:pt x="8930" y="508993"/>
                </a:lnTo>
                <a:lnTo>
                  <a:pt x="8930" y="500063"/>
                </a:lnTo>
                <a:lnTo>
                  <a:pt x="8930" y="500063"/>
                </a:lnTo>
                <a:lnTo>
                  <a:pt x="8930" y="491133"/>
                </a:lnTo>
                <a:lnTo>
                  <a:pt x="8930" y="482204"/>
                </a:lnTo>
                <a:lnTo>
                  <a:pt x="8930" y="473274"/>
                </a:lnTo>
                <a:lnTo>
                  <a:pt x="17860" y="473274"/>
                </a:lnTo>
                <a:lnTo>
                  <a:pt x="17860" y="464344"/>
                </a:lnTo>
                <a:lnTo>
                  <a:pt x="17860" y="455414"/>
                </a:lnTo>
                <a:lnTo>
                  <a:pt x="17860" y="446485"/>
                </a:lnTo>
                <a:lnTo>
                  <a:pt x="17860" y="437555"/>
                </a:lnTo>
                <a:lnTo>
                  <a:pt x="17860" y="428625"/>
                </a:lnTo>
                <a:lnTo>
                  <a:pt x="17860" y="428625"/>
                </a:lnTo>
                <a:lnTo>
                  <a:pt x="26789" y="419696"/>
                </a:lnTo>
                <a:lnTo>
                  <a:pt x="26789" y="410766"/>
                </a:lnTo>
                <a:lnTo>
                  <a:pt x="26789" y="401836"/>
                </a:lnTo>
                <a:lnTo>
                  <a:pt x="26789" y="392907"/>
                </a:lnTo>
                <a:lnTo>
                  <a:pt x="26789" y="383977"/>
                </a:lnTo>
                <a:lnTo>
                  <a:pt x="26789" y="375047"/>
                </a:lnTo>
                <a:lnTo>
                  <a:pt x="26789" y="366118"/>
                </a:lnTo>
                <a:lnTo>
                  <a:pt x="44649" y="357188"/>
                </a:lnTo>
                <a:lnTo>
                  <a:pt x="44649" y="348258"/>
                </a:lnTo>
                <a:lnTo>
                  <a:pt x="44649" y="339329"/>
                </a:lnTo>
                <a:lnTo>
                  <a:pt x="44649" y="321469"/>
                </a:lnTo>
                <a:lnTo>
                  <a:pt x="53578" y="312539"/>
                </a:lnTo>
                <a:lnTo>
                  <a:pt x="53578" y="303610"/>
                </a:lnTo>
                <a:lnTo>
                  <a:pt x="53578" y="294680"/>
                </a:lnTo>
                <a:lnTo>
                  <a:pt x="53578" y="285750"/>
                </a:lnTo>
                <a:lnTo>
                  <a:pt x="53578" y="267891"/>
                </a:lnTo>
                <a:lnTo>
                  <a:pt x="62508" y="258961"/>
                </a:lnTo>
                <a:lnTo>
                  <a:pt x="62508" y="250032"/>
                </a:lnTo>
                <a:lnTo>
                  <a:pt x="62508" y="241102"/>
                </a:lnTo>
                <a:lnTo>
                  <a:pt x="62508" y="232172"/>
                </a:lnTo>
                <a:lnTo>
                  <a:pt x="62508" y="214313"/>
                </a:lnTo>
                <a:lnTo>
                  <a:pt x="62508" y="205383"/>
                </a:lnTo>
                <a:lnTo>
                  <a:pt x="71438" y="196454"/>
                </a:lnTo>
                <a:lnTo>
                  <a:pt x="71438" y="178594"/>
                </a:lnTo>
                <a:lnTo>
                  <a:pt x="71438" y="169664"/>
                </a:lnTo>
                <a:lnTo>
                  <a:pt x="71438" y="160735"/>
                </a:lnTo>
                <a:lnTo>
                  <a:pt x="80367" y="151805"/>
                </a:lnTo>
                <a:lnTo>
                  <a:pt x="80367" y="142875"/>
                </a:lnTo>
                <a:lnTo>
                  <a:pt x="80367" y="125016"/>
                </a:lnTo>
                <a:lnTo>
                  <a:pt x="80367" y="125016"/>
                </a:lnTo>
                <a:lnTo>
                  <a:pt x="89297" y="116086"/>
                </a:lnTo>
                <a:lnTo>
                  <a:pt x="89297" y="98227"/>
                </a:lnTo>
                <a:lnTo>
                  <a:pt x="89297" y="89297"/>
                </a:lnTo>
                <a:lnTo>
                  <a:pt x="89297" y="80368"/>
                </a:lnTo>
                <a:lnTo>
                  <a:pt x="98227" y="71438"/>
                </a:lnTo>
                <a:lnTo>
                  <a:pt x="98227" y="62508"/>
                </a:lnTo>
                <a:lnTo>
                  <a:pt x="107156" y="53579"/>
                </a:lnTo>
                <a:lnTo>
                  <a:pt x="107156" y="44649"/>
                </a:lnTo>
                <a:lnTo>
                  <a:pt x="107156" y="35719"/>
                </a:lnTo>
                <a:lnTo>
                  <a:pt x="116086" y="26789"/>
                </a:lnTo>
                <a:lnTo>
                  <a:pt x="116086" y="17860"/>
                </a:lnTo>
                <a:lnTo>
                  <a:pt x="116086" y="17860"/>
                </a:lnTo>
                <a:lnTo>
                  <a:pt x="125016" y="8930"/>
                </a:lnTo>
                <a:lnTo>
                  <a:pt x="125016" y="8930"/>
                </a:lnTo>
                <a:lnTo>
                  <a:pt x="125016" y="0"/>
                </a:lnTo>
                <a:lnTo>
                  <a:pt x="133945" y="0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8930"/>
                </a:lnTo>
                <a:lnTo>
                  <a:pt x="151805" y="8930"/>
                </a:lnTo>
                <a:lnTo>
                  <a:pt x="151805" y="8930"/>
                </a:lnTo>
                <a:lnTo>
                  <a:pt x="160735" y="8930"/>
                </a:lnTo>
                <a:lnTo>
                  <a:pt x="160735" y="17860"/>
                </a:lnTo>
                <a:lnTo>
                  <a:pt x="169664" y="17860"/>
                </a:lnTo>
                <a:lnTo>
                  <a:pt x="169664" y="26789"/>
                </a:lnTo>
                <a:lnTo>
                  <a:pt x="169664" y="35719"/>
                </a:lnTo>
                <a:lnTo>
                  <a:pt x="169664" y="44649"/>
                </a:lnTo>
                <a:lnTo>
                  <a:pt x="178594" y="53579"/>
                </a:lnTo>
                <a:lnTo>
                  <a:pt x="178594" y="62508"/>
                </a:lnTo>
                <a:lnTo>
                  <a:pt x="178594" y="71438"/>
                </a:lnTo>
                <a:lnTo>
                  <a:pt x="178594" y="80368"/>
                </a:lnTo>
                <a:lnTo>
                  <a:pt x="178594" y="98227"/>
                </a:lnTo>
                <a:lnTo>
                  <a:pt x="178594" y="107157"/>
                </a:lnTo>
                <a:lnTo>
                  <a:pt x="178594" y="116086"/>
                </a:lnTo>
                <a:lnTo>
                  <a:pt x="178594" y="125016"/>
                </a:lnTo>
                <a:lnTo>
                  <a:pt x="178594" y="133946"/>
                </a:lnTo>
                <a:lnTo>
                  <a:pt x="169664" y="142875"/>
                </a:lnTo>
                <a:lnTo>
                  <a:pt x="169664" y="151805"/>
                </a:lnTo>
                <a:lnTo>
                  <a:pt x="169664" y="160735"/>
                </a:lnTo>
                <a:lnTo>
                  <a:pt x="169664" y="178594"/>
                </a:lnTo>
                <a:lnTo>
                  <a:pt x="169664" y="187524"/>
                </a:lnTo>
                <a:lnTo>
                  <a:pt x="169664" y="196454"/>
                </a:lnTo>
                <a:lnTo>
                  <a:pt x="169664" y="205383"/>
                </a:lnTo>
                <a:lnTo>
                  <a:pt x="169664" y="205383"/>
                </a:lnTo>
                <a:lnTo>
                  <a:pt x="160735" y="214313"/>
                </a:lnTo>
                <a:lnTo>
                  <a:pt x="160735" y="223243"/>
                </a:lnTo>
                <a:lnTo>
                  <a:pt x="160735" y="232172"/>
                </a:lnTo>
                <a:lnTo>
                  <a:pt x="160735" y="241102"/>
                </a:lnTo>
                <a:lnTo>
                  <a:pt x="160735" y="241102"/>
                </a:lnTo>
                <a:lnTo>
                  <a:pt x="160735" y="250032"/>
                </a:lnTo>
                <a:lnTo>
                  <a:pt x="160735" y="258961"/>
                </a:lnTo>
                <a:lnTo>
                  <a:pt x="160735" y="258961"/>
                </a:lnTo>
                <a:lnTo>
                  <a:pt x="169664" y="267891"/>
                </a:lnTo>
                <a:lnTo>
                  <a:pt x="169664" y="276821"/>
                </a:lnTo>
                <a:lnTo>
                  <a:pt x="169664" y="276821"/>
                </a:lnTo>
                <a:lnTo>
                  <a:pt x="169664" y="285750"/>
                </a:lnTo>
                <a:lnTo>
                  <a:pt x="178594" y="285750"/>
                </a:lnTo>
                <a:lnTo>
                  <a:pt x="178594" y="285750"/>
                </a:lnTo>
                <a:lnTo>
                  <a:pt x="178594" y="285750"/>
                </a:lnTo>
                <a:lnTo>
                  <a:pt x="178594" y="285750"/>
                </a:lnTo>
                <a:lnTo>
                  <a:pt x="187524" y="285750"/>
                </a:lnTo>
                <a:lnTo>
                  <a:pt x="187524" y="285750"/>
                </a:lnTo>
                <a:lnTo>
                  <a:pt x="196453" y="285750"/>
                </a:lnTo>
                <a:lnTo>
                  <a:pt x="196453" y="285750"/>
                </a:lnTo>
                <a:lnTo>
                  <a:pt x="196453" y="285750"/>
                </a:lnTo>
                <a:lnTo>
                  <a:pt x="205383" y="285750"/>
                </a:lnTo>
                <a:lnTo>
                  <a:pt x="205383" y="276821"/>
                </a:lnTo>
                <a:lnTo>
                  <a:pt x="214313" y="276821"/>
                </a:lnTo>
                <a:lnTo>
                  <a:pt x="214313" y="276821"/>
                </a:lnTo>
                <a:lnTo>
                  <a:pt x="223242" y="267891"/>
                </a:lnTo>
                <a:lnTo>
                  <a:pt x="223242" y="267891"/>
                </a:lnTo>
                <a:lnTo>
                  <a:pt x="223242" y="258961"/>
                </a:lnTo>
                <a:lnTo>
                  <a:pt x="232172" y="258961"/>
                </a:lnTo>
                <a:lnTo>
                  <a:pt x="232172" y="258961"/>
                </a:lnTo>
                <a:lnTo>
                  <a:pt x="232172" y="250032"/>
                </a:lnTo>
                <a:lnTo>
                  <a:pt x="241102" y="250032"/>
                </a:lnTo>
                <a:lnTo>
                  <a:pt x="241102" y="250032"/>
                </a:lnTo>
                <a:lnTo>
                  <a:pt x="241102" y="241102"/>
                </a:lnTo>
                <a:lnTo>
                  <a:pt x="241102" y="241102"/>
                </a:lnTo>
                <a:lnTo>
                  <a:pt x="241102" y="241102"/>
                </a:lnTo>
                <a:lnTo>
                  <a:pt x="250031" y="232172"/>
                </a:lnTo>
                <a:lnTo>
                  <a:pt x="250031" y="232172"/>
                </a:lnTo>
                <a:lnTo>
                  <a:pt x="250031" y="232172"/>
                </a:lnTo>
                <a:lnTo>
                  <a:pt x="250031" y="232172"/>
                </a:lnTo>
                <a:lnTo>
                  <a:pt x="250031" y="232172"/>
                </a:lnTo>
                <a:lnTo>
                  <a:pt x="250031" y="241102"/>
                </a:lnTo>
                <a:lnTo>
                  <a:pt x="258961" y="232172"/>
                </a:lnTo>
                <a:lnTo>
                  <a:pt x="258961" y="241102"/>
                </a:lnTo>
                <a:lnTo>
                  <a:pt x="258961" y="241102"/>
                </a:lnTo>
                <a:lnTo>
                  <a:pt x="258961" y="241102"/>
                </a:lnTo>
                <a:lnTo>
                  <a:pt x="258961" y="241102"/>
                </a:lnTo>
                <a:lnTo>
                  <a:pt x="267891" y="241102"/>
                </a:lnTo>
                <a:lnTo>
                  <a:pt x="267891" y="250032"/>
                </a:lnTo>
                <a:lnTo>
                  <a:pt x="267891" y="250032"/>
                </a:lnTo>
                <a:lnTo>
                  <a:pt x="276820" y="258961"/>
                </a:lnTo>
                <a:lnTo>
                  <a:pt x="276820" y="258961"/>
                </a:lnTo>
                <a:lnTo>
                  <a:pt x="276820" y="267891"/>
                </a:lnTo>
                <a:lnTo>
                  <a:pt x="285750" y="267891"/>
                </a:lnTo>
                <a:lnTo>
                  <a:pt x="285750" y="276821"/>
                </a:lnTo>
                <a:lnTo>
                  <a:pt x="276820" y="276821"/>
                </a:lnTo>
                <a:lnTo>
                  <a:pt x="276820" y="285750"/>
                </a:lnTo>
                <a:lnTo>
                  <a:pt x="276820" y="285750"/>
                </a:lnTo>
                <a:lnTo>
                  <a:pt x="276820" y="294680"/>
                </a:lnTo>
                <a:lnTo>
                  <a:pt x="276820" y="294680"/>
                </a:lnTo>
                <a:lnTo>
                  <a:pt x="276820" y="303610"/>
                </a:lnTo>
                <a:lnTo>
                  <a:pt x="276820" y="312539"/>
                </a:lnTo>
                <a:lnTo>
                  <a:pt x="276820" y="312539"/>
                </a:lnTo>
                <a:lnTo>
                  <a:pt x="276820" y="321469"/>
                </a:lnTo>
                <a:lnTo>
                  <a:pt x="276820" y="321469"/>
                </a:lnTo>
                <a:lnTo>
                  <a:pt x="276820" y="321469"/>
                </a:lnTo>
                <a:lnTo>
                  <a:pt x="276820" y="330399"/>
                </a:lnTo>
                <a:lnTo>
                  <a:pt x="276820" y="339329"/>
                </a:lnTo>
                <a:lnTo>
                  <a:pt x="276820" y="339329"/>
                </a:lnTo>
                <a:lnTo>
                  <a:pt x="267891" y="339329"/>
                </a:lnTo>
                <a:lnTo>
                  <a:pt x="267891" y="339329"/>
                </a:lnTo>
                <a:lnTo>
                  <a:pt x="267891" y="348258"/>
                </a:lnTo>
                <a:lnTo>
                  <a:pt x="267891" y="348258"/>
                </a:lnTo>
                <a:lnTo>
                  <a:pt x="267891" y="357188"/>
                </a:lnTo>
                <a:lnTo>
                  <a:pt x="267891" y="357188"/>
                </a:lnTo>
                <a:lnTo>
                  <a:pt x="267891" y="357188"/>
                </a:lnTo>
                <a:lnTo>
                  <a:pt x="250031" y="366118"/>
                </a:lnTo>
                <a:lnTo>
                  <a:pt x="241102" y="366118"/>
                </a:lnTo>
                <a:lnTo>
                  <a:pt x="241102" y="366118"/>
                </a:lnTo>
                <a:lnTo>
                  <a:pt x="232172" y="375047"/>
                </a:lnTo>
                <a:lnTo>
                  <a:pt x="232172" y="375047"/>
                </a:lnTo>
                <a:lnTo>
                  <a:pt x="232172" y="375047"/>
                </a:lnTo>
                <a:lnTo>
                  <a:pt x="232172" y="375047"/>
                </a:lnTo>
                <a:lnTo>
                  <a:pt x="232172" y="383977"/>
                </a:lnTo>
                <a:lnTo>
                  <a:pt x="223242" y="392907"/>
                </a:lnTo>
                <a:lnTo>
                  <a:pt x="223242" y="392907"/>
                </a:lnTo>
                <a:lnTo>
                  <a:pt x="223242" y="392907"/>
                </a:lnTo>
                <a:lnTo>
                  <a:pt x="223242" y="401836"/>
                </a:lnTo>
                <a:lnTo>
                  <a:pt x="214313" y="401836"/>
                </a:lnTo>
                <a:lnTo>
                  <a:pt x="214313" y="401836"/>
                </a:lnTo>
                <a:lnTo>
                  <a:pt x="214313" y="401836"/>
                </a:lnTo>
                <a:lnTo>
                  <a:pt x="205383" y="401836"/>
                </a:lnTo>
                <a:lnTo>
                  <a:pt x="205383" y="401836"/>
                </a:lnTo>
                <a:lnTo>
                  <a:pt x="205383" y="410766"/>
                </a:lnTo>
                <a:lnTo>
                  <a:pt x="196453" y="410766"/>
                </a:lnTo>
                <a:lnTo>
                  <a:pt x="196453" y="410766"/>
                </a:lnTo>
                <a:lnTo>
                  <a:pt x="196453" y="410766"/>
                </a:lnTo>
                <a:lnTo>
                  <a:pt x="196453" y="410766"/>
                </a:lnTo>
                <a:lnTo>
                  <a:pt x="187524" y="419696"/>
                </a:lnTo>
                <a:lnTo>
                  <a:pt x="187524" y="419696"/>
                </a:lnTo>
                <a:lnTo>
                  <a:pt x="187524" y="419696"/>
                </a:lnTo>
                <a:lnTo>
                  <a:pt x="178594" y="419696"/>
                </a:lnTo>
                <a:lnTo>
                  <a:pt x="169664" y="419696"/>
                </a:lnTo>
                <a:lnTo>
                  <a:pt x="169664" y="419696"/>
                </a:lnTo>
                <a:lnTo>
                  <a:pt x="160735" y="419696"/>
                </a:lnTo>
                <a:lnTo>
                  <a:pt x="160735" y="419696"/>
                </a:lnTo>
                <a:lnTo>
                  <a:pt x="151805" y="419696"/>
                </a:lnTo>
                <a:lnTo>
                  <a:pt x="151805" y="419696"/>
                </a:lnTo>
                <a:lnTo>
                  <a:pt x="151805" y="410766"/>
                </a:lnTo>
                <a:lnTo>
                  <a:pt x="142875" y="410766"/>
                </a:lnTo>
                <a:lnTo>
                  <a:pt x="142875" y="410766"/>
                </a:lnTo>
                <a:lnTo>
                  <a:pt x="142875" y="410766"/>
                </a:lnTo>
                <a:lnTo>
                  <a:pt x="133945" y="410766"/>
                </a:lnTo>
                <a:lnTo>
                  <a:pt x="133945" y="410766"/>
                </a:lnTo>
                <a:lnTo>
                  <a:pt x="125016" y="401836"/>
                </a:lnTo>
                <a:lnTo>
                  <a:pt x="125016" y="401836"/>
                </a:lnTo>
                <a:lnTo>
                  <a:pt x="125016" y="401836"/>
                </a:lnTo>
                <a:lnTo>
                  <a:pt x="116086" y="392907"/>
                </a:lnTo>
                <a:lnTo>
                  <a:pt x="116086" y="392907"/>
                </a:lnTo>
                <a:lnTo>
                  <a:pt x="116086" y="392907"/>
                </a:lnTo>
                <a:lnTo>
                  <a:pt x="116086" y="392907"/>
                </a:lnTo>
                <a:lnTo>
                  <a:pt x="116086" y="392907"/>
                </a:lnTo>
                <a:lnTo>
                  <a:pt x="116086" y="392907"/>
                </a:lnTo>
                <a:lnTo>
                  <a:pt x="107156" y="392907"/>
                </a:lnTo>
                <a:lnTo>
                  <a:pt x="107156" y="392907"/>
                </a:lnTo>
                <a:lnTo>
                  <a:pt x="107156" y="392907"/>
                </a:lnTo>
                <a:lnTo>
                  <a:pt x="107156" y="392907"/>
                </a:lnTo>
                <a:lnTo>
                  <a:pt x="98227" y="392907"/>
                </a:lnTo>
                <a:lnTo>
                  <a:pt x="98227" y="392907"/>
                </a:lnTo>
                <a:lnTo>
                  <a:pt x="98227" y="392907"/>
                </a:lnTo>
                <a:lnTo>
                  <a:pt x="98227" y="401836"/>
                </a:lnTo>
                <a:lnTo>
                  <a:pt x="98227" y="401836"/>
                </a:lnTo>
                <a:lnTo>
                  <a:pt x="89297" y="401836"/>
                </a:lnTo>
                <a:lnTo>
                  <a:pt x="89297" y="410766"/>
                </a:lnTo>
                <a:lnTo>
                  <a:pt x="89297" y="410766"/>
                </a:lnTo>
                <a:lnTo>
                  <a:pt x="80367" y="419696"/>
                </a:lnTo>
                <a:lnTo>
                  <a:pt x="80367" y="419696"/>
                </a:lnTo>
                <a:lnTo>
                  <a:pt x="80367" y="428625"/>
                </a:lnTo>
                <a:lnTo>
                  <a:pt x="80367" y="428625"/>
                </a:lnTo>
                <a:lnTo>
                  <a:pt x="80367" y="437555"/>
                </a:lnTo>
                <a:lnTo>
                  <a:pt x="80367" y="437555"/>
                </a:lnTo>
                <a:lnTo>
                  <a:pt x="71438" y="446485"/>
                </a:lnTo>
                <a:lnTo>
                  <a:pt x="71438" y="446485"/>
                </a:lnTo>
                <a:lnTo>
                  <a:pt x="71438" y="455414"/>
                </a:lnTo>
                <a:lnTo>
                  <a:pt x="71438" y="464344"/>
                </a:lnTo>
                <a:lnTo>
                  <a:pt x="71438" y="473274"/>
                </a:lnTo>
                <a:lnTo>
                  <a:pt x="71438" y="482204"/>
                </a:lnTo>
                <a:lnTo>
                  <a:pt x="71438" y="491133"/>
                </a:lnTo>
                <a:lnTo>
                  <a:pt x="62508" y="491133"/>
                </a:lnTo>
                <a:lnTo>
                  <a:pt x="62508" y="500063"/>
                </a:lnTo>
                <a:lnTo>
                  <a:pt x="62508" y="508993"/>
                </a:lnTo>
                <a:lnTo>
                  <a:pt x="62508" y="517922"/>
                </a:lnTo>
                <a:lnTo>
                  <a:pt x="62508" y="517922"/>
                </a:lnTo>
                <a:lnTo>
                  <a:pt x="62508" y="526852"/>
                </a:lnTo>
                <a:lnTo>
                  <a:pt x="62508" y="535782"/>
                </a:lnTo>
                <a:lnTo>
                  <a:pt x="62508" y="544711"/>
                </a:lnTo>
                <a:lnTo>
                  <a:pt x="62508" y="553641"/>
                </a:lnTo>
                <a:lnTo>
                  <a:pt x="53578" y="562571"/>
                </a:lnTo>
                <a:lnTo>
                  <a:pt x="53578" y="571500"/>
                </a:lnTo>
                <a:lnTo>
                  <a:pt x="53578" y="580430"/>
                </a:lnTo>
                <a:lnTo>
                  <a:pt x="53578" y="589360"/>
                </a:lnTo>
                <a:lnTo>
                  <a:pt x="53578" y="598289"/>
                </a:lnTo>
                <a:lnTo>
                  <a:pt x="53578" y="607219"/>
                </a:lnTo>
                <a:lnTo>
                  <a:pt x="44649" y="616149"/>
                </a:lnTo>
                <a:lnTo>
                  <a:pt x="44649" y="625079"/>
                </a:lnTo>
                <a:lnTo>
                  <a:pt x="44649" y="625079"/>
                </a:lnTo>
                <a:lnTo>
                  <a:pt x="44649" y="634008"/>
                </a:lnTo>
                <a:lnTo>
                  <a:pt x="44649" y="642938"/>
                </a:lnTo>
                <a:lnTo>
                  <a:pt x="44649" y="642938"/>
                </a:lnTo>
                <a:lnTo>
                  <a:pt x="44649" y="651868"/>
                </a:lnTo>
                <a:lnTo>
                  <a:pt x="35719" y="660797"/>
                </a:lnTo>
                <a:lnTo>
                  <a:pt x="35719" y="660797"/>
                </a:lnTo>
                <a:lnTo>
                  <a:pt x="35719" y="660797"/>
                </a:lnTo>
                <a:lnTo>
                  <a:pt x="35719" y="669727"/>
                </a:lnTo>
                <a:lnTo>
                  <a:pt x="35719" y="669727"/>
                </a:lnTo>
                <a:lnTo>
                  <a:pt x="35719" y="669727"/>
                </a:lnTo>
                <a:lnTo>
                  <a:pt x="35719" y="6697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3" name="Freeform 1122"/>
          <p:cNvSpPr/>
          <p:nvPr/>
        </p:nvSpPr>
        <p:spPr>
          <a:xfrm>
            <a:off x="6581180" y="2366367"/>
            <a:ext cx="383977" cy="339329"/>
          </a:xfrm>
          <a:custGeom>
            <a:avLst/>
            <a:gdLst/>
            <a:ahLst/>
            <a:cxnLst/>
            <a:rect l="0" t="0" r="0" b="0"/>
            <a:pathLst>
              <a:path w="383977" h="33932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35719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62508"/>
                </a:lnTo>
                <a:lnTo>
                  <a:pt x="26789" y="71437"/>
                </a:lnTo>
                <a:lnTo>
                  <a:pt x="26789" y="80367"/>
                </a:lnTo>
                <a:lnTo>
                  <a:pt x="35718" y="89297"/>
                </a:lnTo>
                <a:lnTo>
                  <a:pt x="35718" y="98227"/>
                </a:lnTo>
                <a:lnTo>
                  <a:pt x="44648" y="116086"/>
                </a:lnTo>
                <a:lnTo>
                  <a:pt x="53578" y="125016"/>
                </a:lnTo>
                <a:lnTo>
                  <a:pt x="62508" y="133946"/>
                </a:lnTo>
                <a:lnTo>
                  <a:pt x="71437" y="151805"/>
                </a:lnTo>
                <a:lnTo>
                  <a:pt x="80367" y="160735"/>
                </a:lnTo>
                <a:lnTo>
                  <a:pt x="89297" y="169664"/>
                </a:lnTo>
                <a:lnTo>
                  <a:pt x="98226" y="178594"/>
                </a:lnTo>
                <a:lnTo>
                  <a:pt x="116086" y="187524"/>
                </a:lnTo>
                <a:lnTo>
                  <a:pt x="125015" y="196453"/>
                </a:lnTo>
                <a:lnTo>
                  <a:pt x="142875" y="214313"/>
                </a:lnTo>
                <a:lnTo>
                  <a:pt x="151804" y="223242"/>
                </a:lnTo>
                <a:lnTo>
                  <a:pt x="169664" y="232172"/>
                </a:lnTo>
                <a:lnTo>
                  <a:pt x="187523" y="241102"/>
                </a:lnTo>
                <a:lnTo>
                  <a:pt x="196453" y="258961"/>
                </a:lnTo>
                <a:lnTo>
                  <a:pt x="214312" y="258961"/>
                </a:lnTo>
                <a:lnTo>
                  <a:pt x="232172" y="267891"/>
                </a:lnTo>
                <a:lnTo>
                  <a:pt x="241101" y="276821"/>
                </a:lnTo>
                <a:lnTo>
                  <a:pt x="258961" y="285750"/>
                </a:lnTo>
                <a:lnTo>
                  <a:pt x="267890" y="294680"/>
                </a:lnTo>
                <a:lnTo>
                  <a:pt x="285750" y="303610"/>
                </a:lnTo>
                <a:lnTo>
                  <a:pt x="303609" y="312539"/>
                </a:lnTo>
                <a:lnTo>
                  <a:pt x="312539" y="312539"/>
                </a:lnTo>
                <a:lnTo>
                  <a:pt x="330398" y="321469"/>
                </a:lnTo>
                <a:lnTo>
                  <a:pt x="339328" y="330399"/>
                </a:lnTo>
                <a:lnTo>
                  <a:pt x="348258" y="339328"/>
                </a:lnTo>
                <a:lnTo>
                  <a:pt x="357187" y="339328"/>
                </a:lnTo>
                <a:lnTo>
                  <a:pt x="366117" y="339328"/>
                </a:lnTo>
                <a:lnTo>
                  <a:pt x="375047" y="339328"/>
                </a:lnTo>
                <a:lnTo>
                  <a:pt x="383976" y="339328"/>
                </a:lnTo>
                <a:lnTo>
                  <a:pt x="383976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4" name="Freeform 1123"/>
          <p:cNvSpPr/>
          <p:nvPr/>
        </p:nvSpPr>
        <p:spPr>
          <a:xfrm>
            <a:off x="6849070" y="2589609"/>
            <a:ext cx="169665" cy="151806"/>
          </a:xfrm>
          <a:custGeom>
            <a:avLst/>
            <a:gdLst/>
            <a:ahLst/>
            <a:cxnLst/>
            <a:rect l="0" t="0" r="0" b="0"/>
            <a:pathLst>
              <a:path w="169665" h="151806">
                <a:moveTo>
                  <a:pt x="80368" y="0"/>
                </a:moveTo>
                <a:lnTo>
                  <a:pt x="80368" y="8930"/>
                </a:lnTo>
                <a:lnTo>
                  <a:pt x="80368" y="8930"/>
                </a:lnTo>
                <a:lnTo>
                  <a:pt x="80368" y="8930"/>
                </a:lnTo>
                <a:lnTo>
                  <a:pt x="80368" y="17860"/>
                </a:lnTo>
                <a:lnTo>
                  <a:pt x="80368" y="17860"/>
                </a:lnTo>
                <a:lnTo>
                  <a:pt x="89297" y="35719"/>
                </a:lnTo>
                <a:lnTo>
                  <a:pt x="89297" y="44649"/>
                </a:lnTo>
                <a:lnTo>
                  <a:pt x="98227" y="53579"/>
                </a:lnTo>
                <a:lnTo>
                  <a:pt x="107157" y="62508"/>
                </a:lnTo>
                <a:lnTo>
                  <a:pt x="116086" y="71438"/>
                </a:lnTo>
                <a:lnTo>
                  <a:pt x="125016" y="89297"/>
                </a:lnTo>
                <a:lnTo>
                  <a:pt x="133946" y="98227"/>
                </a:lnTo>
                <a:lnTo>
                  <a:pt x="142875" y="107157"/>
                </a:lnTo>
                <a:lnTo>
                  <a:pt x="151805" y="116086"/>
                </a:lnTo>
                <a:lnTo>
                  <a:pt x="160735" y="125016"/>
                </a:lnTo>
                <a:lnTo>
                  <a:pt x="169664" y="133946"/>
                </a:lnTo>
                <a:lnTo>
                  <a:pt x="169664" y="142875"/>
                </a:lnTo>
                <a:lnTo>
                  <a:pt x="169664" y="142875"/>
                </a:lnTo>
                <a:lnTo>
                  <a:pt x="169664" y="142875"/>
                </a:lnTo>
                <a:lnTo>
                  <a:pt x="169664" y="151805"/>
                </a:lnTo>
                <a:lnTo>
                  <a:pt x="160735" y="151805"/>
                </a:lnTo>
                <a:lnTo>
                  <a:pt x="151805" y="151805"/>
                </a:lnTo>
                <a:lnTo>
                  <a:pt x="142875" y="151805"/>
                </a:lnTo>
                <a:lnTo>
                  <a:pt x="133946" y="151805"/>
                </a:lnTo>
                <a:lnTo>
                  <a:pt x="116086" y="151805"/>
                </a:lnTo>
                <a:lnTo>
                  <a:pt x="98227" y="151805"/>
                </a:lnTo>
                <a:lnTo>
                  <a:pt x="89297" y="151805"/>
                </a:lnTo>
                <a:lnTo>
                  <a:pt x="71438" y="142875"/>
                </a:lnTo>
                <a:lnTo>
                  <a:pt x="53578" y="142875"/>
                </a:lnTo>
                <a:lnTo>
                  <a:pt x="35719" y="142875"/>
                </a:lnTo>
                <a:lnTo>
                  <a:pt x="17860" y="133946"/>
                </a:lnTo>
                <a:lnTo>
                  <a:pt x="8930" y="133946"/>
                </a:lnTo>
                <a:lnTo>
                  <a:pt x="0" y="133946"/>
                </a:lnTo>
                <a:lnTo>
                  <a:pt x="0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5" name="Freeform 1124"/>
          <p:cNvSpPr/>
          <p:nvPr/>
        </p:nvSpPr>
        <p:spPr>
          <a:xfrm>
            <a:off x="6732984" y="2339578"/>
            <a:ext cx="401837" cy="294681"/>
          </a:xfrm>
          <a:custGeom>
            <a:avLst/>
            <a:gdLst/>
            <a:ahLst/>
            <a:cxnLst/>
            <a:rect l="0" t="0" r="0" b="0"/>
            <a:pathLst>
              <a:path w="401837" h="29468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17859"/>
                </a:lnTo>
                <a:lnTo>
                  <a:pt x="26789" y="26789"/>
                </a:lnTo>
                <a:lnTo>
                  <a:pt x="35719" y="26789"/>
                </a:lnTo>
                <a:lnTo>
                  <a:pt x="35719" y="44648"/>
                </a:lnTo>
                <a:lnTo>
                  <a:pt x="44649" y="44648"/>
                </a:lnTo>
                <a:lnTo>
                  <a:pt x="53579" y="62508"/>
                </a:lnTo>
                <a:lnTo>
                  <a:pt x="71438" y="71437"/>
                </a:lnTo>
                <a:lnTo>
                  <a:pt x="80368" y="80367"/>
                </a:lnTo>
                <a:lnTo>
                  <a:pt x="89297" y="89297"/>
                </a:lnTo>
                <a:lnTo>
                  <a:pt x="107157" y="98226"/>
                </a:lnTo>
                <a:lnTo>
                  <a:pt x="116086" y="116086"/>
                </a:lnTo>
                <a:lnTo>
                  <a:pt x="133946" y="125016"/>
                </a:lnTo>
                <a:lnTo>
                  <a:pt x="151805" y="133945"/>
                </a:lnTo>
                <a:lnTo>
                  <a:pt x="160735" y="151805"/>
                </a:lnTo>
                <a:lnTo>
                  <a:pt x="178594" y="160735"/>
                </a:lnTo>
                <a:lnTo>
                  <a:pt x="187524" y="169664"/>
                </a:lnTo>
                <a:lnTo>
                  <a:pt x="205383" y="178594"/>
                </a:lnTo>
                <a:lnTo>
                  <a:pt x="214313" y="187524"/>
                </a:lnTo>
                <a:lnTo>
                  <a:pt x="232172" y="196453"/>
                </a:lnTo>
                <a:lnTo>
                  <a:pt x="250032" y="205383"/>
                </a:lnTo>
                <a:lnTo>
                  <a:pt x="258961" y="214313"/>
                </a:lnTo>
                <a:lnTo>
                  <a:pt x="276821" y="223242"/>
                </a:lnTo>
                <a:lnTo>
                  <a:pt x="294680" y="232172"/>
                </a:lnTo>
                <a:lnTo>
                  <a:pt x="303610" y="232172"/>
                </a:lnTo>
                <a:lnTo>
                  <a:pt x="321469" y="241102"/>
                </a:lnTo>
                <a:lnTo>
                  <a:pt x="330399" y="250031"/>
                </a:lnTo>
                <a:lnTo>
                  <a:pt x="339329" y="258961"/>
                </a:lnTo>
                <a:lnTo>
                  <a:pt x="357188" y="267891"/>
                </a:lnTo>
                <a:lnTo>
                  <a:pt x="366118" y="276820"/>
                </a:lnTo>
                <a:lnTo>
                  <a:pt x="375047" y="285750"/>
                </a:lnTo>
                <a:lnTo>
                  <a:pt x="383977" y="285750"/>
                </a:lnTo>
                <a:lnTo>
                  <a:pt x="392907" y="285750"/>
                </a:lnTo>
                <a:lnTo>
                  <a:pt x="401836" y="294680"/>
                </a:lnTo>
                <a:lnTo>
                  <a:pt x="401836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Freeform 1125"/>
          <p:cNvSpPr/>
          <p:nvPr/>
        </p:nvSpPr>
        <p:spPr>
          <a:xfrm>
            <a:off x="7000875" y="2500313"/>
            <a:ext cx="151806" cy="169665"/>
          </a:xfrm>
          <a:custGeom>
            <a:avLst/>
            <a:gdLst/>
            <a:ahLst/>
            <a:cxnLst/>
            <a:rect l="0" t="0" r="0" b="0"/>
            <a:pathLst>
              <a:path w="151806" h="169665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8929"/>
                </a:lnTo>
                <a:lnTo>
                  <a:pt x="98227" y="8929"/>
                </a:lnTo>
                <a:lnTo>
                  <a:pt x="98227" y="17859"/>
                </a:lnTo>
                <a:lnTo>
                  <a:pt x="107156" y="26789"/>
                </a:lnTo>
                <a:lnTo>
                  <a:pt x="107156" y="35718"/>
                </a:lnTo>
                <a:lnTo>
                  <a:pt x="116086" y="44648"/>
                </a:lnTo>
                <a:lnTo>
                  <a:pt x="125016" y="62507"/>
                </a:lnTo>
                <a:lnTo>
                  <a:pt x="133945" y="71437"/>
                </a:lnTo>
                <a:lnTo>
                  <a:pt x="133945" y="80367"/>
                </a:lnTo>
                <a:lnTo>
                  <a:pt x="142875" y="89296"/>
                </a:lnTo>
                <a:lnTo>
                  <a:pt x="151805" y="98226"/>
                </a:lnTo>
                <a:lnTo>
                  <a:pt x="151805" y="116085"/>
                </a:lnTo>
                <a:lnTo>
                  <a:pt x="151805" y="125015"/>
                </a:lnTo>
                <a:lnTo>
                  <a:pt x="151805" y="133945"/>
                </a:lnTo>
                <a:lnTo>
                  <a:pt x="151805" y="142875"/>
                </a:lnTo>
                <a:lnTo>
                  <a:pt x="151805" y="151804"/>
                </a:lnTo>
                <a:lnTo>
                  <a:pt x="151805" y="151804"/>
                </a:lnTo>
                <a:lnTo>
                  <a:pt x="142875" y="160734"/>
                </a:lnTo>
                <a:lnTo>
                  <a:pt x="133945" y="160734"/>
                </a:lnTo>
                <a:lnTo>
                  <a:pt x="125016" y="169664"/>
                </a:lnTo>
                <a:lnTo>
                  <a:pt x="107156" y="169664"/>
                </a:lnTo>
                <a:lnTo>
                  <a:pt x="98227" y="160734"/>
                </a:lnTo>
                <a:lnTo>
                  <a:pt x="89297" y="160734"/>
                </a:lnTo>
                <a:lnTo>
                  <a:pt x="71438" y="160734"/>
                </a:lnTo>
                <a:lnTo>
                  <a:pt x="62508" y="151804"/>
                </a:lnTo>
                <a:lnTo>
                  <a:pt x="44648" y="151804"/>
                </a:lnTo>
                <a:lnTo>
                  <a:pt x="35719" y="151804"/>
                </a:lnTo>
                <a:lnTo>
                  <a:pt x="17859" y="142875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" name="Freeform 1126"/>
          <p:cNvSpPr/>
          <p:nvPr/>
        </p:nvSpPr>
        <p:spPr>
          <a:xfrm>
            <a:off x="6911578" y="2259211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" name="Freeform 1127"/>
          <p:cNvSpPr/>
          <p:nvPr/>
        </p:nvSpPr>
        <p:spPr>
          <a:xfrm>
            <a:off x="6956227" y="2294929"/>
            <a:ext cx="375047" cy="223244"/>
          </a:xfrm>
          <a:custGeom>
            <a:avLst/>
            <a:gdLst/>
            <a:ahLst/>
            <a:cxnLst/>
            <a:rect l="0" t="0" r="0" b="0"/>
            <a:pathLst>
              <a:path w="375047" h="223244">
                <a:moveTo>
                  <a:pt x="0" y="0"/>
                </a:move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17860"/>
                </a:lnTo>
                <a:lnTo>
                  <a:pt x="26789" y="35719"/>
                </a:lnTo>
                <a:lnTo>
                  <a:pt x="35718" y="35719"/>
                </a:lnTo>
                <a:lnTo>
                  <a:pt x="44648" y="44649"/>
                </a:lnTo>
                <a:lnTo>
                  <a:pt x="53578" y="53579"/>
                </a:lnTo>
                <a:lnTo>
                  <a:pt x="62507" y="62508"/>
                </a:lnTo>
                <a:lnTo>
                  <a:pt x="71437" y="80368"/>
                </a:lnTo>
                <a:lnTo>
                  <a:pt x="80367" y="89297"/>
                </a:lnTo>
                <a:lnTo>
                  <a:pt x="89296" y="98227"/>
                </a:lnTo>
                <a:lnTo>
                  <a:pt x="107156" y="107157"/>
                </a:lnTo>
                <a:lnTo>
                  <a:pt x="116086" y="116086"/>
                </a:lnTo>
                <a:lnTo>
                  <a:pt x="133945" y="125016"/>
                </a:lnTo>
                <a:lnTo>
                  <a:pt x="142875" y="133946"/>
                </a:lnTo>
                <a:lnTo>
                  <a:pt x="160734" y="133946"/>
                </a:lnTo>
                <a:lnTo>
                  <a:pt x="169664" y="142875"/>
                </a:lnTo>
                <a:lnTo>
                  <a:pt x="187523" y="151805"/>
                </a:lnTo>
                <a:lnTo>
                  <a:pt x="196453" y="160735"/>
                </a:lnTo>
                <a:lnTo>
                  <a:pt x="214312" y="169665"/>
                </a:lnTo>
                <a:lnTo>
                  <a:pt x="223242" y="169665"/>
                </a:lnTo>
                <a:lnTo>
                  <a:pt x="241101" y="178594"/>
                </a:lnTo>
                <a:lnTo>
                  <a:pt x="250031" y="187524"/>
                </a:lnTo>
                <a:lnTo>
                  <a:pt x="267890" y="187524"/>
                </a:lnTo>
                <a:lnTo>
                  <a:pt x="285750" y="196454"/>
                </a:lnTo>
                <a:lnTo>
                  <a:pt x="294679" y="196454"/>
                </a:lnTo>
                <a:lnTo>
                  <a:pt x="312539" y="205384"/>
                </a:lnTo>
                <a:lnTo>
                  <a:pt x="321468" y="205384"/>
                </a:lnTo>
                <a:lnTo>
                  <a:pt x="330398" y="214313"/>
                </a:lnTo>
                <a:lnTo>
                  <a:pt x="348257" y="214313"/>
                </a:lnTo>
                <a:lnTo>
                  <a:pt x="357187" y="223243"/>
                </a:lnTo>
                <a:lnTo>
                  <a:pt x="366117" y="223243"/>
                </a:lnTo>
                <a:lnTo>
                  <a:pt x="375046" y="223243"/>
                </a:lnTo>
                <a:lnTo>
                  <a:pt x="375046" y="223243"/>
                </a:lnTo>
                <a:lnTo>
                  <a:pt x="375046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" name="Freeform 1128"/>
          <p:cNvSpPr/>
          <p:nvPr/>
        </p:nvSpPr>
        <p:spPr>
          <a:xfrm>
            <a:off x="7250906" y="2402086"/>
            <a:ext cx="160736" cy="214313"/>
          </a:xfrm>
          <a:custGeom>
            <a:avLst/>
            <a:gdLst/>
            <a:ahLst/>
            <a:cxnLst/>
            <a:rect l="0" t="0" r="0" b="0"/>
            <a:pathLst>
              <a:path w="160736" h="214313">
                <a:moveTo>
                  <a:pt x="71438" y="0"/>
                </a:moveTo>
                <a:lnTo>
                  <a:pt x="71438" y="0"/>
                </a:lnTo>
                <a:lnTo>
                  <a:pt x="62508" y="0"/>
                </a:lnTo>
                <a:lnTo>
                  <a:pt x="62508" y="8929"/>
                </a:lnTo>
                <a:lnTo>
                  <a:pt x="62508" y="8929"/>
                </a:lnTo>
                <a:lnTo>
                  <a:pt x="71438" y="17859"/>
                </a:lnTo>
                <a:lnTo>
                  <a:pt x="71438" y="26789"/>
                </a:lnTo>
                <a:lnTo>
                  <a:pt x="80367" y="35718"/>
                </a:lnTo>
                <a:lnTo>
                  <a:pt x="89297" y="44648"/>
                </a:lnTo>
                <a:lnTo>
                  <a:pt x="98227" y="62508"/>
                </a:lnTo>
                <a:lnTo>
                  <a:pt x="107157" y="71437"/>
                </a:lnTo>
                <a:lnTo>
                  <a:pt x="116086" y="89297"/>
                </a:lnTo>
                <a:lnTo>
                  <a:pt x="125016" y="107156"/>
                </a:lnTo>
                <a:lnTo>
                  <a:pt x="133946" y="116086"/>
                </a:lnTo>
                <a:lnTo>
                  <a:pt x="142875" y="133945"/>
                </a:lnTo>
                <a:lnTo>
                  <a:pt x="142875" y="151805"/>
                </a:lnTo>
                <a:lnTo>
                  <a:pt x="151805" y="169664"/>
                </a:lnTo>
                <a:lnTo>
                  <a:pt x="160735" y="178594"/>
                </a:lnTo>
                <a:lnTo>
                  <a:pt x="160735" y="187523"/>
                </a:lnTo>
                <a:lnTo>
                  <a:pt x="160735" y="196453"/>
                </a:lnTo>
                <a:lnTo>
                  <a:pt x="160735" y="196453"/>
                </a:lnTo>
                <a:lnTo>
                  <a:pt x="151805" y="205383"/>
                </a:lnTo>
                <a:lnTo>
                  <a:pt x="151805" y="214312"/>
                </a:lnTo>
                <a:lnTo>
                  <a:pt x="142875" y="214312"/>
                </a:lnTo>
                <a:lnTo>
                  <a:pt x="133946" y="214312"/>
                </a:lnTo>
                <a:lnTo>
                  <a:pt x="116086" y="205383"/>
                </a:lnTo>
                <a:lnTo>
                  <a:pt x="98227" y="205383"/>
                </a:lnTo>
                <a:lnTo>
                  <a:pt x="89297" y="205383"/>
                </a:lnTo>
                <a:lnTo>
                  <a:pt x="71438" y="196453"/>
                </a:lnTo>
                <a:lnTo>
                  <a:pt x="53578" y="196453"/>
                </a:lnTo>
                <a:lnTo>
                  <a:pt x="35719" y="187523"/>
                </a:lnTo>
                <a:lnTo>
                  <a:pt x="17860" y="187523"/>
                </a:lnTo>
                <a:lnTo>
                  <a:pt x="8930" y="17859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" name="Freeform 1129"/>
          <p:cNvSpPr/>
          <p:nvPr/>
        </p:nvSpPr>
        <p:spPr>
          <a:xfrm>
            <a:off x="3321844" y="2812851"/>
            <a:ext cx="767954" cy="562571"/>
          </a:xfrm>
          <a:custGeom>
            <a:avLst/>
            <a:gdLst/>
            <a:ahLst/>
            <a:cxnLst/>
            <a:rect l="0" t="0" r="0" b="0"/>
            <a:pathLst>
              <a:path w="767954" h="562571">
                <a:moveTo>
                  <a:pt x="348258" y="116086"/>
                </a:moveTo>
                <a:lnTo>
                  <a:pt x="357187" y="107156"/>
                </a:lnTo>
                <a:lnTo>
                  <a:pt x="348258" y="107156"/>
                </a:lnTo>
                <a:lnTo>
                  <a:pt x="348258" y="107156"/>
                </a:lnTo>
                <a:lnTo>
                  <a:pt x="348258" y="98227"/>
                </a:lnTo>
                <a:lnTo>
                  <a:pt x="348258" y="98227"/>
                </a:lnTo>
                <a:lnTo>
                  <a:pt x="339328" y="89297"/>
                </a:lnTo>
                <a:lnTo>
                  <a:pt x="339328" y="80367"/>
                </a:lnTo>
                <a:lnTo>
                  <a:pt x="330398" y="80367"/>
                </a:lnTo>
                <a:lnTo>
                  <a:pt x="321469" y="80367"/>
                </a:lnTo>
                <a:lnTo>
                  <a:pt x="312539" y="71438"/>
                </a:lnTo>
                <a:lnTo>
                  <a:pt x="303609" y="71438"/>
                </a:lnTo>
                <a:lnTo>
                  <a:pt x="294679" y="71438"/>
                </a:lnTo>
                <a:lnTo>
                  <a:pt x="285750" y="71438"/>
                </a:lnTo>
                <a:lnTo>
                  <a:pt x="276820" y="71438"/>
                </a:lnTo>
                <a:lnTo>
                  <a:pt x="267890" y="71438"/>
                </a:lnTo>
                <a:lnTo>
                  <a:pt x="250031" y="71438"/>
                </a:lnTo>
                <a:lnTo>
                  <a:pt x="241101" y="71438"/>
                </a:lnTo>
                <a:lnTo>
                  <a:pt x="232172" y="80367"/>
                </a:lnTo>
                <a:lnTo>
                  <a:pt x="223242" y="80367"/>
                </a:lnTo>
                <a:lnTo>
                  <a:pt x="205383" y="80367"/>
                </a:lnTo>
                <a:lnTo>
                  <a:pt x="187523" y="89297"/>
                </a:lnTo>
                <a:lnTo>
                  <a:pt x="178594" y="98227"/>
                </a:lnTo>
                <a:lnTo>
                  <a:pt x="169664" y="107156"/>
                </a:lnTo>
                <a:lnTo>
                  <a:pt x="160734" y="116086"/>
                </a:lnTo>
                <a:lnTo>
                  <a:pt x="151804" y="125016"/>
                </a:lnTo>
                <a:lnTo>
                  <a:pt x="142875" y="133945"/>
                </a:lnTo>
                <a:lnTo>
                  <a:pt x="142875" y="133945"/>
                </a:lnTo>
                <a:lnTo>
                  <a:pt x="142875" y="142875"/>
                </a:lnTo>
                <a:lnTo>
                  <a:pt x="142875" y="151805"/>
                </a:lnTo>
                <a:lnTo>
                  <a:pt x="142875" y="160735"/>
                </a:lnTo>
                <a:lnTo>
                  <a:pt x="151804" y="169664"/>
                </a:lnTo>
                <a:lnTo>
                  <a:pt x="151804" y="169664"/>
                </a:lnTo>
                <a:lnTo>
                  <a:pt x="160734" y="178594"/>
                </a:lnTo>
                <a:lnTo>
                  <a:pt x="178594" y="187524"/>
                </a:lnTo>
                <a:lnTo>
                  <a:pt x="187523" y="187524"/>
                </a:lnTo>
                <a:lnTo>
                  <a:pt x="196453" y="196453"/>
                </a:lnTo>
                <a:lnTo>
                  <a:pt x="205383" y="196453"/>
                </a:lnTo>
                <a:lnTo>
                  <a:pt x="214312" y="205383"/>
                </a:lnTo>
                <a:lnTo>
                  <a:pt x="223242" y="205383"/>
                </a:lnTo>
                <a:lnTo>
                  <a:pt x="232172" y="214313"/>
                </a:lnTo>
                <a:lnTo>
                  <a:pt x="232172" y="214313"/>
                </a:lnTo>
                <a:lnTo>
                  <a:pt x="232172" y="214313"/>
                </a:lnTo>
                <a:lnTo>
                  <a:pt x="232172" y="214313"/>
                </a:lnTo>
                <a:lnTo>
                  <a:pt x="223242" y="223242"/>
                </a:lnTo>
                <a:lnTo>
                  <a:pt x="223242" y="223242"/>
                </a:lnTo>
                <a:lnTo>
                  <a:pt x="205383" y="232172"/>
                </a:lnTo>
                <a:lnTo>
                  <a:pt x="196453" y="232172"/>
                </a:lnTo>
                <a:lnTo>
                  <a:pt x="178594" y="232172"/>
                </a:lnTo>
                <a:lnTo>
                  <a:pt x="169664" y="241102"/>
                </a:lnTo>
                <a:lnTo>
                  <a:pt x="151804" y="241102"/>
                </a:lnTo>
                <a:lnTo>
                  <a:pt x="133945" y="250031"/>
                </a:lnTo>
                <a:lnTo>
                  <a:pt x="116086" y="258961"/>
                </a:lnTo>
                <a:lnTo>
                  <a:pt x="98226" y="267891"/>
                </a:lnTo>
                <a:lnTo>
                  <a:pt x="80367" y="267891"/>
                </a:lnTo>
                <a:lnTo>
                  <a:pt x="62508" y="285750"/>
                </a:lnTo>
                <a:lnTo>
                  <a:pt x="53578" y="294680"/>
                </a:lnTo>
                <a:lnTo>
                  <a:pt x="35719" y="303610"/>
                </a:lnTo>
                <a:lnTo>
                  <a:pt x="26789" y="312539"/>
                </a:lnTo>
                <a:lnTo>
                  <a:pt x="17859" y="321469"/>
                </a:lnTo>
                <a:lnTo>
                  <a:pt x="0" y="339328"/>
                </a:lnTo>
                <a:lnTo>
                  <a:pt x="0" y="348258"/>
                </a:lnTo>
                <a:lnTo>
                  <a:pt x="0" y="357188"/>
                </a:lnTo>
                <a:lnTo>
                  <a:pt x="0" y="366117"/>
                </a:lnTo>
                <a:lnTo>
                  <a:pt x="0" y="375047"/>
                </a:lnTo>
                <a:lnTo>
                  <a:pt x="0" y="383977"/>
                </a:lnTo>
                <a:lnTo>
                  <a:pt x="8929" y="392906"/>
                </a:lnTo>
                <a:lnTo>
                  <a:pt x="17859" y="401836"/>
                </a:lnTo>
                <a:lnTo>
                  <a:pt x="17859" y="410766"/>
                </a:lnTo>
                <a:lnTo>
                  <a:pt x="26789" y="410766"/>
                </a:lnTo>
                <a:lnTo>
                  <a:pt x="44648" y="419695"/>
                </a:lnTo>
                <a:lnTo>
                  <a:pt x="53578" y="428625"/>
                </a:lnTo>
                <a:lnTo>
                  <a:pt x="71437" y="428625"/>
                </a:lnTo>
                <a:lnTo>
                  <a:pt x="80367" y="428625"/>
                </a:lnTo>
                <a:lnTo>
                  <a:pt x="98226" y="428625"/>
                </a:lnTo>
                <a:lnTo>
                  <a:pt x="116086" y="428625"/>
                </a:lnTo>
                <a:lnTo>
                  <a:pt x="125015" y="428625"/>
                </a:lnTo>
                <a:lnTo>
                  <a:pt x="133945" y="428625"/>
                </a:lnTo>
                <a:lnTo>
                  <a:pt x="142875" y="428625"/>
                </a:lnTo>
                <a:lnTo>
                  <a:pt x="151804" y="428625"/>
                </a:lnTo>
                <a:lnTo>
                  <a:pt x="160734" y="428625"/>
                </a:lnTo>
                <a:lnTo>
                  <a:pt x="160734" y="428625"/>
                </a:lnTo>
                <a:lnTo>
                  <a:pt x="160734" y="428625"/>
                </a:lnTo>
                <a:lnTo>
                  <a:pt x="160734" y="437555"/>
                </a:lnTo>
                <a:lnTo>
                  <a:pt x="160734" y="437555"/>
                </a:lnTo>
                <a:lnTo>
                  <a:pt x="160734" y="446485"/>
                </a:lnTo>
                <a:lnTo>
                  <a:pt x="160734" y="446485"/>
                </a:lnTo>
                <a:lnTo>
                  <a:pt x="151804" y="446485"/>
                </a:lnTo>
                <a:lnTo>
                  <a:pt x="151804" y="455414"/>
                </a:lnTo>
                <a:lnTo>
                  <a:pt x="151804" y="464344"/>
                </a:lnTo>
                <a:lnTo>
                  <a:pt x="142875" y="464344"/>
                </a:lnTo>
                <a:lnTo>
                  <a:pt x="142875" y="473274"/>
                </a:lnTo>
                <a:lnTo>
                  <a:pt x="142875" y="482203"/>
                </a:lnTo>
                <a:lnTo>
                  <a:pt x="142875" y="482203"/>
                </a:lnTo>
                <a:lnTo>
                  <a:pt x="151804" y="482203"/>
                </a:lnTo>
                <a:lnTo>
                  <a:pt x="160734" y="491133"/>
                </a:lnTo>
                <a:lnTo>
                  <a:pt x="169664" y="491133"/>
                </a:lnTo>
                <a:lnTo>
                  <a:pt x="178594" y="500063"/>
                </a:lnTo>
                <a:lnTo>
                  <a:pt x="187523" y="500063"/>
                </a:lnTo>
                <a:lnTo>
                  <a:pt x="196453" y="508992"/>
                </a:lnTo>
                <a:lnTo>
                  <a:pt x="214312" y="508992"/>
                </a:lnTo>
                <a:lnTo>
                  <a:pt x="223242" y="508992"/>
                </a:lnTo>
                <a:lnTo>
                  <a:pt x="241101" y="517922"/>
                </a:lnTo>
                <a:lnTo>
                  <a:pt x="258961" y="517922"/>
                </a:lnTo>
                <a:lnTo>
                  <a:pt x="267890" y="517922"/>
                </a:lnTo>
                <a:lnTo>
                  <a:pt x="294679" y="517922"/>
                </a:lnTo>
                <a:lnTo>
                  <a:pt x="303609" y="517922"/>
                </a:lnTo>
                <a:lnTo>
                  <a:pt x="321469" y="517922"/>
                </a:lnTo>
                <a:lnTo>
                  <a:pt x="339328" y="517922"/>
                </a:lnTo>
                <a:lnTo>
                  <a:pt x="348258" y="526852"/>
                </a:lnTo>
                <a:lnTo>
                  <a:pt x="357187" y="526852"/>
                </a:lnTo>
                <a:lnTo>
                  <a:pt x="366117" y="526852"/>
                </a:lnTo>
                <a:lnTo>
                  <a:pt x="375047" y="526852"/>
                </a:lnTo>
                <a:lnTo>
                  <a:pt x="375047" y="517922"/>
                </a:lnTo>
                <a:lnTo>
                  <a:pt x="375047" y="517922"/>
                </a:lnTo>
                <a:lnTo>
                  <a:pt x="375047" y="526852"/>
                </a:lnTo>
                <a:lnTo>
                  <a:pt x="383976" y="526852"/>
                </a:lnTo>
                <a:lnTo>
                  <a:pt x="383976" y="526852"/>
                </a:lnTo>
                <a:lnTo>
                  <a:pt x="383976" y="535781"/>
                </a:lnTo>
                <a:lnTo>
                  <a:pt x="383976" y="535781"/>
                </a:lnTo>
                <a:lnTo>
                  <a:pt x="383976" y="535781"/>
                </a:lnTo>
                <a:lnTo>
                  <a:pt x="383976" y="535781"/>
                </a:lnTo>
                <a:lnTo>
                  <a:pt x="392906" y="544711"/>
                </a:lnTo>
                <a:lnTo>
                  <a:pt x="392906" y="544711"/>
                </a:lnTo>
                <a:lnTo>
                  <a:pt x="401836" y="553641"/>
                </a:lnTo>
                <a:lnTo>
                  <a:pt x="410765" y="553641"/>
                </a:lnTo>
                <a:lnTo>
                  <a:pt x="419695" y="553641"/>
                </a:lnTo>
                <a:lnTo>
                  <a:pt x="437554" y="562570"/>
                </a:lnTo>
                <a:lnTo>
                  <a:pt x="455414" y="562570"/>
                </a:lnTo>
                <a:lnTo>
                  <a:pt x="473273" y="562570"/>
                </a:lnTo>
                <a:lnTo>
                  <a:pt x="491133" y="562570"/>
                </a:lnTo>
                <a:lnTo>
                  <a:pt x="508992" y="562570"/>
                </a:lnTo>
                <a:lnTo>
                  <a:pt x="526851" y="562570"/>
                </a:lnTo>
                <a:lnTo>
                  <a:pt x="544711" y="562570"/>
                </a:lnTo>
                <a:lnTo>
                  <a:pt x="562570" y="562570"/>
                </a:lnTo>
                <a:lnTo>
                  <a:pt x="580429" y="562570"/>
                </a:lnTo>
                <a:lnTo>
                  <a:pt x="598289" y="553641"/>
                </a:lnTo>
                <a:lnTo>
                  <a:pt x="616148" y="553641"/>
                </a:lnTo>
                <a:lnTo>
                  <a:pt x="625078" y="544711"/>
                </a:lnTo>
                <a:lnTo>
                  <a:pt x="642937" y="544711"/>
                </a:lnTo>
                <a:lnTo>
                  <a:pt x="651867" y="535781"/>
                </a:lnTo>
                <a:lnTo>
                  <a:pt x="660797" y="526852"/>
                </a:lnTo>
                <a:lnTo>
                  <a:pt x="660797" y="517922"/>
                </a:lnTo>
                <a:lnTo>
                  <a:pt x="669726" y="508992"/>
                </a:lnTo>
                <a:lnTo>
                  <a:pt x="669726" y="500063"/>
                </a:lnTo>
                <a:lnTo>
                  <a:pt x="669726" y="500063"/>
                </a:lnTo>
                <a:lnTo>
                  <a:pt x="678656" y="491133"/>
                </a:lnTo>
                <a:lnTo>
                  <a:pt x="678656" y="482203"/>
                </a:lnTo>
                <a:lnTo>
                  <a:pt x="678656" y="473274"/>
                </a:lnTo>
                <a:lnTo>
                  <a:pt x="678656" y="464344"/>
                </a:lnTo>
                <a:lnTo>
                  <a:pt x="678656" y="455414"/>
                </a:lnTo>
                <a:lnTo>
                  <a:pt x="678656" y="446485"/>
                </a:lnTo>
                <a:lnTo>
                  <a:pt x="678656" y="437555"/>
                </a:lnTo>
                <a:lnTo>
                  <a:pt x="678656" y="428625"/>
                </a:lnTo>
                <a:lnTo>
                  <a:pt x="678656" y="428625"/>
                </a:lnTo>
                <a:lnTo>
                  <a:pt x="678656" y="419695"/>
                </a:lnTo>
                <a:lnTo>
                  <a:pt x="669726" y="410766"/>
                </a:lnTo>
                <a:lnTo>
                  <a:pt x="669726" y="410766"/>
                </a:lnTo>
                <a:lnTo>
                  <a:pt x="669726" y="401836"/>
                </a:lnTo>
                <a:lnTo>
                  <a:pt x="669726" y="392906"/>
                </a:lnTo>
                <a:lnTo>
                  <a:pt x="669726" y="383977"/>
                </a:lnTo>
                <a:lnTo>
                  <a:pt x="660797" y="383977"/>
                </a:lnTo>
                <a:lnTo>
                  <a:pt x="660797" y="375047"/>
                </a:lnTo>
                <a:lnTo>
                  <a:pt x="660797" y="375047"/>
                </a:lnTo>
                <a:lnTo>
                  <a:pt x="651867" y="375047"/>
                </a:lnTo>
                <a:lnTo>
                  <a:pt x="651867" y="366117"/>
                </a:lnTo>
                <a:lnTo>
                  <a:pt x="651867" y="366117"/>
                </a:lnTo>
                <a:lnTo>
                  <a:pt x="651867" y="366117"/>
                </a:lnTo>
                <a:lnTo>
                  <a:pt x="651867" y="357188"/>
                </a:lnTo>
                <a:lnTo>
                  <a:pt x="660797" y="357188"/>
                </a:lnTo>
                <a:lnTo>
                  <a:pt x="669726" y="348258"/>
                </a:lnTo>
                <a:lnTo>
                  <a:pt x="678656" y="348258"/>
                </a:lnTo>
                <a:lnTo>
                  <a:pt x="687586" y="348258"/>
                </a:lnTo>
                <a:lnTo>
                  <a:pt x="696515" y="339328"/>
                </a:lnTo>
                <a:lnTo>
                  <a:pt x="705445" y="339328"/>
                </a:lnTo>
                <a:lnTo>
                  <a:pt x="714375" y="330399"/>
                </a:lnTo>
                <a:lnTo>
                  <a:pt x="723304" y="330399"/>
                </a:lnTo>
                <a:lnTo>
                  <a:pt x="732234" y="321469"/>
                </a:lnTo>
                <a:lnTo>
                  <a:pt x="732234" y="312539"/>
                </a:lnTo>
                <a:lnTo>
                  <a:pt x="741164" y="303610"/>
                </a:lnTo>
                <a:lnTo>
                  <a:pt x="750094" y="294680"/>
                </a:lnTo>
                <a:lnTo>
                  <a:pt x="759023" y="294680"/>
                </a:lnTo>
                <a:lnTo>
                  <a:pt x="759023" y="285750"/>
                </a:lnTo>
                <a:lnTo>
                  <a:pt x="767953" y="276820"/>
                </a:lnTo>
                <a:lnTo>
                  <a:pt x="767953" y="267891"/>
                </a:lnTo>
                <a:lnTo>
                  <a:pt x="767953" y="258961"/>
                </a:lnTo>
                <a:lnTo>
                  <a:pt x="767953" y="241102"/>
                </a:lnTo>
                <a:lnTo>
                  <a:pt x="767953" y="232172"/>
                </a:lnTo>
                <a:lnTo>
                  <a:pt x="767953" y="223242"/>
                </a:lnTo>
                <a:lnTo>
                  <a:pt x="750094" y="214313"/>
                </a:lnTo>
                <a:lnTo>
                  <a:pt x="750094" y="205383"/>
                </a:lnTo>
                <a:lnTo>
                  <a:pt x="741164" y="187524"/>
                </a:lnTo>
                <a:lnTo>
                  <a:pt x="732234" y="178594"/>
                </a:lnTo>
                <a:lnTo>
                  <a:pt x="723304" y="160735"/>
                </a:lnTo>
                <a:lnTo>
                  <a:pt x="714375" y="151805"/>
                </a:lnTo>
                <a:lnTo>
                  <a:pt x="696515" y="133945"/>
                </a:lnTo>
                <a:lnTo>
                  <a:pt x="687586" y="125016"/>
                </a:lnTo>
                <a:lnTo>
                  <a:pt x="678656" y="116086"/>
                </a:lnTo>
                <a:lnTo>
                  <a:pt x="660797" y="107156"/>
                </a:lnTo>
                <a:lnTo>
                  <a:pt x="651867" y="98227"/>
                </a:lnTo>
                <a:lnTo>
                  <a:pt x="634008" y="89297"/>
                </a:lnTo>
                <a:lnTo>
                  <a:pt x="616148" y="80367"/>
                </a:lnTo>
                <a:lnTo>
                  <a:pt x="607219" y="71438"/>
                </a:lnTo>
                <a:lnTo>
                  <a:pt x="589359" y="62508"/>
                </a:lnTo>
                <a:lnTo>
                  <a:pt x="571500" y="53578"/>
                </a:lnTo>
                <a:lnTo>
                  <a:pt x="553640" y="44649"/>
                </a:lnTo>
                <a:lnTo>
                  <a:pt x="535781" y="35719"/>
                </a:lnTo>
                <a:lnTo>
                  <a:pt x="526851" y="26789"/>
                </a:lnTo>
                <a:lnTo>
                  <a:pt x="508992" y="17860"/>
                </a:lnTo>
                <a:lnTo>
                  <a:pt x="491133" y="8930"/>
                </a:lnTo>
                <a:lnTo>
                  <a:pt x="473273" y="8930"/>
                </a:lnTo>
                <a:lnTo>
                  <a:pt x="455414" y="0"/>
                </a:lnTo>
                <a:lnTo>
                  <a:pt x="437554" y="0"/>
                </a:lnTo>
                <a:lnTo>
                  <a:pt x="428625" y="0"/>
                </a:lnTo>
                <a:lnTo>
                  <a:pt x="42862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" name="Freeform 1130"/>
          <p:cNvSpPr/>
          <p:nvPr/>
        </p:nvSpPr>
        <p:spPr>
          <a:xfrm>
            <a:off x="4500563" y="1884164"/>
            <a:ext cx="1169790" cy="982266"/>
          </a:xfrm>
          <a:custGeom>
            <a:avLst/>
            <a:gdLst/>
            <a:ahLst/>
            <a:cxnLst/>
            <a:rect l="0" t="0" r="0" b="0"/>
            <a:pathLst>
              <a:path w="1169790" h="982266">
                <a:moveTo>
                  <a:pt x="642937" y="71437"/>
                </a:moveTo>
                <a:lnTo>
                  <a:pt x="642937" y="71437"/>
                </a:lnTo>
                <a:lnTo>
                  <a:pt x="642937" y="62508"/>
                </a:lnTo>
                <a:lnTo>
                  <a:pt x="642937" y="62508"/>
                </a:lnTo>
                <a:lnTo>
                  <a:pt x="642937" y="53578"/>
                </a:lnTo>
                <a:lnTo>
                  <a:pt x="642937" y="53578"/>
                </a:lnTo>
                <a:lnTo>
                  <a:pt x="642937" y="44648"/>
                </a:lnTo>
                <a:lnTo>
                  <a:pt x="634007" y="44648"/>
                </a:lnTo>
                <a:lnTo>
                  <a:pt x="634007" y="35719"/>
                </a:lnTo>
                <a:lnTo>
                  <a:pt x="625078" y="35719"/>
                </a:lnTo>
                <a:lnTo>
                  <a:pt x="625078" y="26789"/>
                </a:lnTo>
                <a:lnTo>
                  <a:pt x="616148" y="26789"/>
                </a:lnTo>
                <a:lnTo>
                  <a:pt x="607218" y="17859"/>
                </a:lnTo>
                <a:lnTo>
                  <a:pt x="589359" y="17859"/>
                </a:lnTo>
                <a:lnTo>
                  <a:pt x="580429" y="8930"/>
                </a:lnTo>
                <a:lnTo>
                  <a:pt x="571500" y="8930"/>
                </a:lnTo>
                <a:lnTo>
                  <a:pt x="553640" y="8930"/>
                </a:lnTo>
                <a:lnTo>
                  <a:pt x="544710" y="0"/>
                </a:lnTo>
                <a:lnTo>
                  <a:pt x="526851" y="0"/>
                </a:lnTo>
                <a:lnTo>
                  <a:pt x="517921" y="0"/>
                </a:lnTo>
                <a:lnTo>
                  <a:pt x="500062" y="0"/>
                </a:lnTo>
                <a:lnTo>
                  <a:pt x="482203" y="0"/>
                </a:lnTo>
                <a:lnTo>
                  <a:pt x="464343" y="0"/>
                </a:lnTo>
                <a:lnTo>
                  <a:pt x="437554" y="0"/>
                </a:lnTo>
                <a:lnTo>
                  <a:pt x="419695" y="0"/>
                </a:lnTo>
                <a:lnTo>
                  <a:pt x="401835" y="0"/>
                </a:lnTo>
                <a:lnTo>
                  <a:pt x="375046" y="0"/>
                </a:lnTo>
                <a:lnTo>
                  <a:pt x="357187" y="8930"/>
                </a:lnTo>
                <a:lnTo>
                  <a:pt x="339328" y="8930"/>
                </a:lnTo>
                <a:lnTo>
                  <a:pt x="321468" y="17859"/>
                </a:lnTo>
                <a:lnTo>
                  <a:pt x="303609" y="26789"/>
                </a:lnTo>
                <a:lnTo>
                  <a:pt x="285750" y="35719"/>
                </a:lnTo>
                <a:lnTo>
                  <a:pt x="276820" y="44648"/>
                </a:lnTo>
                <a:lnTo>
                  <a:pt x="267890" y="44648"/>
                </a:lnTo>
                <a:lnTo>
                  <a:pt x="267890" y="53578"/>
                </a:lnTo>
                <a:lnTo>
                  <a:pt x="258960" y="62508"/>
                </a:lnTo>
                <a:lnTo>
                  <a:pt x="267890" y="71437"/>
                </a:lnTo>
                <a:lnTo>
                  <a:pt x="267890" y="89297"/>
                </a:lnTo>
                <a:lnTo>
                  <a:pt x="276820" y="98226"/>
                </a:lnTo>
                <a:lnTo>
                  <a:pt x="285750" y="107156"/>
                </a:lnTo>
                <a:lnTo>
                  <a:pt x="294679" y="116086"/>
                </a:lnTo>
                <a:lnTo>
                  <a:pt x="303609" y="125015"/>
                </a:lnTo>
                <a:lnTo>
                  <a:pt x="303609" y="133945"/>
                </a:lnTo>
                <a:lnTo>
                  <a:pt x="312539" y="142875"/>
                </a:lnTo>
                <a:lnTo>
                  <a:pt x="312539" y="151805"/>
                </a:lnTo>
                <a:lnTo>
                  <a:pt x="312539" y="160734"/>
                </a:lnTo>
                <a:lnTo>
                  <a:pt x="303609" y="178594"/>
                </a:lnTo>
                <a:lnTo>
                  <a:pt x="294679" y="187523"/>
                </a:lnTo>
                <a:lnTo>
                  <a:pt x="285750" y="196453"/>
                </a:lnTo>
                <a:lnTo>
                  <a:pt x="267890" y="205383"/>
                </a:lnTo>
                <a:lnTo>
                  <a:pt x="258960" y="214312"/>
                </a:lnTo>
                <a:lnTo>
                  <a:pt x="241101" y="223242"/>
                </a:lnTo>
                <a:lnTo>
                  <a:pt x="223242" y="232172"/>
                </a:lnTo>
                <a:lnTo>
                  <a:pt x="214312" y="241101"/>
                </a:lnTo>
                <a:lnTo>
                  <a:pt x="196453" y="258961"/>
                </a:lnTo>
                <a:lnTo>
                  <a:pt x="178593" y="267890"/>
                </a:lnTo>
                <a:lnTo>
                  <a:pt x="169664" y="285750"/>
                </a:lnTo>
                <a:lnTo>
                  <a:pt x="160734" y="294680"/>
                </a:lnTo>
                <a:lnTo>
                  <a:pt x="151804" y="303609"/>
                </a:lnTo>
                <a:lnTo>
                  <a:pt x="142875" y="321469"/>
                </a:lnTo>
                <a:lnTo>
                  <a:pt x="133945" y="330398"/>
                </a:lnTo>
                <a:lnTo>
                  <a:pt x="133945" y="339328"/>
                </a:lnTo>
                <a:lnTo>
                  <a:pt x="133945" y="348258"/>
                </a:lnTo>
                <a:lnTo>
                  <a:pt x="125015" y="366117"/>
                </a:lnTo>
                <a:lnTo>
                  <a:pt x="125015" y="375047"/>
                </a:lnTo>
                <a:lnTo>
                  <a:pt x="125015" y="392906"/>
                </a:lnTo>
                <a:lnTo>
                  <a:pt x="125015" y="410765"/>
                </a:lnTo>
                <a:lnTo>
                  <a:pt x="116085" y="419695"/>
                </a:lnTo>
                <a:lnTo>
                  <a:pt x="107156" y="437555"/>
                </a:lnTo>
                <a:lnTo>
                  <a:pt x="98226" y="446484"/>
                </a:lnTo>
                <a:lnTo>
                  <a:pt x="89296" y="464344"/>
                </a:lnTo>
                <a:lnTo>
                  <a:pt x="80367" y="473273"/>
                </a:lnTo>
                <a:lnTo>
                  <a:pt x="71437" y="491133"/>
                </a:lnTo>
                <a:lnTo>
                  <a:pt x="53578" y="517922"/>
                </a:lnTo>
                <a:lnTo>
                  <a:pt x="44648" y="526851"/>
                </a:lnTo>
                <a:lnTo>
                  <a:pt x="26789" y="544711"/>
                </a:lnTo>
                <a:lnTo>
                  <a:pt x="17859" y="553640"/>
                </a:lnTo>
                <a:lnTo>
                  <a:pt x="8929" y="571500"/>
                </a:lnTo>
                <a:lnTo>
                  <a:pt x="8929" y="580430"/>
                </a:lnTo>
                <a:lnTo>
                  <a:pt x="0" y="598289"/>
                </a:lnTo>
                <a:lnTo>
                  <a:pt x="8929" y="607219"/>
                </a:lnTo>
                <a:lnTo>
                  <a:pt x="8929" y="616149"/>
                </a:lnTo>
                <a:lnTo>
                  <a:pt x="17859" y="634008"/>
                </a:lnTo>
                <a:lnTo>
                  <a:pt x="17859" y="642938"/>
                </a:lnTo>
                <a:lnTo>
                  <a:pt x="26789" y="651867"/>
                </a:lnTo>
                <a:lnTo>
                  <a:pt x="35718" y="660797"/>
                </a:lnTo>
                <a:lnTo>
                  <a:pt x="44648" y="669727"/>
                </a:lnTo>
                <a:lnTo>
                  <a:pt x="44648" y="678656"/>
                </a:lnTo>
                <a:lnTo>
                  <a:pt x="53578" y="687586"/>
                </a:lnTo>
                <a:lnTo>
                  <a:pt x="53578" y="705445"/>
                </a:lnTo>
                <a:lnTo>
                  <a:pt x="53578" y="714375"/>
                </a:lnTo>
                <a:lnTo>
                  <a:pt x="44648" y="723305"/>
                </a:lnTo>
                <a:lnTo>
                  <a:pt x="44648" y="732234"/>
                </a:lnTo>
                <a:lnTo>
                  <a:pt x="44648" y="741164"/>
                </a:lnTo>
                <a:lnTo>
                  <a:pt x="44648" y="750094"/>
                </a:lnTo>
                <a:lnTo>
                  <a:pt x="44648" y="759024"/>
                </a:lnTo>
                <a:lnTo>
                  <a:pt x="44648" y="767953"/>
                </a:lnTo>
                <a:lnTo>
                  <a:pt x="44648" y="776883"/>
                </a:lnTo>
                <a:lnTo>
                  <a:pt x="44648" y="785813"/>
                </a:lnTo>
                <a:lnTo>
                  <a:pt x="53578" y="794742"/>
                </a:lnTo>
                <a:lnTo>
                  <a:pt x="62507" y="803672"/>
                </a:lnTo>
                <a:lnTo>
                  <a:pt x="71437" y="803672"/>
                </a:lnTo>
                <a:lnTo>
                  <a:pt x="89296" y="812602"/>
                </a:lnTo>
                <a:lnTo>
                  <a:pt x="98226" y="821531"/>
                </a:lnTo>
                <a:lnTo>
                  <a:pt x="116085" y="830461"/>
                </a:lnTo>
                <a:lnTo>
                  <a:pt x="133945" y="839391"/>
                </a:lnTo>
                <a:lnTo>
                  <a:pt x="142875" y="848320"/>
                </a:lnTo>
                <a:lnTo>
                  <a:pt x="160734" y="848320"/>
                </a:lnTo>
                <a:lnTo>
                  <a:pt x="178593" y="857250"/>
                </a:lnTo>
                <a:lnTo>
                  <a:pt x="196453" y="866180"/>
                </a:lnTo>
                <a:lnTo>
                  <a:pt x="214312" y="875109"/>
                </a:lnTo>
                <a:lnTo>
                  <a:pt x="232171" y="884039"/>
                </a:lnTo>
                <a:lnTo>
                  <a:pt x="250031" y="884039"/>
                </a:lnTo>
                <a:lnTo>
                  <a:pt x="267890" y="892969"/>
                </a:lnTo>
                <a:lnTo>
                  <a:pt x="285750" y="901899"/>
                </a:lnTo>
                <a:lnTo>
                  <a:pt x="294679" y="910828"/>
                </a:lnTo>
                <a:lnTo>
                  <a:pt x="312539" y="910828"/>
                </a:lnTo>
                <a:lnTo>
                  <a:pt x="330398" y="919757"/>
                </a:lnTo>
                <a:lnTo>
                  <a:pt x="339328" y="919757"/>
                </a:lnTo>
                <a:lnTo>
                  <a:pt x="348257" y="928687"/>
                </a:lnTo>
                <a:lnTo>
                  <a:pt x="366117" y="928687"/>
                </a:lnTo>
                <a:lnTo>
                  <a:pt x="375046" y="928687"/>
                </a:lnTo>
                <a:lnTo>
                  <a:pt x="383976" y="937617"/>
                </a:lnTo>
                <a:lnTo>
                  <a:pt x="392906" y="937617"/>
                </a:lnTo>
                <a:lnTo>
                  <a:pt x="410765" y="946547"/>
                </a:lnTo>
                <a:lnTo>
                  <a:pt x="419695" y="946547"/>
                </a:lnTo>
                <a:lnTo>
                  <a:pt x="428625" y="946547"/>
                </a:lnTo>
                <a:lnTo>
                  <a:pt x="437554" y="955476"/>
                </a:lnTo>
                <a:lnTo>
                  <a:pt x="455414" y="955476"/>
                </a:lnTo>
                <a:lnTo>
                  <a:pt x="464343" y="955476"/>
                </a:lnTo>
                <a:lnTo>
                  <a:pt x="482203" y="964406"/>
                </a:lnTo>
                <a:lnTo>
                  <a:pt x="491132" y="964406"/>
                </a:lnTo>
                <a:lnTo>
                  <a:pt x="500062" y="973336"/>
                </a:lnTo>
                <a:lnTo>
                  <a:pt x="508992" y="973336"/>
                </a:lnTo>
                <a:lnTo>
                  <a:pt x="517921" y="973336"/>
                </a:lnTo>
                <a:lnTo>
                  <a:pt x="535781" y="982265"/>
                </a:lnTo>
                <a:lnTo>
                  <a:pt x="544710" y="982265"/>
                </a:lnTo>
                <a:lnTo>
                  <a:pt x="553640" y="982265"/>
                </a:lnTo>
                <a:lnTo>
                  <a:pt x="562570" y="982265"/>
                </a:lnTo>
                <a:lnTo>
                  <a:pt x="580429" y="982265"/>
                </a:lnTo>
                <a:lnTo>
                  <a:pt x="589359" y="982265"/>
                </a:lnTo>
                <a:lnTo>
                  <a:pt x="598289" y="973336"/>
                </a:lnTo>
                <a:lnTo>
                  <a:pt x="616148" y="973336"/>
                </a:lnTo>
                <a:lnTo>
                  <a:pt x="634007" y="973336"/>
                </a:lnTo>
                <a:lnTo>
                  <a:pt x="651867" y="973336"/>
                </a:lnTo>
                <a:lnTo>
                  <a:pt x="660796" y="964406"/>
                </a:lnTo>
                <a:lnTo>
                  <a:pt x="678656" y="955476"/>
                </a:lnTo>
                <a:lnTo>
                  <a:pt x="696515" y="955476"/>
                </a:lnTo>
                <a:lnTo>
                  <a:pt x="705445" y="946547"/>
                </a:lnTo>
                <a:lnTo>
                  <a:pt x="723304" y="937617"/>
                </a:lnTo>
                <a:lnTo>
                  <a:pt x="741164" y="928687"/>
                </a:lnTo>
                <a:lnTo>
                  <a:pt x="750093" y="919757"/>
                </a:lnTo>
                <a:lnTo>
                  <a:pt x="767953" y="901899"/>
                </a:lnTo>
                <a:lnTo>
                  <a:pt x="776882" y="892969"/>
                </a:lnTo>
                <a:lnTo>
                  <a:pt x="794742" y="884039"/>
                </a:lnTo>
                <a:lnTo>
                  <a:pt x="812601" y="875109"/>
                </a:lnTo>
                <a:lnTo>
                  <a:pt x="821531" y="866180"/>
                </a:lnTo>
                <a:lnTo>
                  <a:pt x="830460" y="857250"/>
                </a:lnTo>
                <a:lnTo>
                  <a:pt x="839390" y="848320"/>
                </a:lnTo>
                <a:lnTo>
                  <a:pt x="857250" y="839391"/>
                </a:lnTo>
                <a:lnTo>
                  <a:pt x="866179" y="830461"/>
                </a:lnTo>
                <a:lnTo>
                  <a:pt x="875109" y="821531"/>
                </a:lnTo>
                <a:lnTo>
                  <a:pt x="884039" y="812602"/>
                </a:lnTo>
                <a:lnTo>
                  <a:pt x="892968" y="803672"/>
                </a:lnTo>
                <a:lnTo>
                  <a:pt x="901898" y="794742"/>
                </a:lnTo>
                <a:lnTo>
                  <a:pt x="919757" y="785813"/>
                </a:lnTo>
                <a:lnTo>
                  <a:pt x="928687" y="776883"/>
                </a:lnTo>
                <a:lnTo>
                  <a:pt x="946546" y="767953"/>
                </a:lnTo>
                <a:lnTo>
                  <a:pt x="955476" y="767953"/>
                </a:lnTo>
                <a:lnTo>
                  <a:pt x="973335" y="759024"/>
                </a:lnTo>
                <a:lnTo>
                  <a:pt x="991195" y="750094"/>
                </a:lnTo>
                <a:lnTo>
                  <a:pt x="1000125" y="750094"/>
                </a:lnTo>
                <a:lnTo>
                  <a:pt x="1017984" y="741164"/>
                </a:lnTo>
                <a:lnTo>
                  <a:pt x="1026914" y="732234"/>
                </a:lnTo>
                <a:lnTo>
                  <a:pt x="1044773" y="723305"/>
                </a:lnTo>
                <a:lnTo>
                  <a:pt x="1062632" y="714375"/>
                </a:lnTo>
                <a:lnTo>
                  <a:pt x="1071562" y="705445"/>
                </a:lnTo>
                <a:lnTo>
                  <a:pt x="1080492" y="687586"/>
                </a:lnTo>
                <a:lnTo>
                  <a:pt x="1098351" y="678656"/>
                </a:lnTo>
                <a:lnTo>
                  <a:pt x="1107281" y="660797"/>
                </a:lnTo>
                <a:lnTo>
                  <a:pt x="1116210" y="651867"/>
                </a:lnTo>
                <a:lnTo>
                  <a:pt x="1125140" y="634008"/>
                </a:lnTo>
                <a:lnTo>
                  <a:pt x="1134070" y="625078"/>
                </a:lnTo>
                <a:lnTo>
                  <a:pt x="1143000" y="607219"/>
                </a:lnTo>
                <a:lnTo>
                  <a:pt x="1151929" y="589359"/>
                </a:lnTo>
                <a:lnTo>
                  <a:pt x="1160859" y="571500"/>
                </a:lnTo>
                <a:lnTo>
                  <a:pt x="1160859" y="553640"/>
                </a:lnTo>
                <a:lnTo>
                  <a:pt x="1169789" y="526851"/>
                </a:lnTo>
                <a:lnTo>
                  <a:pt x="1169789" y="508992"/>
                </a:lnTo>
                <a:lnTo>
                  <a:pt x="1169789" y="491133"/>
                </a:lnTo>
                <a:lnTo>
                  <a:pt x="1169789" y="473273"/>
                </a:lnTo>
                <a:lnTo>
                  <a:pt x="1169789" y="446484"/>
                </a:lnTo>
                <a:lnTo>
                  <a:pt x="1169789" y="428625"/>
                </a:lnTo>
                <a:lnTo>
                  <a:pt x="1160859" y="401836"/>
                </a:lnTo>
                <a:lnTo>
                  <a:pt x="1160859" y="383976"/>
                </a:lnTo>
                <a:lnTo>
                  <a:pt x="1151929" y="357187"/>
                </a:lnTo>
                <a:lnTo>
                  <a:pt x="1143000" y="330398"/>
                </a:lnTo>
                <a:lnTo>
                  <a:pt x="1134070" y="312539"/>
                </a:lnTo>
                <a:lnTo>
                  <a:pt x="1125140" y="285750"/>
                </a:lnTo>
                <a:lnTo>
                  <a:pt x="1116210" y="267890"/>
                </a:lnTo>
                <a:lnTo>
                  <a:pt x="1098351" y="241101"/>
                </a:lnTo>
                <a:lnTo>
                  <a:pt x="1089421" y="223242"/>
                </a:lnTo>
                <a:lnTo>
                  <a:pt x="1071562" y="196453"/>
                </a:lnTo>
                <a:lnTo>
                  <a:pt x="1053703" y="178594"/>
                </a:lnTo>
                <a:lnTo>
                  <a:pt x="1035843" y="151805"/>
                </a:lnTo>
                <a:lnTo>
                  <a:pt x="1009054" y="133945"/>
                </a:lnTo>
                <a:lnTo>
                  <a:pt x="991195" y="116086"/>
                </a:lnTo>
                <a:lnTo>
                  <a:pt x="964406" y="98226"/>
                </a:lnTo>
                <a:lnTo>
                  <a:pt x="937617" y="80367"/>
                </a:lnTo>
                <a:lnTo>
                  <a:pt x="919757" y="62508"/>
                </a:lnTo>
                <a:lnTo>
                  <a:pt x="892968" y="44648"/>
                </a:lnTo>
                <a:lnTo>
                  <a:pt x="866179" y="35719"/>
                </a:lnTo>
                <a:lnTo>
                  <a:pt x="839390" y="26789"/>
                </a:lnTo>
                <a:lnTo>
                  <a:pt x="812601" y="17859"/>
                </a:lnTo>
                <a:lnTo>
                  <a:pt x="794742" y="8930"/>
                </a:lnTo>
                <a:lnTo>
                  <a:pt x="776882" y="0"/>
                </a:lnTo>
                <a:lnTo>
                  <a:pt x="77688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" name="Freeform 1131"/>
          <p:cNvSpPr/>
          <p:nvPr/>
        </p:nvSpPr>
        <p:spPr>
          <a:xfrm>
            <a:off x="4732734" y="2759273"/>
            <a:ext cx="151806" cy="401837"/>
          </a:xfrm>
          <a:custGeom>
            <a:avLst/>
            <a:gdLst/>
            <a:ahLst/>
            <a:cxnLst/>
            <a:rect l="0" t="0" r="0" b="0"/>
            <a:pathLst>
              <a:path w="151806" h="401837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35719"/>
                </a:lnTo>
                <a:lnTo>
                  <a:pt x="0" y="4464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6"/>
                </a:lnTo>
                <a:lnTo>
                  <a:pt x="17860" y="142875"/>
                </a:lnTo>
                <a:lnTo>
                  <a:pt x="17860" y="160734"/>
                </a:lnTo>
                <a:lnTo>
                  <a:pt x="26789" y="178594"/>
                </a:lnTo>
                <a:lnTo>
                  <a:pt x="26789" y="196453"/>
                </a:lnTo>
                <a:lnTo>
                  <a:pt x="35719" y="223242"/>
                </a:lnTo>
                <a:lnTo>
                  <a:pt x="44649" y="241102"/>
                </a:lnTo>
                <a:lnTo>
                  <a:pt x="53579" y="267891"/>
                </a:lnTo>
                <a:lnTo>
                  <a:pt x="62508" y="285750"/>
                </a:lnTo>
                <a:lnTo>
                  <a:pt x="71438" y="303609"/>
                </a:lnTo>
                <a:lnTo>
                  <a:pt x="80368" y="321469"/>
                </a:lnTo>
                <a:lnTo>
                  <a:pt x="98227" y="339328"/>
                </a:lnTo>
                <a:lnTo>
                  <a:pt x="107157" y="348258"/>
                </a:lnTo>
                <a:lnTo>
                  <a:pt x="116086" y="366117"/>
                </a:lnTo>
                <a:lnTo>
                  <a:pt x="125016" y="375047"/>
                </a:lnTo>
                <a:lnTo>
                  <a:pt x="133946" y="383977"/>
                </a:lnTo>
                <a:lnTo>
                  <a:pt x="151805" y="401836"/>
                </a:lnTo>
                <a:lnTo>
                  <a:pt x="151805" y="401836"/>
                </a:lnTo>
                <a:lnTo>
                  <a:pt x="151805" y="4018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" name="Freeform 1132"/>
          <p:cNvSpPr/>
          <p:nvPr/>
        </p:nvSpPr>
        <p:spPr>
          <a:xfrm>
            <a:off x="4964906" y="2875359"/>
            <a:ext cx="169665" cy="276821"/>
          </a:xfrm>
          <a:custGeom>
            <a:avLst/>
            <a:gdLst/>
            <a:ahLst/>
            <a:cxnLst/>
            <a:rect l="0" t="0" r="0" b="0"/>
            <a:pathLst>
              <a:path w="169665" h="276821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17860" y="53578"/>
                </a:lnTo>
                <a:lnTo>
                  <a:pt x="26789" y="71437"/>
                </a:lnTo>
                <a:lnTo>
                  <a:pt x="35719" y="89297"/>
                </a:lnTo>
                <a:lnTo>
                  <a:pt x="44649" y="98227"/>
                </a:lnTo>
                <a:lnTo>
                  <a:pt x="53578" y="125016"/>
                </a:lnTo>
                <a:lnTo>
                  <a:pt x="71438" y="142875"/>
                </a:lnTo>
                <a:lnTo>
                  <a:pt x="80367" y="151805"/>
                </a:lnTo>
                <a:lnTo>
                  <a:pt x="89297" y="169664"/>
                </a:lnTo>
                <a:lnTo>
                  <a:pt x="98227" y="187523"/>
                </a:lnTo>
                <a:lnTo>
                  <a:pt x="107157" y="205383"/>
                </a:lnTo>
                <a:lnTo>
                  <a:pt x="116086" y="214312"/>
                </a:lnTo>
                <a:lnTo>
                  <a:pt x="125016" y="232172"/>
                </a:lnTo>
                <a:lnTo>
                  <a:pt x="133946" y="241102"/>
                </a:lnTo>
                <a:lnTo>
                  <a:pt x="151805" y="258961"/>
                </a:lnTo>
                <a:lnTo>
                  <a:pt x="160735" y="267891"/>
                </a:lnTo>
                <a:lnTo>
                  <a:pt x="169664" y="276820"/>
                </a:lnTo>
                <a:lnTo>
                  <a:pt x="169664" y="276820"/>
                </a:lnTo>
                <a:lnTo>
                  <a:pt x="169664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Freeform 1133"/>
          <p:cNvSpPr/>
          <p:nvPr/>
        </p:nvSpPr>
        <p:spPr>
          <a:xfrm>
            <a:off x="5170289" y="2821781"/>
            <a:ext cx="107157" cy="178595"/>
          </a:xfrm>
          <a:custGeom>
            <a:avLst/>
            <a:gdLst/>
            <a:ahLst/>
            <a:cxnLst/>
            <a:rect l="0" t="0" r="0" b="0"/>
            <a:pathLst>
              <a:path w="107157" h="178595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17859" y="62508"/>
                </a:lnTo>
                <a:lnTo>
                  <a:pt x="26789" y="71437"/>
                </a:lnTo>
                <a:lnTo>
                  <a:pt x="35719" y="89297"/>
                </a:lnTo>
                <a:lnTo>
                  <a:pt x="53578" y="98226"/>
                </a:lnTo>
                <a:lnTo>
                  <a:pt x="62508" y="116086"/>
                </a:lnTo>
                <a:lnTo>
                  <a:pt x="71438" y="133945"/>
                </a:lnTo>
                <a:lnTo>
                  <a:pt x="80367" y="142875"/>
                </a:lnTo>
                <a:lnTo>
                  <a:pt x="89297" y="151805"/>
                </a:lnTo>
                <a:lnTo>
                  <a:pt x="98227" y="160734"/>
                </a:lnTo>
                <a:lnTo>
                  <a:pt x="107156" y="178594"/>
                </a:lnTo>
                <a:lnTo>
                  <a:pt x="107156" y="178594"/>
                </a:lnTo>
                <a:lnTo>
                  <a:pt x="107156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" name="Freeform 1134"/>
          <p:cNvSpPr/>
          <p:nvPr/>
        </p:nvSpPr>
        <p:spPr>
          <a:xfrm>
            <a:off x="5348883" y="2714625"/>
            <a:ext cx="107157" cy="151805"/>
          </a:xfrm>
          <a:custGeom>
            <a:avLst/>
            <a:gdLst/>
            <a:ahLst/>
            <a:cxnLst/>
            <a:rect l="0" t="0" r="0" b="0"/>
            <a:pathLst>
              <a:path w="107157" h="15180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8"/>
                </a:lnTo>
                <a:lnTo>
                  <a:pt x="17859" y="62508"/>
                </a:lnTo>
                <a:lnTo>
                  <a:pt x="26789" y="71438"/>
                </a:lnTo>
                <a:lnTo>
                  <a:pt x="35719" y="89296"/>
                </a:lnTo>
                <a:lnTo>
                  <a:pt x="44648" y="98226"/>
                </a:lnTo>
                <a:lnTo>
                  <a:pt x="53578" y="107156"/>
                </a:lnTo>
                <a:lnTo>
                  <a:pt x="62508" y="125015"/>
                </a:lnTo>
                <a:lnTo>
                  <a:pt x="80367" y="125015"/>
                </a:lnTo>
                <a:lnTo>
                  <a:pt x="89297" y="133945"/>
                </a:lnTo>
                <a:lnTo>
                  <a:pt x="98226" y="142875"/>
                </a:lnTo>
                <a:lnTo>
                  <a:pt x="107156" y="151804"/>
                </a:lnTo>
                <a:lnTo>
                  <a:pt x="107156" y="1518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" name="Freeform 1135"/>
          <p:cNvSpPr/>
          <p:nvPr/>
        </p:nvSpPr>
        <p:spPr>
          <a:xfrm>
            <a:off x="5491758" y="2598539"/>
            <a:ext cx="71438" cy="62509"/>
          </a:xfrm>
          <a:custGeom>
            <a:avLst/>
            <a:gdLst/>
            <a:ahLst/>
            <a:cxnLst/>
            <a:rect l="0" t="0" r="0" b="0"/>
            <a:pathLst>
              <a:path w="71438" h="62509">
                <a:moveTo>
                  <a:pt x="0" y="0"/>
                </a:moveTo>
                <a:lnTo>
                  <a:pt x="8930" y="8930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35719"/>
                </a:lnTo>
                <a:lnTo>
                  <a:pt x="44648" y="53578"/>
                </a:lnTo>
                <a:lnTo>
                  <a:pt x="71437" y="62508"/>
                </a:lnTo>
                <a:lnTo>
                  <a:pt x="71437" y="62508"/>
                </a:lnTo>
                <a:lnTo>
                  <a:pt x="71437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7" name="Freeform 1136"/>
          <p:cNvSpPr/>
          <p:nvPr/>
        </p:nvSpPr>
        <p:spPr>
          <a:xfrm>
            <a:off x="330399" y="4446984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8" name="Freeform 1137"/>
          <p:cNvSpPr/>
          <p:nvPr/>
        </p:nvSpPr>
        <p:spPr>
          <a:xfrm>
            <a:off x="294680" y="4268390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9" name="Freeform 1138"/>
          <p:cNvSpPr/>
          <p:nvPr/>
        </p:nvSpPr>
        <p:spPr>
          <a:xfrm>
            <a:off x="294680" y="4098726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0" name="Freeform 1139"/>
          <p:cNvSpPr/>
          <p:nvPr/>
        </p:nvSpPr>
        <p:spPr>
          <a:xfrm>
            <a:off x="651867" y="4652367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1" name="Freeform 1140"/>
          <p:cNvSpPr/>
          <p:nvPr/>
        </p:nvSpPr>
        <p:spPr>
          <a:xfrm>
            <a:off x="678656" y="4446984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2" name="Freeform 1141"/>
          <p:cNvSpPr/>
          <p:nvPr/>
        </p:nvSpPr>
        <p:spPr>
          <a:xfrm>
            <a:off x="651867" y="4241601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3" name="Freeform 1142"/>
          <p:cNvSpPr/>
          <p:nvPr/>
        </p:nvSpPr>
        <p:spPr>
          <a:xfrm>
            <a:off x="714375" y="427732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4" name="Freeform 1143"/>
          <p:cNvSpPr/>
          <p:nvPr/>
        </p:nvSpPr>
        <p:spPr>
          <a:xfrm>
            <a:off x="696516" y="4259461"/>
            <a:ext cx="17860" cy="1"/>
          </a:xfrm>
          <a:custGeom>
            <a:avLst/>
            <a:gdLst/>
            <a:ahLst/>
            <a:cxnLst/>
            <a:rect l="0" t="0" r="0" b="0"/>
            <a:pathLst>
              <a:path w="17860" h="1">
                <a:moveTo>
                  <a:pt x="17859" y="0"/>
                </a:move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5" name="Freeform 1144"/>
          <p:cNvSpPr/>
          <p:nvPr/>
        </p:nvSpPr>
        <p:spPr>
          <a:xfrm>
            <a:off x="312539" y="40808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6" name="Freeform 1145"/>
          <p:cNvSpPr/>
          <p:nvPr/>
        </p:nvSpPr>
        <p:spPr>
          <a:xfrm>
            <a:off x="62508" y="2625328"/>
            <a:ext cx="17860" cy="241102"/>
          </a:xfrm>
          <a:custGeom>
            <a:avLst/>
            <a:gdLst/>
            <a:ahLst/>
            <a:cxnLst/>
            <a:rect l="0" t="0" r="0" b="0"/>
            <a:pathLst>
              <a:path w="17860" h="241102">
                <a:moveTo>
                  <a:pt x="17859" y="17860"/>
                </a:moveTo>
                <a:lnTo>
                  <a:pt x="17859" y="1786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69664"/>
                </a:lnTo>
                <a:lnTo>
                  <a:pt x="0" y="178593"/>
                </a:lnTo>
                <a:lnTo>
                  <a:pt x="0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0" y="214312"/>
                </a:lnTo>
                <a:lnTo>
                  <a:pt x="0" y="223242"/>
                </a:lnTo>
                <a:lnTo>
                  <a:pt x="0" y="223242"/>
                </a:lnTo>
                <a:lnTo>
                  <a:pt x="0" y="232172"/>
                </a:lnTo>
                <a:lnTo>
                  <a:pt x="0" y="232172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7" name="Freeform 1146"/>
          <p:cNvSpPr/>
          <p:nvPr/>
        </p:nvSpPr>
        <p:spPr>
          <a:xfrm>
            <a:off x="169664" y="2866429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8" name="Freeform 1147"/>
          <p:cNvSpPr/>
          <p:nvPr/>
        </p:nvSpPr>
        <p:spPr>
          <a:xfrm>
            <a:off x="357188" y="2678906"/>
            <a:ext cx="26790" cy="223243"/>
          </a:xfrm>
          <a:custGeom>
            <a:avLst/>
            <a:gdLst/>
            <a:ahLst/>
            <a:cxnLst/>
            <a:rect l="0" t="0" r="0" b="0"/>
            <a:pathLst>
              <a:path w="26790" h="223243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44649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98227"/>
                </a:lnTo>
                <a:lnTo>
                  <a:pt x="8929" y="125015"/>
                </a:lnTo>
                <a:lnTo>
                  <a:pt x="8929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0" y="214312"/>
                </a:lnTo>
                <a:lnTo>
                  <a:pt x="0" y="21431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9" name="Freeform 1148"/>
          <p:cNvSpPr/>
          <p:nvPr/>
        </p:nvSpPr>
        <p:spPr>
          <a:xfrm>
            <a:off x="330399" y="2669977"/>
            <a:ext cx="250032" cy="35719"/>
          </a:xfrm>
          <a:custGeom>
            <a:avLst/>
            <a:gdLst/>
            <a:ahLst/>
            <a:cxnLst/>
            <a:rect l="0" t="0" r="0" b="0"/>
            <a:pathLst>
              <a:path w="250032" h="35719">
                <a:moveTo>
                  <a:pt x="0" y="35718"/>
                </a:move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44648" y="8929"/>
                </a:lnTo>
                <a:lnTo>
                  <a:pt x="53578" y="8929"/>
                </a:lnTo>
                <a:lnTo>
                  <a:pt x="71437" y="8929"/>
                </a:lnTo>
                <a:lnTo>
                  <a:pt x="98226" y="8929"/>
                </a:lnTo>
                <a:lnTo>
                  <a:pt x="107156" y="0"/>
                </a:lnTo>
                <a:lnTo>
                  <a:pt x="133945" y="0"/>
                </a:lnTo>
                <a:lnTo>
                  <a:pt x="151804" y="0"/>
                </a:lnTo>
                <a:lnTo>
                  <a:pt x="178593" y="0"/>
                </a:lnTo>
                <a:lnTo>
                  <a:pt x="205382" y="0"/>
                </a:lnTo>
                <a:lnTo>
                  <a:pt x="223242" y="0"/>
                </a:lnTo>
                <a:lnTo>
                  <a:pt x="241101" y="0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0" name="Freeform 1149"/>
          <p:cNvSpPr/>
          <p:nvPr/>
        </p:nvSpPr>
        <p:spPr>
          <a:xfrm>
            <a:off x="383977" y="2759273"/>
            <a:ext cx="142876" cy="26791"/>
          </a:xfrm>
          <a:custGeom>
            <a:avLst/>
            <a:gdLst/>
            <a:ahLst/>
            <a:cxnLst/>
            <a:rect l="0" t="0" r="0" b="0"/>
            <a:pathLst>
              <a:path w="142876" h="26791">
                <a:moveTo>
                  <a:pt x="0" y="17860"/>
                </a:moveTo>
                <a:lnTo>
                  <a:pt x="0" y="17860"/>
                </a:ln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8929" y="26790"/>
                </a:lnTo>
                <a:lnTo>
                  <a:pt x="17859" y="26790"/>
                </a:lnTo>
                <a:lnTo>
                  <a:pt x="35718" y="17860"/>
                </a:lnTo>
                <a:lnTo>
                  <a:pt x="53578" y="17860"/>
                </a:lnTo>
                <a:lnTo>
                  <a:pt x="7143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5" y="0"/>
                </a:lnTo>
                <a:lnTo>
                  <a:pt x="133945" y="8930"/>
                </a:lnTo>
                <a:lnTo>
                  <a:pt x="142875" y="8930"/>
                </a:lnTo>
                <a:lnTo>
                  <a:pt x="142875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1" name="Freeform 1150"/>
          <p:cNvSpPr/>
          <p:nvPr/>
        </p:nvSpPr>
        <p:spPr>
          <a:xfrm>
            <a:off x="348258" y="2893218"/>
            <a:ext cx="169665" cy="8931"/>
          </a:xfrm>
          <a:custGeom>
            <a:avLst/>
            <a:gdLst/>
            <a:ahLst/>
            <a:cxnLst/>
            <a:rect l="0" t="0" r="0" b="0"/>
            <a:pathLst>
              <a:path w="169665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6" y="8930"/>
                </a:lnTo>
                <a:lnTo>
                  <a:pt x="142875" y="8930"/>
                </a:lnTo>
                <a:lnTo>
                  <a:pt x="160734" y="8930"/>
                </a:lnTo>
                <a:lnTo>
                  <a:pt x="169664" y="8930"/>
                </a:lnTo>
                <a:lnTo>
                  <a:pt x="169664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2" name="Freeform 1151"/>
          <p:cNvSpPr/>
          <p:nvPr/>
        </p:nvSpPr>
        <p:spPr>
          <a:xfrm>
            <a:off x="580430" y="2794992"/>
            <a:ext cx="71438" cy="116087"/>
          </a:xfrm>
          <a:custGeom>
            <a:avLst/>
            <a:gdLst/>
            <a:ahLst/>
            <a:cxnLst/>
            <a:rect l="0" t="0" r="0" b="0"/>
            <a:pathLst>
              <a:path w="71438" h="116087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98226"/>
                </a:lnTo>
                <a:lnTo>
                  <a:pt x="17859" y="107156"/>
                </a:lnTo>
                <a:lnTo>
                  <a:pt x="17859" y="107156"/>
                </a:lnTo>
                <a:lnTo>
                  <a:pt x="26789" y="116086"/>
                </a:lnTo>
                <a:lnTo>
                  <a:pt x="26789" y="116086"/>
                </a:lnTo>
                <a:lnTo>
                  <a:pt x="26789" y="116086"/>
                </a:lnTo>
                <a:lnTo>
                  <a:pt x="35719" y="116086"/>
                </a:lnTo>
                <a:lnTo>
                  <a:pt x="35719" y="116086"/>
                </a:lnTo>
                <a:lnTo>
                  <a:pt x="44648" y="107156"/>
                </a:lnTo>
                <a:lnTo>
                  <a:pt x="35719" y="98226"/>
                </a:lnTo>
                <a:lnTo>
                  <a:pt x="44648" y="89297"/>
                </a:lnTo>
                <a:lnTo>
                  <a:pt x="44648" y="80367"/>
                </a:lnTo>
                <a:lnTo>
                  <a:pt x="44648" y="62508"/>
                </a:lnTo>
                <a:lnTo>
                  <a:pt x="53578" y="53578"/>
                </a:lnTo>
                <a:lnTo>
                  <a:pt x="53578" y="44648"/>
                </a:lnTo>
                <a:lnTo>
                  <a:pt x="62508" y="26789"/>
                </a:lnTo>
                <a:lnTo>
                  <a:pt x="62508" y="17859"/>
                </a:lnTo>
                <a:lnTo>
                  <a:pt x="71437" y="8929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3" name="Freeform 1152"/>
          <p:cNvSpPr/>
          <p:nvPr/>
        </p:nvSpPr>
        <p:spPr>
          <a:xfrm>
            <a:off x="696516" y="2821781"/>
            <a:ext cx="116087" cy="71438"/>
          </a:xfrm>
          <a:custGeom>
            <a:avLst/>
            <a:gdLst/>
            <a:ahLst/>
            <a:cxnLst/>
            <a:rect l="0" t="0" r="0" b="0"/>
            <a:pathLst>
              <a:path w="116087" h="71438">
                <a:moveTo>
                  <a:pt x="53578" y="0"/>
                </a:moveTo>
                <a:lnTo>
                  <a:pt x="5357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35718" y="17859"/>
                </a:lnTo>
                <a:lnTo>
                  <a:pt x="35718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44648"/>
                </a:lnTo>
                <a:lnTo>
                  <a:pt x="8929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8929" y="71437"/>
                </a:lnTo>
                <a:lnTo>
                  <a:pt x="17859" y="71437"/>
                </a:lnTo>
                <a:lnTo>
                  <a:pt x="26789" y="71437"/>
                </a:lnTo>
                <a:lnTo>
                  <a:pt x="35718" y="62508"/>
                </a:lnTo>
                <a:lnTo>
                  <a:pt x="44648" y="53578"/>
                </a:lnTo>
                <a:lnTo>
                  <a:pt x="53578" y="53578"/>
                </a:lnTo>
                <a:lnTo>
                  <a:pt x="62508" y="44648"/>
                </a:lnTo>
                <a:lnTo>
                  <a:pt x="62508" y="35719"/>
                </a:lnTo>
                <a:lnTo>
                  <a:pt x="71437" y="26789"/>
                </a:lnTo>
                <a:lnTo>
                  <a:pt x="71437" y="26789"/>
                </a:lnTo>
                <a:lnTo>
                  <a:pt x="71437" y="26789"/>
                </a:lnTo>
                <a:lnTo>
                  <a:pt x="71437" y="26789"/>
                </a:lnTo>
                <a:lnTo>
                  <a:pt x="71437" y="26789"/>
                </a:lnTo>
                <a:lnTo>
                  <a:pt x="71437" y="26789"/>
                </a:lnTo>
                <a:lnTo>
                  <a:pt x="71437" y="35719"/>
                </a:lnTo>
                <a:lnTo>
                  <a:pt x="71437" y="35719"/>
                </a:lnTo>
                <a:lnTo>
                  <a:pt x="71437" y="44648"/>
                </a:lnTo>
                <a:lnTo>
                  <a:pt x="71437" y="44648"/>
                </a:lnTo>
                <a:lnTo>
                  <a:pt x="80367" y="53578"/>
                </a:lnTo>
                <a:lnTo>
                  <a:pt x="80367" y="62508"/>
                </a:lnTo>
                <a:lnTo>
                  <a:pt x="89297" y="62508"/>
                </a:lnTo>
                <a:lnTo>
                  <a:pt x="89297" y="71437"/>
                </a:lnTo>
                <a:lnTo>
                  <a:pt x="98226" y="71437"/>
                </a:lnTo>
                <a:lnTo>
                  <a:pt x="107156" y="71437"/>
                </a:lnTo>
                <a:lnTo>
                  <a:pt x="116086" y="71437"/>
                </a:lnTo>
                <a:lnTo>
                  <a:pt x="116086" y="71437"/>
                </a:lnTo>
                <a:lnTo>
                  <a:pt x="116086" y="714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4" name="Freeform 1153"/>
          <p:cNvSpPr/>
          <p:nvPr/>
        </p:nvSpPr>
        <p:spPr>
          <a:xfrm>
            <a:off x="839391" y="2830711"/>
            <a:ext cx="89298" cy="178594"/>
          </a:xfrm>
          <a:custGeom>
            <a:avLst/>
            <a:gdLst/>
            <a:ahLst/>
            <a:cxnLst/>
            <a:rect l="0" t="0" r="0" b="0"/>
            <a:pathLst>
              <a:path w="89298" h="178594">
                <a:moveTo>
                  <a:pt x="17859" y="8929"/>
                </a:moveTo>
                <a:lnTo>
                  <a:pt x="1785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17859" y="35718"/>
                </a:lnTo>
                <a:lnTo>
                  <a:pt x="17859" y="44648"/>
                </a:lnTo>
                <a:lnTo>
                  <a:pt x="17859" y="62507"/>
                </a:lnTo>
                <a:lnTo>
                  <a:pt x="17859" y="80367"/>
                </a:lnTo>
                <a:lnTo>
                  <a:pt x="17859" y="89296"/>
                </a:lnTo>
                <a:lnTo>
                  <a:pt x="17859" y="107156"/>
                </a:lnTo>
                <a:lnTo>
                  <a:pt x="8929" y="125015"/>
                </a:lnTo>
                <a:lnTo>
                  <a:pt x="8929" y="142875"/>
                </a:lnTo>
                <a:lnTo>
                  <a:pt x="8929" y="151804"/>
                </a:lnTo>
                <a:lnTo>
                  <a:pt x="0" y="160734"/>
                </a:lnTo>
                <a:lnTo>
                  <a:pt x="8929" y="169664"/>
                </a:lnTo>
                <a:lnTo>
                  <a:pt x="8929" y="169664"/>
                </a:lnTo>
                <a:lnTo>
                  <a:pt x="8929" y="178593"/>
                </a:lnTo>
                <a:lnTo>
                  <a:pt x="8929" y="178593"/>
                </a:lnTo>
                <a:lnTo>
                  <a:pt x="8929" y="169664"/>
                </a:lnTo>
                <a:lnTo>
                  <a:pt x="8929" y="160734"/>
                </a:lnTo>
                <a:lnTo>
                  <a:pt x="8929" y="151804"/>
                </a:lnTo>
                <a:lnTo>
                  <a:pt x="0" y="142875"/>
                </a:lnTo>
                <a:lnTo>
                  <a:pt x="0" y="125015"/>
                </a:lnTo>
                <a:lnTo>
                  <a:pt x="0" y="116085"/>
                </a:lnTo>
                <a:lnTo>
                  <a:pt x="0" y="98226"/>
                </a:lnTo>
                <a:lnTo>
                  <a:pt x="0" y="80367"/>
                </a:lnTo>
                <a:lnTo>
                  <a:pt x="0" y="62507"/>
                </a:lnTo>
                <a:lnTo>
                  <a:pt x="0" y="53578"/>
                </a:lnTo>
                <a:lnTo>
                  <a:pt x="8929" y="35718"/>
                </a:lnTo>
                <a:lnTo>
                  <a:pt x="8929" y="26789"/>
                </a:lnTo>
                <a:lnTo>
                  <a:pt x="8929" y="17859"/>
                </a:lnTo>
                <a:lnTo>
                  <a:pt x="17859" y="8929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8929"/>
                </a:lnTo>
                <a:lnTo>
                  <a:pt x="80367" y="8929"/>
                </a:lnTo>
                <a:lnTo>
                  <a:pt x="89297" y="26789"/>
                </a:lnTo>
                <a:lnTo>
                  <a:pt x="89297" y="35718"/>
                </a:lnTo>
                <a:lnTo>
                  <a:pt x="80367" y="44648"/>
                </a:lnTo>
                <a:lnTo>
                  <a:pt x="71437" y="53578"/>
                </a:lnTo>
                <a:lnTo>
                  <a:pt x="62508" y="62507"/>
                </a:lnTo>
                <a:lnTo>
                  <a:pt x="53578" y="71437"/>
                </a:lnTo>
                <a:lnTo>
                  <a:pt x="44648" y="71437"/>
                </a:lnTo>
                <a:lnTo>
                  <a:pt x="35718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5" name="Freeform 1154"/>
          <p:cNvSpPr/>
          <p:nvPr/>
        </p:nvSpPr>
        <p:spPr>
          <a:xfrm>
            <a:off x="973336" y="2812851"/>
            <a:ext cx="116087" cy="62509"/>
          </a:xfrm>
          <a:custGeom>
            <a:avLst/>
            <a:gdLst/>
            <a:ahLst/>
            <a:cxnLst/>
            <a:rect l="0" t="0" r="0" b="0"/>
            <a:pathLst>
              <a:path w="116087" h="62509">
                <a:moveTo>
                  <a:pt x="8930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9"/>
                </a:lnTo>
                <a:lnTo>
                  <a:pt x="17859" y="53578"/>
                </a:lnTo>
                <a:lnTo>
                  <a:pt x="26789" y="53578"/>
                </a:lnTo>
                <a:lnTo>
                  <a:pt x="35719" y="62508"/>
                </a:lnTo>
                <a:lnTo>
                  <a:pt x="53578" y="62508"/>
                </a:lnTo>
                <a:lnTo>
                  <a:pt x="62508" y="62508"/>
                </a:lnTo>
                <a:lnTo>
                  <a:pt x="71438" y="62508"/>
                </a:lnTo>
                <a:lnTo>
                  <a:pt x="89297" y="62508"/>
                </a:lnTo>
                <a:lnTo>
                  <a:pt x="98227" y="62508"/>
                </a:lnTo>
                <a:lnTo>
                  <a:pt x="107156" y="53578"/>
                </a:lnTo>
                <a:lnTo>
                  <a:pt x="116086" y="53578"/>
                </a:lnTo>
                <a:lnTo>
                  <a:pt x="116086" y="44649"/>
                </a:lnTo>
                <a:lnTo>
                  <a:pt x="116086" y="44649"/>
                </a:lnTo>
                <a:lnTo>
                  <a:pt x="107156" y="35719"/>
                </a:lnTo>
                <a:lnTo>
                  <a:pt x="98227" y="26789"/>
                </a:lnTo>
                <a:lnTo>
                  <a:pt x="89297" y="26789"/>
                </a:lnTo>
                <a:lnTo>
                  <a:pt x="80367" y="26789"/>
                </a:lnTo>
                <a:lnTo>
                  <a:pt x="62508" y="17860"/>
                </a:lnTo>
                <a:lnTo>
                  <a:pt x="53578" y="17860"/>
                </a:lnTo>
                <a:lnTo>
                  <a:pt x="44648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6" name="Freeform 1155"/>
          <p:cNvSpPr/>
          <p:nvPr/>
        </p:nvSpPr>
        <p:spPr>
          <a:xfrm>
            <a:off x="1116211" y="2786063"/>
            <a:ext cx="44649" cy="98227"/>
          </a:xfrm>
          <a:custGeom>
            <a:avLst/>
            <a:gdLst/>
            <a:ahLst/>
            <a:cxnLst/>
            <a:rect l="0" t="0" r="0" b="0"/>
            <a:pathLst>
              <a:path w="44649" h="98227">
                <a:moveTo>
                  <a:pt x="8930" y="53577"/>
                </a:moveTo>
                <a:lnTo>
                  <a:pt x="8930" y="62507"/>
                </a:lnTo>
                <a:lnTo>
                  <a:pt x="8930" y="71437"/>
                </a:lnTo>
                <a:lnTo>
                  <a:pt x="8930" y="71437"/>
                </a:lnTo>
                <a:lnTo>
                  <a:pt x="0" y="80366"/>
                </a:lnTo>
                <a:lnTo>
                  <a:pt x="0" y="8929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89296"/>
                </a:lnTo>
                <a:lnTo>
                  <a:pt x="0" y="89296"/>
                </a:lnTo>
                <a:lnTo>
                  <a:pt x="0" y="80366"/>
                </a:lnTo>
                <a:lnTo>
                  <a:pt x="0" y="71437"/>
                </a:lnTo>
                <a:lnTo>
                  <a:pt x="0" y="53577"/>
                </a:lnTo>
                <a:lnTo>
                  <a:pt x="0" y="44648"/>
                </a:lnTo>
                <a:lnTo>
                  <a:pt x="0" y="35718"/>
                </a:lnTo>
                <a:lnTo>
                  <a:pt x="8930" y="26788"/>
                </a:lnTo>
                <a:lnTo>
                  <a:pt x="17859" y="17858"/>
                </a:lnTo>
                <a:lnTo>
                  <a:pt x="26789" y="8929"/>
                </a:lnTo>
                <a:lnTo>
                  <a:pt x="26789" y="8929"/>
                </a:lnTo>
                <a:lnTo>
                  <a:pt x="35719" y="0"/>
                </a:lnTo>
                <a:lnTo>
                  <a:pt x="35719" y="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7" name="Freeform 1156"/>
          <p:cNvSpPr/>
          <p:nvPr/>
        </p:nvSpPr>
        <p:spPr>
          <a:xfrm>
            <a:off x="1214438" y="2821781"/>
            <a:ext cx="116086" cy="71438"/>
          </a:xfrm>
          <a:custGeom>
            <a:avLst/>
            <a:gdLst/>
            <a:ahLst/>
            <a:cxnLst/>
            <a:rect l="0" t="0" r="0" b="0"/>
            <a:pathLst>
              <a:path w="116086" h="71438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8930"/>
                </a:lnTo>
                <a:lnTo>
                  <a:pt x="35718" y="8930"/>
                </a:lnTo>
                <a:lnTo>
                  <a:pt x="35718" y="17859"/>
                </a:lnTo>
                <a:lnTo>
                  <a:pt x="26789" y="17859"/>
                </a:lnTo>
                <a:lnTo>
                  <a:pt x="17859" y="26789"/>
                </a:lnTo>
                <a:lnTo>
                  <a:pt x="8929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29" y="44648"/>
                </a:lnTo>
                <a:lnTo>
                  <a:pt x="17859" y="44648"/>
                </a:lnTo>
                <a:lnTo>
                  <a:pt x="26789" y="35719"/>
                </a:lnTo>
                <a:lnTo>
                  <a:pt x="26789" y="35719"/>
                </a:lnTo>
                <a:lnTo>
                  <a:pt x="35718" y="35719"/>
                </a:lnTo>
                <a:lnTo>
                  <a:pt x="4464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62507" y="35719"/>
                </a:lnTo>
                <a:lnTo>
                  <a:pt x="62507" y="35719"/>
                </a:lnTo>
                <a:lnTo>
                  <a:pt x="62507" y="44648"/>
                </a:lnTo>
                <a:lnTo>
                  <a:pt x="62507" y="53578"/>
                </a:lnTo>
                <a:lnTo>
                  <a:pt x="71437" y="53578"/>
                </a:lnTo>
                <a:lnTo>
                  <a:pt x="71437" y="62508"/>
                </a:lnTo>
                <a:lnTo>
                  <a:pt x="71437" y="62508"/>
                </a:lnTo>
                <a:lnTo>
                  <a:pt x="80367" y="71437"/>
                </a:lnTo>
                <a:lnTo>
                  <a:pt x="89296" y="71437"/>
                </a:lnTo>
                <a:lnTo>
                  <a:pt x="98226" y="71437"/>
                </a:lnTo>
                <a:lnTo>
                  <a:pt x="107156" y="71437"/>
                </a:lnTo>
                <a:lnTo>
                  <a:pt x="116085" y="62508"/>
                </a:lnTo>
                <a:lnTo>
                  <a:pt x="116085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8" name="Freeform 1157"/>
          <p:cNvSpPr/>
          <p:nvPr/>
        </p:nvSpPr>
        <p:spPr>
          <a:xfrm>
            <a:off x="1357313" y="2705695"/>
            <a:ext cx="17860" cy="178595"/>
          </a:xfrm>
          <a:custGeom>
            <a:avLst/>
            <a:gdLst/>
            <a:ahLst/>
            <a:cxnLst/>
            <a:rect l="0" t="0" r="0" b="0"/>
            <a:pathLst>
              <a:path w="17860" h="178595">
                <a:moveTo>
                  <a:pt x="17859" y="17860"/>
                </a:move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8929" y="62508"/>
                </a:lnTo>
                <a:lnTo>
                  <a:pt x="0" y="80368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8929" y="142875"/>
                </a:lnTo>
                <a:lnTo>
                  <a:pt x="8929" y="160734"/>
                </a:lnTo>
                <a:lnTo>
                  <a:pt x="8929" y="160734"/>
                </a:lnTo>
                <a:lnTo>
                  <a:pt x="8929" y="169664"/>
                </a:lnTo>
                <a:lnTo>
                  <a:pt x="17859" y="178594"/>
                </a:lnTo>
                <a:lnTo>
                  <a:pt x="17859" y="178594"/>
                </a:lnTo>
                <a:lnTo>
                  <a:pt x="17859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9" name="Freeform 1158"/>
          <p:cNvSpPr/>
          <p:nvPr/>
        </p:nvSpPr>
        <p:spPr>
          <a:xfrm>
            <a:off x="1321594" y="2812851"/>
            <a:ext cx="98227" cy="17861"/>
          </a:xfrm>
          <a:custGeom>
            <a:avLst/>
            <a:gdLst/>
            <a:ahLst/>
            <a:cxnLst/>
            <a:rect l="0" t="0" r="0" b="0"/>
            <a:pathLst>
              <a:path w="98227" h="17861">
                <a:moveTo>
                  <a:pt x="0" y="17860"/>
                </a:moveTo>
                <a:lnTo>
                  <a:pt x="0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80367" y="0"/>
                </a:lnTo>
                <a:lnTo>
                  <a:pt x="89297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0" name="Freeform 1159"/>
          <p:cNvSpPr/>
          <p:nvPr/>
        </p:nvSpPr>
        <p:spPr>
          <a:xfrm>
            <a:off x="1455539" y="2821781"/>
            <a:ext cx="26790" cy="62509"/>
          </a:xfrm>
          <a:custGeom>
            <a:avLst/>
            <a:gdLst/>
            <a:ahLst/>
            <a:cxnLst/>
            <a:rect l="0" t="0" r="0" b="0"/>
            <a:pathLst>
              <a:path w="26790" h="62509">
                <a:moveTo>
                  <a:pt x="26789" y="0"/>
                </a:moveTo>
                <a:lnTo>
                  <a:pt x="1785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893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1" name="Freeform 1160"/>
          <p:cNvSpPr/>
          <p:nvPr/>
        </p:nvSpPr>
        <p:spPr>
          <a:xfrm>
            <a:off x="1473398" y="2759273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2" name="Freeform 1161"/>
          <p:cNvSpPr/>
          <p:nvPr/>
        </p:nvSpPr>
        <p:spPr>
          <a:xfrm>
            <a:off x="1544836" y="2803921"/>
            <a:ext cx="98228" cy="80369"/>
          </a:xfrm>
          <a:custGeom>
            <a:avLst/>
            <a:gdLst/>
            <a:ahLst/>
            <a:cxnLst/>
            <a:rect l="0" t="0" r="0" b="0"/>
            <a:pathLst>
              <a:path w="98228" h="80369">
                <a:moveTo>
                  <a:pt x="26789" y="0"/>
                </a:moveTo>
                <a:lnTo>
                  <a:pt x="35719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26789" y="17860"/>
                </a:lnTo>
                <a:lnTo>
                  <a:pt x="17859" y="26790"/>
                </a:lnTo>
                <a:lnTo>
                  <a:pt x="17859" y="35719"/>
                </a:lnTo>
                <a:lnTo>
                  <a:pt x="8930" y="44649"/>
                </a:lnTo>
                <a:lnTo>
                  <a:pt x="0" y="53579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8930" y="80368"/>
                </a:lnTo>
                <a:lnTo>
                  <a:pt x="17859" y="80368"/>
                </a:lnTo>
                <a:lnTo>
                  <a:pt x="26789" y="80368"/>
                </a:lnTo>
                <a:lnTo>
                  <a:pt x="44648" y="80368"/>
                </a:lnTo>
                <a:lnTo>
                  <a:pt x="53578" y="80368"/>
                </a:lnTo>
                <a:lnTo>
                  <a:pt x="71437" y="71438"/>
                </a:lnTo>
                <a:lnTo>
                  <a:pt x="80367" y="62508"/>
                </a:lnTo>
                <a:lnTo>
                  <a:pt x="89297" y="62508"/>
                </a:lnTo>
                <a:lnTo>
                  <a:pt x="98227" y="53579"/>
                </a:lnTo>
                <a:lnTo>
                  <a:pt x="98227" y="44649"/>
                </a:lnTo>
                <a:lnTo>
                  <a:pt x="89297" y="35719"/>
                </a:lnTo>
                <a:lnTo>
                  <a:pt x="89297" y="26790"/>
                </a:lnTo>
                <a:lnTo>
                  <a:pt x="80367" y="17860"/>
                </a:lnTo>
                <a:lnTo>
                  <a:pt x="71437" y="17860"/>
                </a:lnTo>
                <a:lnTo>
                  <a:pt x="62508" y="893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3" name="Freeform 1162"/>
          <p:cNvSpPr/>
          <p:nvPr/>
        </p:nvSpPr>
        <p:spPr>
          <a:xfrm>
            <a:off x="1678781" y="2803921"/>
            <a:ext cx="62509" cy="71439"/>
          </a:xfrm>
          <a:custGeom>
            <a:avLst/>
            <a:gdLst/>
            <a:ahLst/>
            <a:cxnLst/>
            <a:rect l="0" t="0" r="0" b="0"/>
            <a:pathLst>
              <a:path w="62509" h="71439">
                <a:moveTo>
                  <a:pt x="0" y="8930"/>
                </a:move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26790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8930" y="53579"/>
                </a:lnTo>
                <a:lnTo>
                  <a:pt x="8930" y="44649"/>
                </a:lnTo>
                <a:lnTo>
                  <a:pt x="17860" y="35719"/>
                </a:lnTo>
                <a:lnTo>
                  <a:pt x="17860" y="26790"/>
                </a:lnTo>
                <a:lnTo>
                  <a:pt x="26789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44649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60"/>
                </a:lnTo>
                <a:lnTo>
                  <a:pt x="62508" y="26790"/>
                </a:lnTo>
                <a:lnTo>
                  <a:pt x="62508" y="26790"/>
                </a:lnTo>
                <a:lnTo>
                  <a:pt x="62508" y="35719"/>
                </a:lnTo>
                <a:lnTo>
                  <a:pt x="53578" y="53579"/>
                </a:lnTo>
                <a:lnTo>
                  <a:pt x="53578" y="62508"/>
                </a:lnTo>
                <a:lnTo>
                  <a:pt x="62508" y="71438"/>
                </a:lnTo>
                <a:lnTo>
                  <a:pt x="62508" y="71438"/>
                </a:lnTo>
                <a:lnTo>
                  <a:pt x="62508" y="714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4" name="Freeform 1163"/>
          <p:cNvSpPr/>
          <p:nvPr/>
        </p:nvSpPr>
        <p:spPr>
          <a:xfrm>
            <a:off x="89297" y="3161109"/>
            <a:ext cx="107157" cy="98228"/>
          </a:xfrm>
          <a:custGeom>
            <a:avLst/>
            <a:gdLst/>
            <a:ahLst/>
            <a:cxnLst/>
            <a:rect l="0" t="0" r="0" b="0"/>
            <a:pathLst>
              <a:path w="107157" h="98228">
                <a:moveTo>
                  <a:pt x="80367" y="8930"/>
                </a:move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8" y="17859"/>
                </a:lnTo>
                <a:lnTo>
                  <a:pt x="35719" y="26789"/>
                </a:lnTo>
                <a:lnTo>
                  <a:pt x="17859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30" y="98227"/>
                </a:lnTo>
                <a:lnTo>
                  <a:pt x="8930" y="98227"/>
                </a:lnTo>
                <a:lnTo>
                  <a:pt x="17859" y="98227"/>
                </a:lnTo>
                <a:lnTo>
                  <a:pt x="26789" y="98227"/>
                </a:lnTo>
                <a:lnTo>
                  <a:pt x="44648" y="98227"/>
                </a:lnTo>
                <a:lnTo>
                  <a:pt x="53578" y="98227"/>
                </a:lnTo>
                <a:lnTo>
                  <a:pt x="62508" y="89297"/>
                </a:lnTo>
                <a:lnTo>
                  <a:pt x="80367" y="89297"/>
                </a:lnTo>
                <a:lnTo>
                  <a:pt x="89297" y="80367"/>
                </a:lnTo>
                <a:lnTo>
                  <a:pt x="98227" y="71437"/>
                </a:lnTo>
                <a:lnTo>
                  <a:pt x="107156" y="62508"/>
                </a:lnTo>
                <a:lnTo>
                  <a:pt x="107156" y="53578"/>
                </a:lnTo>
                <a:lnTo>
                  <a:pt x="107156" y="53578"/>
                </a:lnTo>
                <a:lnTo>
                  <a:pt x="107156" y="44648"/>
                </a:lnTo>
                <a:lnTo>
                  <a:pt x="107156" y="44648"/>
                </a:lnTo>
                <a:lnTo>
                  <a:pt x="98227" y="35719"/>
                </a:lnTo>
                <a:lnTo>
                  <a:pt x="98227" y="35719"/>
                </a:lnTo>
                <a:lnTo>
                  <a:pt x="98227" y="26789"/>
                </a:lnTo>
                <a:lnTo>
                  <a:pt x="89297" y="26789"/>
                </a:lnTo>
                <a:lnTo>
                  <a:pt x="80367" y="26789"/>
                </a:lnTo>
                <a:lnTo>
                  <a:pt x="80367" y="26789"/>
                </a:lnTo>
                <a:lnTo>
                  <a:pt x="80367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5" name="Freeform 1164"/>
          <p:cNvSpPr/>
          <p:nvPr/>
        </p:nvSpPr>
        <p:spPr>
          <a:xfrm>
            <a:off x="241102" y="3053953"/>
            <a:ext cx="107157" cy="223243"/>
          </a:xfrm>
          <a:custGeom>
            <a:avLst/>
            <a:gdLst/>
            <a:ahLst/>
            <a:cxnLst/>
            <a:rect l="0" t="0" r="0" b="0"/>
            <a:pathLst>
              <a:path w="107157" h="223243">
                <a:moveTo>
                  <a:pt x="107156" y="17859"/>
                </a:moveTo>
                <a:lnTo>
                  <a:pt x="107156" y="17859"/>
                </a:lnTo>
                <a:lnTo>
                  <a:pt x="107156" y="8929"/>
                </a:lnTo>
                <a:lnTo>
                  <a:pt x="98226" y="8929"/>
                </a:lnTo>
                <a:lnTo>
                  <a:pt x="98226" y="8929"/>
                </a:lnTo>
                <a:lnTo>
                  <a:pt x="89297" y="0"/>
                </a:lnTo>
                <a:lnTo>
                  <a:pt x="80367" y="8929"/>
                </a:lnTo>
                <a:lnTo>
                  <a:pt x="71437" y="8929"/>
                </a:lnTo>
                <a:lnTo>
                  <a:pt x="62507" y="17859"/>
                </a:lnTo>
                <a:lnTo>
                  <a:pt x="44648" y="26789"/>
                </a:lnTo>
                <a:lnTo>
                  <a:pt x="35718" y="35718"/>
                </a:lnTo>
                <a:lnTo>
                  <a:pt x="26789" y="53578"/>
                </a:lnTo>
                <a:lnTo>
                  <a:pt x="17859" y="71437"/>
                </a:lnTo>
                <a:lnTo>
                  <a:pt x="8929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8929" y="178593"/>
                </a:lnTo>
                <a:lnTo>
                  <a:pt x="17859" y="187523"/>
                </a:lnTo>
                <a:lnTo>
                  <a:pt x="26789" y="196453"/>
                </a:lnTo>
                <a:lnTo>
                  <a:pt x="26789" y="205383"/>
                </a:lnTo>
                <a:lnTo>
                  <a:pt x="35718" y="214312"/>
                </a:lnTo>
                <a:lnTo>
                  <a:pt x="44648" y="214312"/>
                </a:lnTo>
                <a:lnTo>
                  <a:pt x="44648" y="223242"/>
                </a:lnTo>
                <a:lnTo>
                  <a:pt x="44648" y="223242"/>
                </a:lnTo>
                <a:lnTo>
                  <a:pt x="44648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6" name="Freeform 1165"/>
          <p:cNvSpPr/>
          <p:nvPr/>
        </p:nvSpPr>
        <p:spPr>
          <a:xfrm>
            <a:off x="241102" y="3205757"/>
            <a:ext cx="98227" cy="8931"/>
          </a:xfrm>
          <a:custGeom>
            <a:avLst/>
            <a:gdLst/>
            <a:ahLst/>
            <a:cxnLst/>
            <a:rect l="0" t="0" r="0" b="0"/>
            <a:pathLst>
              <a:path w="98227" h="8931">
                <a:moveTo>
                  <a:pt x="0" y="893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0"/>
                </a:lnTo>
                <a:lnTo>
                  <a:pt x="53578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7" name="Freeform 1166"/>
          <p:cNvSpPr/>
          <p:nvPr/>
        </p:nvSpPr>
        <p:spPr>
          <a:xfrm>
            <a:off x="428625" y="3178968"/>
            <a:ext cx="196454" cy="89298"/>
          </a:xfrm>
          <a:custGeom>
            <a:avLst/>
            <a:gdLst/>
            <a:ahLst/>
            <a:cxnLst/>
            <a:rect l="0" t="0" r="0" b="0"/>
            <a:pathLst>
              <a:path w="196454" h="89298">
                <a:moveTo>
                  <a:pt x="8930" y="35719"/>
                </a:moveTo>
                <a:lnTo>
                  <a:pt x="893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0" y="62508"/>
                </a:lnTo>
                <a:lnTo>
                  <a:pt x="0" y="71438"/>
                </a:lnTo>
                <a:lnTo>
                  <a:pt x="8930" y="80368"/>
                </a:lnTo>
                <a:lnTo>
                  <a:pt x="8930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26789" y="89297"/>
                </a:lnTo>
                <a:lnTo>
                  <a:pt x="35719" y="89297"/>
                </a:lnTo>
                <a:lnTo>
                  <a:pt x="44649" y="80368"/>
                </a:lnTo>
                <a:lnTo>
                  <a:pt x="53578" y="71438"/>
                </a:lnTo>
                <a:lnTo>
                  <a:pt x="62508" y="71438"/>
                </a:lnTo>
                <a:lnTo>
                  <a:pt x="71438" y="62508"/>
                </a:lnTo>
                <a:lnTo>
                  <a:pt x="71438" y="53578"/>
                </a:lnTo>
                <a:lnTo>
                  <a:pt x="80367" y="44649"/>
                </a:lnTo>
                <a:lnTo>
                  <a:pt x="80367" y="35719"/>
                </a:lnTo>
                <a:lnTo>
                  <a:pt x="89297" y="35719"/>
                </a:lnTo>
                <a:lnTo>
                  <a:pt x="89297" y="35719"/>
                </a:lnTo>
                <a:lnTo>
                  <a:pt x="89297" y="35719"/>
                </a:lnTo>
                <a:lnTo>
                  <a:pt x="98227" y="35719"/>
                </a:lnTo>
                <a:lnTo>
                  <a:pt x="98227" y="44649"/>
                </a:lnTo>
                <a:lnTo>
                  <a:pt x="98227" y="53578"/>
                </a:lnTo>
                <a:lnTo>
                  <a:pt x="98227" y="53578"/>
                </a:lnTo>
                <a:lnTo>
                  <a:pt x="107156" y="62508"/>
                </a:lnTo>
                <a:lnTo>
                  <a:pt x="107156" y="71438"/>
                </a:lnTo>
                <a:lnTo>
                  <a:pt x="116086" y="80368"/>
                </a:lnTo>
                <a:lnTo>
                  <a:pt x="133945" y="80368"/>
                </a:lnTo>
                <a:lnTo>
                  <a:pt x="142875" y="80368"/>
                </a:lnTo>
                <a:lnTo>
                  <a:pt x="160734" y="80368"/>
                </a:lnTo>
                <a:lnTo>
                  <a:pt x="169664" y="71438"/>
                </a:lnTo>
                <a:lnTo>
                  <a:pt x="178594" y="62508"/>
                </a:lnTo>
                <a:lnTo>
                  <a:pt x="187524" y="62508"/>
                </a:lnTo>
                <a:lnTo>
                  <a:pt x="196453" y="53578"/>
                </a:lnTo>
                <a:lnTo>
                  <a:pt x="196453" y="44649"/>
                </a:lnTo>
                <a:lnTo>
                  <a:pt x="196453" y="35719"/>
                </a:lnTo>
                <a:lnTo>
                  <a:pt x="196453" y="26789"/>
                </a:lnTo>
                <a:lnTo>
                  <a:pt x="196453" y="17860"/>
                </a:lnTo>
                <a:lnTo>
                  <a:pt x="187524" y="8930"/>
                </a:lnTo>
                <a:lnTo>
                  <a:pt x="196453" y="893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8" name="Freeform 1167"/>
          <p:cNvSpPr/>
          <p:nvPr/>
        </p:nvSpPr>
        <p:spPr>
          <a:xfrm>
            <a:off x="651867" y="3187898"/>
            <a:ext cx="133947" cy="62509"/>
          </a:xfrm>
          <a:custGeom>
            <a:avLst/>
            <a:gdLst/>
            <a:ahLst/>
            <a:cxnLst/>
            <a:rect l="0" t="0" r="0" b="0"/>
            <a:pathLst>
              <a:path w="133947" h="62509">
                <a:moveTo>
                  <a:pt x="62508" y="0"/>
                </a:move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8930"/>
                </a:lnTo>
                <a:lnTo>
                  <a:pt x="26789" y="17859"/>
                </a:lnTo>
                <a:lnTo>
                  <a:pt x="1786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0" y="44648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17860" y="53578"/>
                </a:lnTo>
                <a:lnTo>
                  <a:pt x="26789" y="44648"/>
                </a:lnTo>
                <a:lnTo>
                  <a:pt x="35719" y="44648"/>
                </a:lnTo>
                <a:lnTo>
                  <a:pt x="44649" y="35719"/>
                </a:lnTo>
                <a:lnTo>
                  <a:pt x="53578" y="26789"/>
                </a:lnTo>
                <a:lnTo>
                  <a:pt x="53578" y="26789"/>
                </a:lnTo>
                <a:lnTo>
                  <a:pt x="62508" y="17859"/>
                </a:lnTo>
                <a:lnTo>
                  <a:pt x="62508" y="17859"/>
                </a:lnTo>
                <a:lnTo>
                  <a:pt x="71438" y="17859"/>
                </a:lnTo>
                <a:lnTo>
                  <a:pt x="71438" y="17859"/>
                </a:lnTo>
                <a:lnTo>
                  <a:pt x="71438" y="26789"/>
                </a:lnTo>
                <a:lnTo>
                  <a:pt x="71438" y="26789"/>
                </a:lnTo>
                <a:lnTo>
                  <a:pt x="80367" y="35719"/>
                </a:lnTo>
                <a:lnTo>
                  <a:pt x="80367" y="44648"/>
                </a:lnTo>
                <a:lnTo>
                  <a:pt x="89297" y="53578"/>
                </a:lnTo>
                <a:lnTo>
                  <a:pt x="89297" y="53578"/>
                </a:lnTo>
                <a:lnTo>
                  <a:pt x="98227" y="62508"/>
                </a:lnTo>
                <a:lnTo>
                  <a:pt x="107157" y="62508"/>
                </a:lnTo>
                <a:lnTo>
                  <a:pt x="107157" y="62508"/>
                </a:lnTo>
                <a:lnTo>
                  <a:pt x="125016" y="62508"/>
                </a:lnTo>
                <a:lnTo>
                  <a:pt x="133946" y="62508"/>
                </a:lnTo>
                <a:lnTo>
                  <a:pt x="133946" y="62508"/>
                </a:lnTo>
                <a:lnTo>
                  <a:pt x="133946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9" name="Freeform 1168"/>
          <p:cNvSpPr/>
          <p:nvPr/>
        </p:nvSpPr>
        <p:spPr>
          <a:xfrm>
            <a:off x="830461" y="3062882"/>
            <a:ext cx="8931" cy="205384"/>
          </a:xfrm>
          <a:custGeom>
            <a:avLst/>
            <a:gdLst/>
            <a:ahLst/>
            <a:cxnLst/>
            <a:rect l="0" t="0" r="0" b="0"/>
            <a:pathLst>
              <a:path w="8931" h="205384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8930" y="35719"/>
                </a:lnTo>
                <a:lnTo>
                  <a:pt x="0" y="53579"/>
                </a:lnTo>
                <a:lnTo>
                  <a:pt x="0" y="80368"/>
                </a:lnTo>
                <a:lnTo>
                  <a:pt x="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8930" y="187524"/>
                </a:lnTo>
                <a:lnTo>
                  <a:pt x="8930" y="196454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0" name="Freeform 1169"/>
          <p:cNvSpPr/>
          <p:nvPr/>
        </p:nvSpPr>
        <p:spPr>
          <a:xfrm>
            <a:off x="812602" y="3170039"/>
            <a:ext cx="178594" cy="80368"/>
          </a:xfrm>
          <a:custGeom>
            <a:avLst/>
            <a:gdLst/>
            <a:ahLst/>
            <a:cxnLst/>
            <a:rect l="0" t="0" r="0" b="0"/>
            <a:pathLst>
              <a:path w="178594" h="80368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35718"/>
                </a:lnTo>
                <a:lnTo>
                  <a:pt x="35718" y="35718"/>
                </a:lnTo>
                <a:lnTo>
                  <a:pt x="53578" y="35718"/>
                </a:lnTo>
                <a:lnTo>
                  <a:pt x="71437" y="35718"/>
                </a:lnTo>
                <a:lnTo>
                  <a:pt x="89297" y="35718"/>
                </a:lnTo>
                <a:lnTo>
                  <a:pt x="107156" y="35718"/>
                </a:lnTo>
                <a:lnTo>
                  <a:pt x="125015" y="35718"/>
                </a:lnTo>
                <a:lnTo>
                  <a:pt x="142875" y="26789"/>
                </a:lnTo>
                <a:lnTo>
                  <a:pt x="151804" y="26789"/>
                </a:lnTo>
                <a:lnTo>
                  <a:pt x="160734" y="26789"/>
                </a:lnTo>
                <a:lnTo>
                  <a:pt x="169664" y="17859"/>
                </a:lnTo>
                <a:lnTo>
                  <a:pt x="169664" y="17859"/>
                </a:lnTo>
                <a:lnTo>
                  <a:pt x="169664" y="8929"/>
                </a:lnTo>
                <a:lnTo>
                  <a:pt x="160734" y="8929"/>
                </a:lnTo>
                <a:lnTo>
                  <a:pt x="151804" y="0"/>
                </a:lnTo>
                <a:lnTo>
                  <a:pt x="142875" y="0"/>
                </a:lnTo>
                <a:lnTo>
                  <a:pt x="125015" y="0"/>
                </a:lnTo>
                <a:lnTo>
                  <a:pt x="116086" y="8929"/>
                </a:lnTo>
                <a:lnTo>
                  <a:pt x="107156" y="8929"/>
                </a:lnTo>
                <a:lnTo>
                  <a:pt x="89297" y="17859"/>
                </a:lnTo>
                <a:lnTo>
                  <a:pt x="89297" y="26789"/>
                </a:lnTo>
                <a:lnTo>
                  <a:pt x="89297" y="35718"/>
                </a:lnTo>
                <a:lnTo>
                  <a:pt x="89297" y="44648"/>
                </a:lnTo>
                <a:lnTo>
                  <a:pt x="89297" y="53578"/>
                </a:lnTo>
                <a:lnTo>
                  <a:pt x="89297" y="62507"/>
                </a:lnTo>
                <a:lnTo>
                  <a:pt x="98226" y="71437"/>
                </a:lnTo>
                <a:lnTo>
                  <a:pt x="116086" y="71437"/>
                </a:lnTo>
                <a:lnTo>
                  <a:pt x="125015" y="80367"/>
                </a:lnTo>
                <a:lnTo>
                  <a:pt x="142875" y="80367"/>
                </a:lnTo>
                <a:lnTo>
                  <a:pt x="151804" y="80367"/>
                </a:lnTo>
                <a:lnTo>
                  <a:pt x="169664" y="80367"/>
                </a:lnTo>
                <a:lnTo>
                  <a:pt x="178593" y="80367"/>
                </a:lnTo>
                <a:lnTo>
                  <a:pt x="178593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1" name="Freeform 1170"/>
          <p:cNvSpPr/>
          <p:nvPr/>
        </p:nvSpPr>
        <p:spPr>
          <a:xfrm>
            <a:off x="1098352" y="3143250"/>
            <a:ext cx="89298" cy="133946"/>
          </a:xfrm>
          <a:custGeom>
            <a:avLst/>
            <a:gdLst/>
            <a:ahLst/>
            <a:cxnLst/>
            <a:rect l="0" t="0" r="0" b="0"/>
            <a:pathLst>
              <a:path w="89298" h="133946">
                <a:moveTo>
                  <a:pt x="0" y="53578"/>
                </a:moveTo>
                <a:lnTo>
                  <a:pt x="0" y="53578"/>
                </a:lnTo>
                <a:lnTo>
                  <a:pt x="0" y="62507"/>
                </a:lnTo>
                <a:lnTo>
                  <a:pt x="0" y="62507"/>
                </a:lnTo>
                <a:lnTo>
                  <a:pt x="8929" y="71437"/>
                </a:lnTo>
                <a:lnTo>
                  <a:pt x="8929" y="89296"/>
                </a:lnTo>
                <a:lnTo>
                  <a:pt x="8929" y="98226"/>
                </a:lnTo>
                <a:lnTo>
                  <a:pt x="8929" y="107156"/>
                </a:lnTo>
                <a:lnTo>
                  <a:pt x="17859" y="116086"/>
                </a:lnTo>
                <a:lnTo>
                  <a:pt x="17859" y="125015"/>
                </a:lnTo>
                <a:lnTo>
                  <a:pt x="17859" y="125015"/>
                </a:lnTo>
                <a:lnTo>
                  <a:pt x="17859" y="133945"/>
                </a:lnTo>
                <a:lnTo>
                  <a:pt x="17859" y="133945"/>
                </a:lnTo>
                <a:lnTo>
                  <a:pt x="26789" y="133945"/>
                </a:lnTo>
                <a:lnTo>
                  <a:pt x="17859" y="133945"/>
                </a:lnTo>
                <a:lnTo>
                  <a:pt x="17859" y="125015"/>
                </a:lnTo>
                <a:lnTo>
                  <a:pt x="17859" y="116086"/>
                </a:lnTo>
                <a:lnTo>
                  <a:pt x="17859" y="116086"/>
                </a:lnTo>
                <a:lnTo>
                  <a:pt x="17859" y="98226"/>
                </a:lnTo>
                <a:lnTo>
                  <a:pt x="17859" y="89296"/>
                </a:lnTo>
                <a:lnTo>
                  <a:pt x="17859" y="80367"/>
                </a:lnTo>
                <a:lnTo>
                  <a:pt x="17859" y="62507"/>
                </a:lnTo>
                <a:lnTo>
                  <a:pt x="17859" y="53578"/>
                </a:lnTo>
                <a:lnTo>
                  <a:pt x="17859" y="44648"/>
                </a:lnTo>
                <a:lnTo>
                  <a:pt x="17859" y="35718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8" y="17859"/>
                </a:lnTo>
                <a:lnTo>
                  <a:pt x="35718" y="17859"/>
                </a:lnTo>
                <a:lnTo>
                  <a:pt x="53578" y="8929"/>
                </a:lnTo>
                <a:lnTo>
                  <a:pt x="62507" y="8929"/>
                </a:lnTo>
                <a:lnTo>
                  <a:pt x="80367" y="8929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2" name="Freeform 1171"/>
          <p:cNvSpPr/>
          <p:nvPr/>
        </p:nvSpPr>
        <p:spPr>
          <a:xfrm>
            <a:off x="1196578" y="314325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3" name="Freeform 1172"/>
          <p:cNvSpPr/>
          <p:nvPr/>
        </p:nvSpPr>
        <p:spPr>
          <a:xfrm>
            <a:off x="1312664" y="3125390"/>
            <a:ext cx="98228" cy="125017"/>
          </a:xfrm>
          <a:custGeom>
            <a:avLst/>
            <a:gdLst/>
            <a:ahLst/>
            <a:cxnLst/>
            <a:rect l="0" t="0" r="0" b="0"/>
            <a:pathLst>
              <a:path w="98228" h="125017">
                <a:moveTo>
                  <a:pt x="98227" y="0"/>
                </a:move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8930"/>
                </a:lnTo>
                <a:lnTo>
                  <a:pt x="44649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893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17859" y="116086"/>
                </a:lnTo>
                <a:lnTo>
                  <a:pt x="26789" y="116086"/>
                </a:lnTo>
                <a:lnTo>
                  <a:pt x="44649" y="116086"/>
                </a:lnTo>
                <a:lnTo>
                  <a:pt x="53578" y="116086"/>
                </a:lnTo>
                <a:lnTo>
                  <a:pt x="62508" y="125016"/>
                </a:lnTo>
                <a:lnTo>
                  <a:pt x="71438" y="116086"/>
                </a:lnTo>
                <a:lnTo>
                  <a:pt x="71438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4" name="Freeform 1173"/>
          <p:cNvSpPr/>
          <p:nvPr/>
        </p:nvSpPr>
        <p:spPr>
          <a:xfrm>
            <a:off x="1437680" y="3143250"/>
            <a:ext cx="35719" cy="107157"/>
          </a:xfrm>
          <a:custGeom>
            <a:avLst/>
            <a:gdLst/>
            <a:ahLst/>
            <a:cxnLst/>
            <a:rect l="0" t="0" r="0" b="0"/>
            <a:pathLst>
              <a:path w="35719" h="107157">
                <a:moveTo>
                  <a:pt x="0" y="35718"/>
                </a:move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89296"/>
                </a:lnTo>
                <a:lnTo>
                  <a:pt x="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8929" y="107156"/>
                </a:lnTo>
                <a:lnTo>
                  <a:pt x="0" y="98226"/>
                </a:lnTo>
                <a:lnTo>
                  <a:pt x="8929" y="89296"/>
                </a:lnTo>
                <a:lnTo>
                  <a:pt x="8929" y="71437"/>
                </a:lnTo>
                <a:lnTo>
                  <a:pt x="8929" y="62507"/>
                </a:lnTo>
                <a:lnTo>
                  <a:pt x="8929" y="44648"/>
                </a:lnTo>
                <a:lnTo>
                  <a:pt x="8929" y="35718"/>
                </a:lnTo>
                <a:lnTo>
                  <a:pt x="8929" y="17859"/>
                </a:lnTo>
                <a:lnTo>
                  <a:pt x="17859" y="17859"/>
                </a:lnTo>
                <a:lnTo>
                  <a:pt x="17859" y="8929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9" name="Freeform 1178"/>
          <p:cNvSpPr/>
          <p:nvPr/>
        </p:nvSpPr>
        <p:spPr>
          <a:xfrm>
            <a:off x="1455539" y="3152179"/>
            <a:ext cx="71439" cy="17861"/>
          </a:xfrm>
          <a:custGeom>
            <a:avLst/>
            <a:gdLst/>
            <a:ahLst/>
            <a:cxnLst/>
            <a:rect l="0" t="0" r="0" b="0"/>
            <a:pathLst>
              <a:path w="71439" h="17861">
                <a:moveTo>
                  <a:pt x="8930" y="8930"/>
                </a:move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17860"/>
                </a:lnTo>
                <a:lnTo>
                  <a:pt x="71438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0" name="Freeform 1179"/>
          <p:cNvSpPr/>
          <p:nvPr/>
        </p:nvSpPr>
        <p:spPr>
          <a:xfrm>
            <a:off x="1544836" y="3178968"/>
            <a:ext cx="89298" cy="98228"/>
          </a:xfrm>
          <a:custGeom>
            <a:avLst/>
            <a:gdLst/>
            <a:ahLst/>
            <a:cxnLst/>
            <a:rect l="0" t="0" r="0" b="0"/>
            <a:pathLst>
              <a:path w="89298" h="98228">
                <a:moveTo>
                  <a:pt x="26789" y="35719"/>
                </a:moveTo>
                <a:lnTo>
                  <a:pt x="26789" y="35719"/>
                </a:lnTo>
                <a:lnTo>
                  <a:pt x="2678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4464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62508" y="26789"/>
                </a:lnTo>
                <a:lnTo>
                  <a:pt x="71437" y="26789"/>
                </a:lnTo>
                <a:lnTo>
                  <a:pt x="80367" y="17860"/>
                </a:lnTo>
                <a:lnTo>
                  <a:pt x="80367" y="1786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9" y="8930"/>
                </a:lnTo>
                <a:lnTo>
                  <a:pt x="26789" y="17860"/>
                </a:lnTo>
                <a:lnTo>
                  <a:pt x="17859" y="26789"/>
                </a:lnTo>
                <a:lnTo>
                  <a:pt x="893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8930" y="71438"/>
                </a:lnTo>
                <a:lnTo>
                  <a:pt x="17859" y="80368"/>
                </a:lnTo>
                <a:lnTo>
                  <a:pt x="26789" y="89297"/>
                </a:lnTo>
                <a:lnTo>
                  <a:pt x="35719" y="89297"/>
                </a:lnTo>
                <a:lnTo>
                  <a:pt x="53578" y="89297"/>
                </a:lnTo>
                <a:lnTo>
                  <a:pt x="62508" y="98227"/>
                </a:lnTo>
                <a:lnTo>
                  <a:pt x="71437" y="98227"/>
                </a:lnTo>
                <a:lnTo>
                  <a:pt x="71437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1" name="Freeform 1180"/>
          <p:cNvSpPr/>
          <p:nvPr/>
        </p:nvSpPr>
        <p:spPr>
          <a:xfrm>
            <a:off x="1687711" y="3187898"/>
            <a:ext cx="125017" cy="71439"/>
          </a:xfrm>
          <a:custGeom>
            <a:avLst/>
            <a:gdLst/>
            <a:ahLst/>
            <a:cxnLst/>
            <a:rect l="0" t="0" r="0" b="0"/>
            <a:pathLst>
              <a:path w="125017" h="71439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893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8930" y="53578"/>
                </a:lnTo>
                <a:lnTo>
                  <a:pt x="17859" y="53578"/>
                </a:lnTo>
                <a:lnTo>
                  <a:pt x="26789" y="44648"/>
                </a:lnTo>
                <a:lnTo>
                  <a:pt x="35719" y="44648"/>
                </a:lnTo>
                <a:lnTo>
                  <a:pt x="44648" y="44648"/>
                </a:lnTo>
                <a:lnTo>
                  <a:pt x="53578" y="35719"/>
                </a:lnTo>
                <a:lnTo>
                  <a:pt x="53578" y="35719"/>
                </a:lnTo>
                <a:lnTo>
                  <a:pt x="62508" y="35719"/>
                </a:lnTo>
                <a:lnTo>
                  <a:pt x="62508" y="35719"/>
                </a:lnTo>
                <a:lnTo>
                  <a:pt x="62508" y="35719"/>
                </a:lnTo>
                <a:lnTo>
                  <a:pt x="71437" y="35719"/>
                </a:lnTo>
                <a:lnTo>
                  <a:pt x="71437" y="35719"/>
                </a:lnTo>
                <a:lnTo>
                  <a:pt x="71437" y="44648"/>
                </a:lnTo>
                <a:lnTo>
                  <a:pt x="71437" y="44648"/>
                </a:lnTo>
                <a:lnTo>
                  <a:pt x="71437" y="53578"/>
                </a:lnTo>
                <a:lnTo>
                  <a:pt x="80367" y="53578"/>
                </a:lnTo>
                <a:lnTo>
                  <a:pt x="80367" y="62508"/>
                </a:lnTo>
                <a:lnTo>
                  <a:pt x="80367" y="71438"/>
                </a:lnTo>
                <a:lnTo>
                  <a:pt x="89297" y="71438"/>
                </a:lnTo>
                <a:lnTo>
                  <a:pt x="98227" y="71438"/>
                </a:lnTo>
                <a:lnTo>
                  <a:pt x="107156" y="71438"/>
                </a:lnTo>
                <a:lnTo>
                  <a:pt x="116086" y="71438"/>
                </a:lnTo>
                <a:lnTo>
                  <a:pt x="125016" y="62508"/>
                </a:lnTo>
                <a:lnTo>
                  <a:pt x="125016" y="62508"/>
                </a:lnTo>
                <a:lnTo>
                  <a:pt x="125016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2" name="Freeform 1181"/>
          <p:cNvSpPr/>
          <p:nvPr/>
        </p:nvSpPr>
        <p:spPr>
          <a:xfrm>
            <a:off x="1857375" y="3018234"/>
            <a:ext cx="17860" cy="258962"/>
          </a:xfrm>
          <a:custGeom>
            <a:avLst/>
            <a:gdLst/>
            <a:ahLst/>
            <a:cxnLst/>
            <a:rect l="0" t="0" r="0" b="0"/>
            <a:pathLst>
              <a:path w="17860" h="258962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51805"/>
                </a:lnTo>
                <a:lnTo>
                  <a:pt x="8930" y="169664"/>
                </a:lnTo>
                <a:lnTo>
                  <a:pt x="8930" y="187523"/>
                </a:lnTo>
                <a:lnTo>
                  <a:pt x="8930" y="205383"/>
                </a:lnTo>
                <a:lnTo>
                  <a:pt x="8930" y="223242"/>
                </a:lnTo>
                <a:lnTo>
                  <a:pt x="8930" y="232172"/>
                </a:lnTo>
                <a:lnTo>
                  <a:pt x="8930" y="250031"/>
                </a:lnTo>
                <a:lnTo>
                  <a:pt x="8930" y="25003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3" name="Freeform 1182"/>
          <p:cNvSpPr/>
          <p:nvPr/>
        </p:nvSpPr>
        <p:spPr>
          <a:xfrm>
            <a:off x="1812727" y="3161109"/>
            <a:ext cx="214313" cy="80368"/>
          </a:xfrm>
          <a:custGeom>
            <a:avLst/>
            <a:gdLst/>
            <a:ahLst/>
            <a:cxnLst/>
            <a:rect l="0" t="0" r="0" b="0"/>
            <a:pathLst>
              <a:path w="214313" h="80368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26789"/>
                </a:lnTo>
                <a:lnTo>
                  <a:pt x="26789" y="26789"/>
                </a:lnTo>
                <a:lnTo>
                  <a:pt x="44648" y="26789"/>
                </a:lnTo>
                <a:lnTo>
                  <a:pt x="62507" y="26789"/>
                </a:lnTo>
                <a:lnTo>
                  <a:pt x="80367" y="26789"/>
                </a:lnTo>
                <a:lnTo>
                  <a:pt x="107156" y="35719"/>
                </a:lnTo>
                <a:lnTo>
                  <a:pt x="125015" y="35719"/>
                </a:lnTo>
                <a:lnTo>
                  <a:pt x="142875" y="26789"/>
                </a:lnTo>
                <a:lnTo>
                  <a:pt x="160734" y="26789"/>
                </a:lnTo>
                <a:lnTo>
                  <a:pt x="169664" y="26789"/>
                </a:lnTo>
                <a:lnTo>
                  <a:pt x="187523" y="26789"/>
                </a:lnTo>
                <a:lnTo>
                  <a:pt x="196453" y="26789"/>
                </a:lnTo>
                <a:lnTo>
                  <a:pt x="205382" y="17859"/>
                </a:lnTo>
                <a:lnTo>
                  <a:pt x="214312" y="8930"/>
                </a:lnTo>
                <a:lnTo>
                  <a:pt x="214312" y="8930"/>
                </a:lnTo>
                <a:lnTo>
                  <a:pt x="205382" y="0"/>
                </a:lnTo>
                <a:lnTo>
                  <a:pt x="205382" y="0"/>
                </a:lnTo>
                <a:lnTo>
                  <a:pt x="196453" y="0"/>
                </a:lnTo>
                <a:lnTo>
                  <a:pt x="178593" y="0"/>
                </a:lnTo>
                <a:lnTo>
                  <a:pt x="169664" y="0"/>
                </a:lnTo>
                <a:lnTo>
                  <a:pt x="151804" y="8930"/>
                </a:lnTo>
                <a:lnTo>
                  <a:pt x="142875" y="17859"/>
                </a:lnTo>
                <a:lnTo>
                  <a:pt x="133945" y="26789"/>
                </a:lnTo>
                <a:lnTo>
                  <a:pt x="125015" y="35719"/>
                </a:lnTo>
                <a:lnTo>
                  <a:pt x="125015" y="44648"/>
                </a:lnTo>
                <a:lnTo>
                  <a:pt x="125015" y="53578"/>
                </a:lnTo>
                <a:lnTo>
                  <a:pt x="125015" y="62508"/>
                </a:lnTo>
                <a:lnTo>
                  <a:pt x="133945" y="71437"/>
                </a:lnTo>
                <a:lnTo>
                  <a:pt x="151804" y="80367"/>
                </a:lnTo>
                <a:lnTo>
                  <a:pt x="169664" y="80367"/>
                </a:lnTo>
                <a:lnTo>
                  <a:pt x="169664" y="80367"/>
                </a:lnTo>
                <a:lnTo>
                  <a:pt x="169664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4" name="Freeform 1183"/>
          <p:cNvSpPr/>
          <p:nvPr/>
        </p:nvSpPr>
        <p:spPr>
          <a:xfrm>
            <a:off x="2080617" y="3161109"/>
            <a:ext cx="89298" cy="151806"/>
          </a:xfrm>
          <a:custGeom>
            <a:avLst/>
            <a:gdLst/>
            <a:ahLst/>
            <a:cxnLst/>
            <a:rect l="0" t="0" r="0" b="0"/>
            <a:pathLst>
              <a:path w="89298" h="151806">
                <a:moveTo>
                  <a:pt x="17860" y="0"/>
                </a:move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26789"/>
                </a:lnTo>
                <a:lnTo>
                  <a:pt x="26789" y="35719"/>
                </a:lnTo>
                <a:lnTo>
                  <a:pt x="35719" y="44648"/>
                </a:lnTo>
                <a:lnTo>
                  <a:pt x="44649" y="62508"/>
                </a:lnTo>
                <a:lnTo>
                  <a:pt x="62508" y="71437"/>
                </a:lnTo>
                <a:lnTo>
                  <a:pt x="71438" y="80367"/>
                </a:lnTo>
                <a:lnTo>
                  <a:pt x="80367" y="98227"/>
                </a:lnTo>
                <a:lnTo>
                  <a:pt x="89297" y="107156"/>
                </a:lnTo>
                <a:lnTo>
                  <a:pt x="89297" y="116086"/>
                </a:lnTo>
                <a:lnTo>
                  <a:pt x="89297" y="125016"/>
                </a:lnTo>
                <a:lnTo>
                  <a:pt x="89297" y="133945"/>
                </a:lnTo>
                <a:lnTo>
                  <a:pt x="80367" y="142875"/>
                </a:lnTo>
                <a:lnTo>
                  <a:pt x="71438" y="142875"/>
                </a:lnTo>
                <a:lnTo>
                  <a:pt x="62508" y="151805"/>
                </a:lnTo>
                <a:lnTo>
                  <a:pt x="44649" y="151805"/>
                </a:lnTo>
                <a:lnTo>
                  <a:pt x="35719" y="151805"/>
                </a:lnTo>
                <a:lnTo>
                  <a:pt x="17860" y="151805"/>
                </a:lnTo>
                <a:lnTo>
                  <a:pt x="893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5" name="Freeform 1184"/>
          <p:cNvSpPr/>
          <p:nvPr/>
        </p:nvSpPr>
        <p:spPr>
          <a:xfrm>
            <a:off x="107156" y="3473648"/>
            <a:ext cx="169665" cy="133946"/>
          </a:xfrm>
          <a:custGeom>
            <a:avLst/>
            <a:gdLst/>
            <a:ahLst/>
            <a:cxnLst/>
            <a:rect l="0" t="0" r="0" b="0"/>
            <a:pathLst>
              <a:path w="169665" h="133946">
                <a:moveTo>
                  <a:pt x="98227" y="35719"/>
                </a:moveTo>
                <a:lnTo>
                  <a:pt x="98227" y="35719"/>
                </a:lnTo>
                <a:lnTo>
                  <a:pt x="89297" y="35719"/>
                </a:lnTo>
                <a:lnTo>
                  <a:pt x="89297" y="35719"/>
                </a:lnTo>
                <a:lnTo>
                  <a:pt x="89297" y="26789"/>
                </a:lnTo>
                <a:lnTo>
                  <a:pt x="89297" y="26789"/>
                </a:lnTo>
                <a:lnTo>
                  <a:pt x="98227" y="17859"/>
                </a:lnTo>
                <a:lnTo>
                  <a:pt x="89297" y="17859"/>
                </a:lnTo>
                <a:lnTo>
                  <a:pt x="89297" y="8930"/>
                </a:lnTo>
                <a:lnTo>
                  <a:pt x="80368" y="8930"/>
                </a:lnTo>
                <a:lnTo>
                  <a:pt x="80368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9" y="8930"/>
                </a:lnTo>
                <a:lnTo>
                  <a:pt x="26789" y="17859"/>
                </a:lnTo>
                <a:lnTo>
                  <a:pt x="1786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8930" y="98227"/>
                </a:lnTo>
                <a:lnTo>
                  <a:pt x="17860" y="98227"/>
                </a:lnTo>
                <a:lnTo>
                  <a:pt x="35719" y="98227"/>
                </a:lnTo>
                <a:lnTo>
                  <a:pt x="44649" y="89297"/>
                </a:lnTo>
                <a:lnTo>
                  <a:pt x="53578" y="89297"/>
                </a:lnTo>
                <a:lnTo>
                  <a:pt x="62508" y="80367"/>
                </a:lnTo>
                <a:lnTo>
                  <a:pt x="71438" y="80367"/>
                </a:lnTo>
                <a:lnTo>
                  <a:pt x="80368" y="71438"/>
                </a:lnTo>
                <a:lnTo>
                  <a:pt x="80368" y="62508"/>
                </a:lnTo>
                <a:lnTo>
                  <a:pt x="89297" y="53578"/>
                </a:lnTo>
                <a:lnTo>
                  <a:pt x="89297" y="44648"/>
                </a:lnTo>
                <a:lnTo>
                  <a:pt x="89297" y="44648"/>
                </a:lnTo>
                <a:lnTo>
                  <a:pt x="98227" y="35719"/>
                </a:lnTo>
                <a:lnTo>
                  <a:pt x="98227" y="35719"/>
                </a:lnTo>
                <a:lnTo>
                  <a:pt x="98227" y="35719"/>
                </a:lnTo>
                <a:lnTo>
                  <a:pt x="98227" y="44648"/>
                </a:lnTo>
                <a:lnTo>
                  <a:pt x="98227" y="53578"/>
                </a:lnTo>
                <a:lnTo>
                  <a:pt x="98227" y="62508"/>
                </a:lnTo>
                <a:lnTo>
                  <a:pt x="98227" y="62508"/>
                </a:lnTo>
                <a:lnTo>
                  <a:pt x="107157" y="80367"/>
                </a:lnTo>
                <a:lnTo>
                  <a:pt x="116086" y="89297"/>
                </a:lnTo>
                <a:lnTo>
                  <a:pt x="116086" y="98227"/>
                </a:lnTo>
                <a:lnTo>
                  <a:pt x="125016" y="107156"/>
                </a:lnTo>
                <a:lnTo>
                  <a:pt x="133946" y="107156"/>
                </a:lnTo>
                <a:lnTo>
                  <a:pt x="142875" y="116086"/>
                </a:lnTo>
                <a:lnTo>
                  <a:pt x="151805" y="125016"/>
                </a:lnTo>
                <a:lnTo>
                  <a:pt x="160735" y="125016"/>
                </a:lnTo>
                <a:lnTo>
                  <a:pt x="160735" y="125016"/>
                </a:lnTo>
                <a:lnTo>
                  <a:pt x="169664" y="133945"/>
                </a:lnTo>
                <a:lnTo>
                  <a:pt x="169664" y="133945"/>
                </a:lnTo>
                <a:lnTo>
                  <a:pt x="169664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6" name="Freeform 1185"/>
          <p:cNvSpPr/>
          <p:nvPr/>
        </p:nvSpPr>
        <p:spPr>
          <a:xfrm>
            <a:off x="419695" y="3482578"/>
            <a:ext cx="187525" cy="151805"/>
          </a:xfrm>
          <a:custGeom>
            <a:avLst/>
            <a:gdLst/>
            <a:ahLst/>
            <a:cxnLst/>
            <a:rect l="0" t="0" r="0" b="0"/>
            <a:pathLst>
              <a:path w="187525" h="151805">
                <a:moveTo>
                  <a:pt x="0" y="8929"/>
                </a:move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4"/>
                </a:lnTo>
                <a:lnTo>
                  <a:pt x="0" y="151804"/>
                </a:lnTo>
                <a:lnTo>
                  <a:pt x="0" y="151804"/>
                </a:lnTo>
                <a:lnTo>
                  <a:pt x="0" y="142875"/>
                </a:lnTo>
                <a:lnTo>
                  <a:pt x="8930" y="142875"/>
                </a:lnTo>
                <a:lnTo>
                  <a:pt x="8930" y="133945"/>
                </a:lnTo>
                <a:lnTo>
                  <a:pt x="8930" y="116086"/>
                </a:lnTo>
                <a:lnTo>
                  <a:pt x="8930" y="107156"/>
                </a:lnTo>
                <a:lnTo>
                  <a:pt x="8930" y="89297"/>
                </a:lnTo>
                <a:lnTo>
                  <a:pt x="17860" y="71437"/>
                </a:lnTo>
                <a:lnTo>
                  <a:pt x="17860" y="53578"/>
                </a:lnTo>
                <a:lnTo>
                  <a:pt x="26789" y="35718"/>
                </a:lnTo>
                <a:lnTo>
                  <a:pt x="35719" y="26789"/>
                </a:lnTo>
                <a:lnTo>
                  <a:pt x="35719" y="17859"/>
                </a:lnTo>
                <a:lnTo>
                  <a:pt x="44649" y="8929"/>
                </a:lnTo>
                <a:lnTo>
                  <a:pt x="4464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62508" y="8929"/>
                </a:lnTo>
                <a:lnTo>
                  <a:pt x="62508" y="17859"/>
                </a:lnTo>
                <a:lnTo>
                  <a:pt x="62508" y="26789"/>
                </a:lnTo>
                <a:lnTo>
                  <a:pt x="71438" y="35718"/>
                </a:lnTo>
                <a:lnTo>
                  <a:pt x="71438" y="53578"/>
                </a:lnTo>
                <a:lnTo>
                  <a:pt x="80368" y="62508"/>
                </a:lnTo>
                <a:lnTo>
                  <a:pt x="80368" y="71437"/>
                </a:lnTo>
                <a:lnTo>
                  <a:pt x="80368" y="80367"/>
                </a:lnTo>
                <a:lnTo>
                  <a:pt x="80368" y="89297"/>
                </a:lnTo>
                <a:lnTo>
                  <a:pt x="80368" y="98226"/>
                </a:lnTo>
                <a:lnTo>
                  <a:pt x="80368" y="107156"/>
                </a:lnTo>
                <a:lnTo>
                  <a:pt x="80368" y="107156"/>
                </a:lnTo>
                <a:lnTo>
                  <a:pt x="89297" y="107156"/>
                </a:lnTo>
                <a:lnTo>
                  <a:pt x="89297" y="107156"/>
                </a:lnTo>
                <a:lnTo>
                  <a:pt x="89297" y="107156"/>
                </a:lnTo>
                <a:lnTo>
                  <a:pt x="89297" y="98226"/>
                </a:lnTo>
                <a:lnTo>
                  <a:pt x="89297" y="89297"/>
                </a:lnTo>
                <a:lnTo>
                  <a:pt x="98227" y="80367"/>
                </a:lnTo>
                <a:lnTo>
                  <a:pt x="98227" y="62508"/>
                </a:lnTo>
                <a:lnTo>
                  <a:pt x="107157" y="53578"/>
                </a:lnTo>
                <a:lnTo>
                  <a:pt x="116086" y="35718"/>
                </a:lnTo>
                <a:lnTo>
                  <a:pt x="125016" y="26789"/>
                </a:lnTo>
                <a:lnTo>
                  <a:pt x="133946" y="17859"/>
                </a:lnTo>
                <a:lnTo>
                  <a:pt x="142875" y="17859"/>
                </a:lnTo>
                <a:lnTo>
                  <a:pt x="142875" y="8929"/>
                </a:lnTo>
                <a:lnTo>
                  <a:pt x="151805" y="8929"/>
                </a:lnTo>
                <a:lnTo>
                  <a:pt x="160735" y="8929"/>
                </a:lnTo>
                <a:lnTo>
                  <a:pt x="160735" y="17859"/>
                </a:lnTo>
                <a:lnTo>
                  <a:pt x="160735" y="17859"/>
                </a:lnTo>
                <a:lnTo>
                  <a:pt x="169664" y="26789"/>
                </a:lnTo>
                <a:lnTo>
                  <a:pt x="169664" y="35718"/>
                </a:lnTo>
                <a:lnTo>
                  <a:pt x="178594" y="44648"/>
                </a:lnTo>
                <a:lnTo>
                  <a:pt x="178594" y="53578"/>
                </a:lnTo>
                <a:lnTo>
                  <a:pt x="178594" y="71437"/>
                </a:lnTo>
                <a:lnTo>
                  <a:pt x="187524" y="80367"/>
                </a:lnTo>
                <a:lnTo>
                  <a:pt x="187524" y="89297"/>
                </a:lnTo>
                <a:lnTo>
                  <a:pt x="187524" y="98226"/>
                </a:lnTo>
                <a:lnTo>
                  <a:pt x="187524" y="107156"/>
                </a:lnTo>
                <a:lnTo>
                  <a:pt x="187524" y="116086"/>
                </a:lnTo>
                <a:lnTo>
                  <a:pt x="187524" y="125015"/>
                </a:lnTo>
                <a:lnTo>
                  <a:pt x="187524" y="125015"/>
                </a:lnTo>
                <a:lnTo>
                  <a:pt x="187524" y="133945"/>
                </a:lnTo>
                <a:lnTo>
                  <a:pt x="187524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7" name="Freeform 1186"/>
          <p:cNvSpPr/>
          <p:nvPr/>
        </p:nvSpPr>
        <p:spPr>
          <a:xfrm>
            <a:off x="669727" y="3491507"/>
            <a:ext cx="107157" cy="98228"/>
          </a:xfrm>
          <a:custGeom>
            <a:avLst/>
            <a:gdLst/>
            <a:ahLst/>
            <a:cxnLst/>
            <a:rect l="0" t="0" r="0" b="0"/>
            <a:pathLst>
              <a:path w="107157" h="98228">
                <a:moveTo>
                  <a:pt x="62507" y="8930"/>
                </a:moveTo>
                <a:lnTo>
                  <a:pt x="62507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35718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53579"/>
                </a:lnTo>
                <a:lnTo>
                  <a:pt x="8929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98227"/>
                </a:lnTo>
                <a:lnTo>
                  <a:pt x="8929" y="98227"/>
                </a:lnTo>
                <a:lnTo>
                  <a:pt x="17859" y="98227"/>
                </a:lnTo>
                <a:lnTo>
                  <a:pt x="26789" y="98227"/>
                </a:lnTo>
                <a:lnTo>
                  <a:pt x="35718" y="98227"/>
                </a:lnTo>
                <a:lnTo>
                  <a:pt x="44648" y="98227"/>
                </a:lnTo>
                <a:lnTo>
                  <a:pt x="62507" y="98227"/>
                </a:lnTo>
                <a:lnTo>
                  <a:pt x="71437" y="89297"/>
                </a:lnTo>
                <a:lnTo>
                  <a:pt x="89297" y="80368"/>
                </a:lnTo>
                <a:lnTo>
                  <a:pt x="98226" y="71438"/>
                </a:lnTo>
                <a:lnTo>
                  <a:pt x="98226" y="71438"/>
                </a:lnTo>
                <a:lnTo>
                  <a:pt x="107156" y="53579"/>
                </a:lnTo>
                <a:lnTo>
                  <a:pt x="107156" y="44649"/>
                </a:lnTo>
                <a:lnTo>
                  <a:pt x="107156" y="44649"/>
                </a:lnTo>
                <a:lnTo>
                  <a:pt x="98226" y="35719"/>
                </a:lnTo>
                <a:lnTo>
                  <a:pt x="98226" y="26789"/>
                </a:lnTo>
                <a:lnTo>
                  <a:pt x="89297" y="17860"/>
                </a:lnTo>
                <a:lnTo>
                  <a:pt x="80367" y="8930"/>
                </a:lnTo>
                <a:lnTo>
                  <a:pt x="71437" y="8930"/>
                </a:lnTo>
                <a:lnTo>
                  <a:pt x="62507" y="893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8" name="Freeform 1187"/>
          <p:cNvSpPr/>
          <p:nvPr/>
        </p:nvSpPr>
        <p:spPr>
          <a:xfrm>
            <a:off x="848320" y="3500437"/>
            <a:ext cx="8931" cy="98228"/>
          </a:xfrm>
          <a:custGeom>
            <a:avLst/>
            <a:gdLst/>
            <a:ahLst/>
            <a:cxnLst/>
            <a:rect l="0" t="0" r="0" b="0"/>
            <a:pathLst>
              <a:path w="8931" h="98228">
                <a:moveTo>
                  <a:pt x="8930" y="0"/>
                </a:moveTo>
                <a:lnTo>
                  <a:pt x="893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9" name="Freeform 1188"/>
          <p:cNvSpPr/>
          <p:nvPr/>
        </p:nvSpPr>
        <p:spPr>
          <a:xfrm>
            <a:off x="848320" y="3429000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893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0" name="Freeform 1189"/>
          <p:cNvSpPr/>
          <p:nvPr/>
        </p:nvSpPr>
        <p:spPr>
          <a:xfrm>
            <a:off x="946547" y="3473648"/>
            <a:ext cx="80368" cy="107157"/>
          </a:xfrm>
          <a:custGeom>
            <a:avLst/>
            <a:gdLst/>
            <a:ahLst/>
            <a:cxnLst/>
            <a:rect l="0" t="0" r="0" b="0"/>
            <a:pathLst>
              <a:path w="80368" h="107157">
                <a:moveTo>
                  <a:pt x="53578" y="0"/>
                </a:moveTo>
                <a:lnTo>
                  <a:pt x="53578" y="8930"/>
                </a:lnTo>
                <a:lnTo>
                  <a:pt x="44648" y="8930"/>
                </a:lnTo>
                <a:lnTo>
                  <a:pt x="35719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17859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44648"/>
                </a:lnTo>
                <a:lnTo>
                  <a:pt x="17859" y="53578"/>
                </a:lnTo>
                <a:lnTo>
                  <a:pt x="26789" y="62508"/>
                </a:lnTo>
                <a:lnTo>
                  <a:pt x="35719" y="62508"/>
                </a:lnTo>
                <a:lnTo>
                  <a:pt x="44648" y="71438"/>
                </a:lnTo>
                <a:lnTo>
                  <a:pt x="62508" y="80367"/>
                </a:lnTo>
                <a:lnTo>
                  <a:pt x="71437" y="89297"/>
                </a:lnTo>
                <a:lnTo>
                  <a:pt x="80367" y="98227"/>
                </a:lnTo>
                <a:lnTo>
                  <a:pt x="80367" y="98227"/>
                </a:lnTo>
                <a:lnTo>
                  <a:pt x="80367" y="98227"/>
                </a:lnTo>
                <a:lnTo>
                  <a:pt x="71437" y="107156"/>
                </a:lnTo>
                <a:lnTo>
                  <a:pt x="71437" y="107156"/>
                </a:lnTo>
                <a:lnTo>
                  <a:pt x="62508" y="107156"/>
                </a:lnTo>
                <a:lnTo>
                  <a:pt x="53578" y="107156"/>
                </a:lnTo>
                <a:lnTo>
                  <a:pt x="35719" y="107156"/>
                </a:lnTo>
                <a:lnTo>
                  <a:pt x="26789" y="107156"/>
                </a:lnTo>
                <a:lnTo>
                  <a:pt x="17859" y="107156"/>
                </a:lnTo>
                <a:lnTo>
                  <a:pt x="8930" y="9822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1" name="Freeform 1190"/>
          <p:cNvSpPr/>
          <p:nvPr/>
        </p:nvSpPr>
        <p:spPr>
          <a:xfrm>
            <a:off x="1080492" y="3339703"/>
            <a:ext cx="17861" cy="294680"/>
          </a:xfrm>
          <a:custGeom>
            <a:avLst/>
            <a:gdLst/>
            <a:ahLst/>
            <a:cxnLst/>
            <a:rect l="0" t="0" r="0" b="0"/>
            <a:pathLst>
              <a:path w="17861" h="294680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60734"/>
                </a:lnTo>
                <a:lnTo>
                  <a:pt x="8930" y="178593"/>
                </a:lnTo>
                <a:lnTo>
                  <a:pt x="8930" y="196453"/>
                </a:lnTo>
                <a:lnTo>
                  <a:pt x="8930" y="223242"/>
                </a:lnTo>
                <a:lnTo>
                  <a:pt x="8930" y="232172"/>
                </a:lnTo>
                <a:lnTo>
                  <a:pt x="8930" y="250031"/>
                </a:lnTo>
                <a:lnTo>
                  <a:pt x="8930" y="267890"/>
                </a:lnTo>
                <a:lnTo>
                  <a:pt x="8930" y="276820"/>
                </a:lnTo>
                <a:lnTo>
                  <a:pt x="17860" y="285750"/>
                </a:lnTo>
                <a:lnTo>
                  <a:pt x="17860" y="285750"/>
                </a:lnTo>
                <a:lnTo>
                  <a:pt x="17860" y="294679"/>
                </a:lnTo>
                <a:lnTo>
                  <a:pt x="17860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2" name="Freeform 1191"/>
          <p:cNvSpPr/>
          <p:nvPr/>
        </p:nvSpPr>
        <p:spPr>
          <a:xfrm>
            <a:off x="1053703" y="3500437"/>
            <a:ext cx="125017" cy="8931"/>
          </a:xfrm>
          <a:custGeom>
            <a:avLst/>
            <a:gdLst/>
            <a:ahLst/>
            <a:cxnLst/>
            <a:rect l="0" t="0" r="0" b="0"/>
            <a:pathLst>
              <a:path w="125017" h="893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98227" y="0"/>
                </a:lnTo>
                <a:lnTo>
                  <a:pt x="116086" y="8930"/>
                </a:lnTo>
                <a:lnTo>
                  <a:pt x="125016" y="8930"/>
                </a:lnTo>
                <a:lnTo>
                  <a:pt x="12501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3" name="Freeform 1192"/>
          <p:cNvSpPr/>
          <p:nvPr/>
        </p:nvSpPr>
        <p:spPr>
          <a:xfrm>
            <a:off x="1268016" y="3491507"/>
            <a:ext cx="142876" cy="98228"/>
          </a:xfrm>
          <a:custGeom>
            <a:avLst/>
            <a:gdLst/>
            <a:ahLst/>
            <a:cxnLst/>
            <a:rect l="0" t="0" r="0" b="0"/>
            <a:pathLst>
              <a:path w="142876" h="98228">
                <a:moveTo>
                  <a:pt x="80367" y="0"/>
                </a:move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7" y="8930"/>
                </a:lnTo>
                <a:lnTo>
                  <a:pt x="53578" y="8930"/>
                </a:lnTo>
                <a:lnTo>
                  <a:pt x="44648" y="17860"/>
                </a:lnTo>
                <a:lnTo>
                  <a:pt x="26789" y="26789"/>
                </a:lnTo>
                <a:lnTo>
                  <a:pt x="26789" y="35719"/>
                </a:lnTo>
                <a:lnTo>
                  <a:pt x="17859" y="44649"/>
                </a:lnTo>
                <a:lnTo>
                  <a:pt x="8929" y="53579"/>
                </a:ln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0" y="80368"/>
                </a:lnTo>
                <a:lnTo>
                  <a:pt x="8929" y="80368"/>
                </a:lnTo>
                <a:lnTo>
                  <a:pt x="17859" y="80368"/>
                </a:lnTo>
                <a:lnTo>
                  <a:pt x="26789" y="71438"/>
                </a:lnTo>
                <a:lnTo>
                  <a:pt x="35718" y="71438"/>
                </a:lnTo>
                <a:lnTo>
                  <a:pt x="53578" y="71438"/>
                </a:lnTo>
                <a:lnTo>
                  <a:pt x="62507" y="62508"/>
                </a:lnTo>
                <a:lnTo>
                  <a:pt x="71437" y="53579"/>
                </a:lnTo>
                <a:lnTo>
                  <a:pt x="80367" y="44649"/>
                </a:lnTo>
                <a:lnTo>
                  <a:pt x="80367" y="44649"/>
                </a:lnTo>
                <a:lnTo>
                  <a:pt x="89297" y="35719"/>
                </a:lnTo>
                <a:lnTo>
                  <a:pt x="89297" y="35719"/>
                </a:lnTo>
                <a:lnTo>
                  <a:pt x="98226" y="35719"/>
                </a:lnTo>
                <a:lnTo>
                  <a:pt x="98226" y="35719"/>
                </a:lnTo>
                <a:lnTo>
                  <a:pt x="98226" y="44649"/>
                </a:lnTo>
                <a:lnTo>
                  <a:pt x="98226" y="44649"/>
                </a:lnTo>
                <a:lnTo>
                  <a:pt x="98226" y="53579"/>
                </a:lnTo>
                <a:lnTo>
                  <a:pt x="98226" y="62508"/>
                </a:lnTo>
                <a:lnTo>
                  <a:pt x="98226" y="71438"/>
                </a:lnTo>
                <a:lnTo>
                  <a:pt x="107156" y="80368"/>
                </a:lnTo>
                <a:lnTo>
                  <a:pt x="107156" y="89297"/>
                </a:lnTo>
                <a:lnTo>
                  <a:pt x="116086" y="98227"/>
                </a:lnTo>
                <a:lnTo>
                  <a:pt x="125015" y="98227"/>
                </a:lnTo>
                <a:lnTo>
                  <a:pt x="133945" y="98227"/>
                </a:lnTo>
                <a:lnTo>
                  <a:pt x="133945" y="98227"/>
                </a:lnTo>
                <a:lnTo>
                  <a:pt x="142875" y="98227"/>
                </a:lnTo>
                <a:lnTo>
                  <a:pt x="142875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4" name="Freeform 1193"/>
          <p:cNvSpPr/>
          <p:nvPr/>
        </p:nvSpPr>
        <p:spPr>
          <a:xfrm>
            <a:off x="1482328" y="3527226"/>
            <a:ext cx="8931" cy="89298"/>
          </a:xfrm>
          <a:custGeom>
            <a:avLst/>
            <a:gdLst/>
            <a:ahLst/>
            <a:cxnLst/>
            <a:rect l="0" t="0" r="0" b="0"/>
            <a:pathLst>
              <a:path w="8931" h="89298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5" name="Freeform 1194"/>
          <p:cNvSpPr/>
          <p:nvPr/>
        </p:nvSpPr>
        <p:spPr>
          <a:xfrm>
            <a:off x="1473398" y="3420070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6" name="Freeform 1195"/>
          <p:cNvSpPr/>
          <p:nvPr/>
        </p:nvSpPr>
        <p:spPr>
          <a:xfrm>
            <a:off x="1535906" y="3455789"/>
            <a:ext cx="133947" cy="133946"/>
          </a:xfrm>
          <a:custGeom>
            <a:avLst/>
            <a:gdLst/>
            <a:ahLst/>
            <a:cxnLst/>
            <a:rect l="0" t="0" r="0" b="0"/>
            <a:pathLst>
              <a:path w="133947" h="133946">
                <a:moveTo>
                  <a:pt x="17860" y="62507"/>
                </a:moveTo>
                <a:lnTo>
                  <a:pt x="17860" y="80367"/>
                </a:lnTo>
                <a:lnTo>
                  <a:pt x="8930" y="89297"/>
                </a:lnTo>
                <a:lnTo>
                  <a:pt x="893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8930" y="133945"/>
                </a:lnTo>
                <a:lnTo>
                  <a:pt x="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25015"/>
                </a:lnTo>
                <a:lnTo>
                  <a:pt x="17860" y="116086"/>
                </a:lnTo>
                <a:lnTo>
                  <a:pt x="17860" y="107156"/>
                </a:lnTo>
                <a:lnTo>
                  <a:pt x="26789" y="89297"/>
                </a:lnTo>
                <a:lnTo>
                  <a:pt x="26789" y="80367"/>
                </a:lnTo>
                <a:lnTo>
                  <a:pt x="35719" y="62507"/>
                </a:lnTo>
                <a:lnTo>
                  <a:pt x="35719" y="44648"/>
                </a:lnTo>
                <a:lnTo>
                  <a:pt x="44649" y="35718"/>
                </a:lnTo>
                <a:lnTo>
                  <a:pt x="44649" y="26789"/>
                </a:lnTo>
                <a:lnTo>
                  <a:pt x="53578" y="17859"/>
                </a:lnTo>
                <a:lnTo>
                  <a:pt x="53578" y="8929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8929"/>
                </a:lnTo>
                <a:lnTo>
                  <a:pt x="125016" y="8929"/>
                </a:lnTo>
                <a:lnTo>
                  <a:pt x="133946" y="8929"/>
                </a:lnTo>
                <a:lnTo>
                  <a:pt x="133946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7" name="Freeform 1196"/>
          <p:cNvSpPr/>
          <p:nvPr/>
        </p:nvSpPr>
        <p:spPr>
          <a:xfrm>
            <a:off x="142875" y="3759398"/>
            <a:ext cx="196454" cy="151806"/>
          </a:xfrm>
          <a:custGeom>
            <a:avLst/>
            <a:gdLst/>
            <a:ahLst/>
            <a:cxnLst/>
            <a:rect l="0" t="0" r="0" b="0"/>
            <a:pathLst>
              <a:path w="196454" h="151806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44648"/>
                </a:lnTo>
                <a:lnTo>
                  <a:pt x="26789" y="62508"/>
                </a:lnTo>
                <a:lnTo>
                  <a:pt x="26789" y="80367"/>
                </a:lnTo>
                <a:lnTo>
                  <a:pt x="26789" y="98227"/>
                </a:lnTo>
                <a:lnTo>
                  <a:pt x="17859" y="107156"/>
                </a:lnTo>
                <a:lnTo>
                  <a:pt x="17859" y="125016"/>
                </a:lnTo>
                <a:lnTo>
                  <a:pt x="17859" y="133945"/>
                </a:lnTo>
                <a:lnTo>
                  <a:pt x="8930" y="142875"/>
                </a:lnTo>
                <a:lnTo>
                  <a:pt x="8930" y="142875"/>
                </a:lnTo>
                <a:lnTo>
                  <a:pt x="0" y="151805"/>
                </a:lnTo>
                <a:lnTo>
                  <a:pt x="0" y="142875"/>
                </a:lnTo>
                <a:lnTo>
                  <a:pt x="0" y="142875"/>
                </a:lnTo>
                <a:lnTo>
                  <a:pt x="0" y="133945"/>
                </a:lnTo>
                <a:lnTo>
                  <a:pt x="8930" y="125016"/>
                </a:lnTo>
                <a:lnTo>
                  <a:pt x="8930" y="107156"/>
                </a:lnTo>
                <a:lnTo>
                  <a:pt x="8930" y="89297"/>
                </a:lnTo>
                <a:lnTo>
                  <a:pt x="17859" y="71438"/>
                </a:lnTo>
                <a:lnTo>
                  <a:pt x="17859" y="53578"/>
                </a:lnTo>
                <a:lnTo>
                  <a:pt x="26789" y="35719"/>
                </a:lnTo>
                <a:lnTo>
                  <a:pt x="35719" y="26789"/>
                </a:lnTo>
                <a:lnTo>
                  <a:pt x="35719" y="8930"/>
                </a:lnTo>
                <a:lnTo>
                  <a:pt x="44649" y="0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71438" y="26789"/>
                </a:lnTo>
                <a:lnTo>
                  <a:pt x="71438" y="35719"/>
                </a:lnTo>
                <a:lnTo>
                  <a:pt x="71438" y="44648"/>
                </a:lnTo>
                <a:lnTo>
                  <a:pt x="71438" y="62508"/>
                </a:lnTo>
                <a:lnTo>
                  <a:pt x="71438" y="71438"/>
                </a:lnTo>
                <a:lnTo>
                  <a:pt x="80367" y="80367"/>
                </a:lnTo>
                <a:lnTo>
                  <a:pt x="80367" y="89297"/>
                </a:lnTo>
                <a:lnTo>
                  <a:pt x="80367" y="98227"/>
                </a:lnTo>
                <a:lnTo>
                  <a:pt x="80367" y="98227"/>
                </a:lnTo>
                <a:lnTo>
                  <a:pt x="80367" y="98227"/>
                </a:lnTo>
                <a:lnTo>
                  <a:pt x="80367" y="98227"/>
                </a:lnTo>
                <a:lnTo>
                  <a:pt x="89297" y="89297"/>
                </a:lnTo>
                <a:lnTo>
                  <a:pt x="89297" y="80367"/>
                </a:lnTo>
                <a:lnTo>
                  <a:pt x="98227" y="71438"/>
                </a:lnTo>
                <a:lnTo>
                  <a:pt x="98227" y="62508"/>
                </a:lnTo>
                <a:lnTo>
                  <a:pt x="107156" y="53578"/>
                </a:lnTo>
                <a:lnTo>
                  <a:pt x="116086" y="44648"/>
                </a:lnTo>
                <a:lnTo>
                  <a:pt x="116086" y="35719"/>
                </a:lnTo>
                <a:lnTo>
                  <a:pt x="125016" y="2678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42875" y="17859"/>
                </a:lnTo>
                <a:lnTo>
                  <a:pt x="142875" y="26789"/>
                </a:lnTo>
                <a:lnTo>
                  <a:pt x="151805" y="26789"/>
                </a:lnTo>
                <a:lnTo>
                  <a:pt x="151805" y="35719"/>
                </a:lnTo>
                <a:lnTo>
                  <a:pt x="160734" y="53578"/>
                </a:lnTo>
                <a:lnTo>
                  <a:pt x="160734" y="62508"/>
                </a:lnTo>
                <a:lnTo>
                  <a:pt x="160734" y="80367"/>
                </a:lnTo>
                <a:lnTo>
                  <a:pt x="169664" y="89297"/>
                </a:lnTo>
                <a:lnTo>
                  <a:pt x="169664" y="98227"/>
                </a:lnTo>
                <a:lnTo>
                  <a:pt x="178594" y="107156"/>
                </a:lnTo>
                <a:lnTo>
                  <a:pt x="178594" y="125016"/>
                </a:lnTo>
                <a:lnTo>
                  <a:pt x="187524" y="125016"/>
                </a:lnTo>
                <a:lnTo>
                  <a:pt x="187524" y="133945"/>
                </a:lnTo>
                <a:lnTo>
                  <a:pt x="196453" y="142875"/>
                </a:lnTo>
                <a:lnTo>
                  <a:pt x="196453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8" name="Freeform 1197"/>
          <p:cNvSpPr/>
          <p:nvPr/>
        </p:nvSpPr>
        <p:spPr>
          <a:xfrm>
            <a:off x="410766" y="3804046"/>
            <a:ext cx="133946" cy="98228"/>
          </a:xfrm>
          <a:custGeom>
            <a:avLst/>
            <a:gdLst/>
            <a:ahLst/>
            <a:cxnLst/>
            <a:rect l="0" t="0" r="0" b="0"/>
            <a:pathLst>
              <a:path w="133946" h="98228">
                <a:moveTo>
                  <a:pt x="71437" y="0"/>
                </a:moveTo>
                <a:lnTo>
                  <a:pt x="6250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8" y="17860"/>
                </a:lnTo>
                <a:lnTo>
                  <a:pt x="35718" y="26790"/>
                </a:lnTo>
                <a:lnTo>
                  <a:pt x="26789" y="35719"/>
                </a:lnTo>
                <a:lnTo>
                  <a:pt x="17859" y="44649"/>
                </a:lnTo>
                <a:lnTo>
                  <a:pt x="8929" y="53579"/>
                </a:lnTo>
                <a:lnTo>
                  <a:pt x="0" y="71438"/>
                </a:lnTo>
                <a:lnTo>
                  <a:pt x="0" y="80368"/>
                </a:lnTo>
                <a:lnTo>
                  <a:pt x="0" y="80368"/>
                </a:lnTo>
                <a:lnTo>
                  <a:pt x="0" y="89297"/>
                </a:lnTo>
                <a:lnTo>
                  <a:pt x="0" y="89297"/>
                </a:lnTo>
                <a:lnTo>
                  <a:pt x="8929" y="98227"/>
                </a:lnTo>
                <a:lnTo>
                  <a:pt x="17859" y="89297"/>
                </a:lnTo>
                <a:lnTo>
                  <a:pt x="26789" y="89297"/>
                </a:lnTo>
                <a:lnTo>
                  <a:pt x="35718" y="80368"/>
                </a:lnTo>
                <a:lnTo>
                  <a:pt x="44648" y="71438"/>
                </a:lnTo>
                <a:lnTo>
                  <a:pt x="53578" y="62508"/>
                </a:lnTo>
                <a:lnTo>
                  <a:pt x="62508" y="53579"/>
                </a:lnTo>
                <a:lnTo>
                  <a:pt x="71437" y="44649"/>
                </a:lnTo>
                <a:lnTo>
                  <a:pt x="80367" y="35719"/>
                </a:lnTo>
                <a:lnTo>
                  <a:pt x="89297" y="26790"/>
                </a:lnTo>
                <a:lnTo>
                  <a:pt x="89297" y="17860"/>
                </a:lnTo>
                <a:lnTo>
                  <a:pt x="89297" y="17860"/>
                </a:lnTo>
                <a:lnTo>
                  <a:pt x="98226" y="17860"/>
                </a:lnTo>
                <a:lnTo>
                  <a:pt x="98226" y="17860"/>
                </a:lnTo>
                <a:lnTo>
                  <a:pt x="98226" y="26790"/>
                </a:lnTo>
                <a:lnTo>
                  <a:pt x="98226" y="35719"/>
                </a:lnTo>
                <a:lnTo>
                  <a:pt x="98226" y="44649"/>
                </a:lnTo>
                <a:lnTo>
                  <a:pt x="98226" y="53579"/>
                </a:lnTo>
                <a:lnTo>
                  <a:pt x="98226" y="62508"/>
                </a:lnTo>
                <a:lnTo>
                  <a:pt x="98226" y="71438"/>
                </a:lnTo>
                <a:lnTo>
                  <a:pt x="107156" y="80368"/>
                </a:lnTo>
                <a:lnTo>
                  <a:pt x="107156" y="89297"/>
                </a:lnTo>
                <a:lnTo>
                  <a:pt x="107156" y="98227"/>
                </a:lnTo>
                <a:lnTo>
                  <a:pt x="116086" y="98227"/>
                </a:lnTo>
                <a:lnTo>
                  <a:pt x="125015" y="98227"/>
                </a:lnTo>
                <a:lnTo>
                  <a:pt x="133945" y="98227"/>
                </a:lnTo>
                <a:lnTo>
                  <a:pt x="133945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9" name="Freeform 1198"/>
          <p:cNvSpPr/>
          <p:nvPr/>
        </p:nvSpPr>
        <p:spPr>
          <a:xfrm>
            <a:off x="598289" y="3795117"/>
            <a:ext cx="98228" cy="133946"/>
          </a:xfrm>
          <a:custGeom>
            <a:avLst/>
            <a:gdLst/>
            <a:ahLst/>
            <a:cxnLst/>
            <a:rect l="0" t="0" r="0" b="0"/>
            <a:pathLst>
              <a:path w="98228" h="133946">
                <a:moveTo>
                  <a:pt x="71438" y="0"/>
                </a:moveTo>
                <a:lnTo>
                  <a:pt x="62508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1786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9"/>
                </a:lnTo>
                <a:lnTo>
                  <a:pt x="17860" y="35719"/>
                </a:lnTo>
                <a:lnTo>
                  <a:pt x="35719" y="44648"/>
                </a:lnTo>
                <a:lnTo>
                  <a:pt x="44649" y="53578"/>
                </a:lnTo>
                <a:lnTo>
                  <a:pt x="62508" y="62508"/>
                </a:lnTo>
                <a:lnTo>
                  <a:pt x="71438" y="71437"/>
                </a:lnTo>
                <a:lnTo>
                  <a:pt x="89297" y="80367"/>
                </a:lnTo>
                <a:lnTo>
                  <a:pt x="98227" y="89297"/>
                </a:lnTo>
                <a:lnTo>
                  <a:pt x="98227" y="98226"/>
                </a:lnTo>
                <a:lnTo>
                  <a:pt x="98227" y="107156"/>
                </a:lnTo>
                <a:lnTo>
                  <a:pt x="98227" y="116086"/>
                </a:lnTo>
                <a:lnTo>
                  <a:pt x="89297" y="116086"/>
                </a:lnTo>
                <a:lnTo>
                  <a:pt x="80367" y="125015"/>
                </a:lnTo>
                <a:lnTo>
                  <a:pt x="62508" y="133945"/>
                </a:lnTo>
                <a:lnTo>
                  <a:pt x="53578" y="133945"/>
                </a:lnTo>
                <a:lnTo>
                  <a:pt x="44649" y="133945"/>
                </a:lnTo>
                <a:lnTo>
                  <a:pt x="35719" y="133945"/>
                </a:lnTo>
                <a:lnTo>
                  <a:pt x="26789" y="133945"/>
                </a:lnTo>
                <a:lnTo>
                  <a:pt x="17860" y="133945"/>
                </a:lnTo>
                <a:lnTo>
                  <a:pt x="17860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0" name="Freeform 1199"/>
          <p:cNvSpPr/>
          <p:nvPr/>
        </p:nvSpPr>
        <p:spPr>
          <a:xfrm>
            <a:off x="759024" y="3795117"/>
            <a:ext cx="116086" cy="133946"/>
          </a:xfrm>
          <a:custGeom>
            <a:avLst/>
            <a:gdLst/>
            <a:ahLst/>
            <a:cxnLst/>
            <a:rect l="0" t="0" r="0" b="0"/>
            <a:pathLst>
              <a:path w="116086" h="133946">
                <a:moveTo>
                  <a:pt x="53578" y="0"/>
                </a:moveTo>
                <a:lnTo>
                  <a:pt x="53578" y="0"/>
                </a:lnTo>
                <a:lnTo>
                  <a:pt x="44648" y="0"/>
                </a:lnTo>
                <a:lnTo>
                  <a:pt x="35718" y="0"/>
                </a:lnTo>
                <a:lnTo>
                  <a:pt x="26789" y="0"/>
                </a:lnTo>
                <a:lnTo>
                  <a:pt x="17859" y="0"/>
                </a:lnTo>
                <a:lnTo>
                  <a:pt x="8929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29" y="26789"/>
                </a:lnTo>
                <a:lnTo>
                  <a:pt x="17859" y="35719"/>
                </a:lnTo>
                <a:lnTo>
                  <a:pt x="35718" y="44648"/>
                </a:lnTo>
                <a:lnTo>
                  <a:pt x="44648" y="53578"/>
                </a:lnTo>
                <a:lnTo>
                  <a:pt x="62507" y="62508"/>
                </a:lnTo>
                <a:lnTo>
                  <a:pt x="80367" y="71437"/>
                </a:lnTo>
                <a:lnTo>
                  <a:pt x="98226" y="80367"/>
                </a:lnTo>
                <a:lnTo>
                  <a:pt x="107156" y="89297"/>
                </a:lnTo>
                <a:lnTo>
                  <a:pt x="116085" y="98226"/>
                </a:lnTo>
                <a:lnTo>
                  <a:pt x="116085" y="107156"/>
                </a:lnTo>
                <a:lnTo>
                  <a:pt x="116085" y="116086"/>
                </a:lnTo>
                <a:lnTo>
                  <a:pt x="116085" y="116086"/>
                </a:lnTo>
                <a:lnTo>
                  <a:pt x="107156" y="125015"/>
                </a:lnTo>
                <a:lnTo>
                  <a:pt x="98226" y="125015"/>
                </a:lnTo>
                <a:lnTo>
                  <a:pt x="80367" y="125015"/>
                </a:lnTo>
                <a:lnTo>
                  <a:pt x="71437" y="133945"/>
                </a:lnTo>
                <a:lnTo>
                  <a:pt x="53578" y="133945"/>
                </a:lnTo>
                <a:lnTo>
                  <a:pt x="44648" y="133945"/>
                </a:lnTo>
                <a:lnTo>
                  <a:pt x="35718" y="133945"/>
                </a:lnTo>
                <a:lnTo>
                  <a:pt x="26789" y="133945"/>
                </a:lnTo>
                <a:lnTo>
                  <a:pt x="26789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1" name="Freeform 1200"/>
          <p:cNvSpPr/>
          <p:nvPr/>
        </p:nvSpPr>
        <p:spPr>
          <a:xfrm>
            <a:off x="616149" y="1214437"/>
            <a:ext cx="223243" cy="348259"/>
          </a:xfrm>
          <a:custGeom>
            <a:avLst/>
            <a:gdLst/>
            <a:ahLst/>
            <a:cxnLst/>
            <a:rect l="0" t="0" r="0" b="0"/>
            <a:pathLst>
              <a:path w="223243" h="348259">
                <a:moveTo>
                  <a:pt x="0" y="35719"/>
                </a:moveTo>
                <a:lnTo>
                  <a:pt x="0" y="35719"/>
                </a:ln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8929" y="26790"/>
                </a:lnTo>
                <a:lnTo>
                  <a:pt x="892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9296" y="0"/>
                </a:lnTo>
                <a:lnTo>
                  <a:pt x="98226" y="0"/>
                </a:lnTo>
                <a:lnTo>
                  <a:pt x="116085" y="0"/>
                </a:lnTo>
                <a:lnTo>
                  <a:pt x="133945" y="0"/>
                </a:lnTo>
                <a:lnTo>
                  <a:pt x="151804" y="0"/>
                </a:lnTo>
                <a:lnTo>
                  <a:pt x="169664" y="8930"/>
                </a:lnTo>
                <a:lnTo>
                  <a:pt x="178593" y="8930"/>
                </a:lnTo>
                <a:lnTo>
                  <a:pt x="187523" y="17860"/>
                </a:lnTo>
                <a:lnTo>
                  <a:pt x="196453" y="26790"/>
                </a:lnTo>
                <a:lnTo>
                  <a:pt x="205382" y="26790"/>
                </a:lnTo>
                <a:lnTo>
                  <a:pt x="214312" y="35719"/>
                </a:lnTo>
                <a:lnTo>
                  <a:pt x="223242" y="44649"/>
                </a:lnTo>
                <a:lnTo>
                  <a:pt x="223242" y="53579"/>
                </a:lnTo>
                <a:lnTo>
                  <a:pt x="223242" y="62508"/>
                </a:lnTo>
                <a:lnTo>
                  <a:pt x="223242" y="71438"/>
                </a:lnTo>
                <a:lnTo>
                  <a:pt x="214312" y="80368"/>
                </a:lnTo>
                <a:lnTo>
                  <a:pt x="214312" y="98227"/>
                </a:lnTo>
                <a:lnTo>
                  <a:pt x="205382" y="107157"/>
                </a:lnTo>
                <a:lnTo>
                  <a:pt x="196453" y="125016"/>
                </a:lnTo>
                <a:lnTo>
                  <a:pt x="187523" y="133946"/>
                </a:lnTo>
                <a:lnTo>
                  <a:pt x="178593" y="142876"/>
                </a:lnTo>
                <a:lnTo>
                  <a:pt x="169664" y="160735"/>
                </a:lnTo>
                <a:lnTo>
                  <a:pt x="151804" y="178594"/>
                </a:lnTo>
                <a:lnTo>
                  <a:pt x="133945" y="187524"/>
                </a:lnTo>
                <a:lnTo>
                  <a:pt x="125015" y="205383"/>
                </a:lnTo>
                <a:lnTo>
                  <a:pt x="116085" y="214313"/>
                </a:lnTo>
                <a:lnTo>
                  <a:pt x="98226" y="232172"/>
                </a:lnTo>
                <a:lnTo>
                  <a:pt x="89296" y="241102"/>
                </a:lnTo>
                <a:lnTo>
                  <a:pt x="80367" y="258961"/>
                </a:lnTo>
                <a:lnTo>
                  <a:pt x="62507" y="267891"/>
                </a:lnTo>
                <a:lnTo>
                  <a:pt x="53578" y="276821"/>
                </a:lnTo>
                <a:lnTo>
                  <a:pt x="44648" y="285750"/>
                </a:lnTo>
                <a:lnTo>
                  <a:pt x="35718" y="294680"/>
                </a:lnTo>
                <a:lnTo>
                  <a:pt x="26789" y="303610"/>
                </a:lnTo>
                <a:lnTo>
                  <a:pt x="26789" y="312539"/>
                </a:lnTo>
                <a:lnTo>
                  <a:pt x="17859" y="321469"/>
                </a:lnTo>
                <a:lnTo>
                  <a:pt x="17859" y="330399"/>
                </a:lnTo>
                <a:lnTo>
                  <a:pt x="17859" y="330399"/>
                </a:lnTo>
                <a:lnTo>
                  <a:pt x="17859" y="339328"/>
                </a:lnTo>
                <a:lnTo>
                  <a:pt x="26789" y="339328"/>
                </a:lnTo>
                <a:lnTo>
                  <a:pt x="26789" y="339328"/>
                </a:lnTo>
                <a:lnTo>
                  <a:pt x="44648" y="339328"/>
                </a:lnTo>
                <a:lnTo>
                  <a:pt x="53578" y="339328"/>
                </a:lnTo>
                <a:lnTo>
                  <a:pt x="62507" y="348258"/>
                </a:lnTo>
                <a:lnTo>
                  <a:pt x="71437" y="339328"/>
                </a:lnTo>
                <a:lnTo>
                  <a:pt x="89296" y="339328"/>
                </a:lnTo>
                <a:lnTo>
                  <a:pt x="98226" y="339328"/>
                </a:lnTo>
                <a:lnTo>
                  <a:pt x="116085" y="339328"/>
                </a:lnTo>
                <a:lnTo>
                  <a:pt x="125015" y="339328"/>
                </a:lnTo>
                <a:lnTo>
                  <a:pt x="133945" y="339328"/>
                </a:lnTo>
                <a:lnTo>
                  <a:pt x="142875" y="339328"/>
                </a:lnTo>
                <a:lnTo>
                  <a:pt x="151804" y="339328"/>
                </a:lnTo>
                <a:lnTo>
                  <a:pt x="160734" y="339328"/>
                </a:lnTo>
                <a:lnTo>
                  <a:pt x="169664" y="339328"/>
                </a:lnTo>
                <a:lnTo>
                  <a:pt x="169664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2" name="Freeform 1201"/>
          <p:cNvSpPr/>
          <p:nvPr/>
        </p:nvSpPr>
        <p:spPr>
          <a:xfrm>
            <a:off x="884039" y="1509117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17860" y="8930"/>
                </a:moveTo>
                <a:lnTo>
                  <a:pt x="17860" y="893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3" name="Freeform 1202"/>
          <p:cNvSpPr/>
          <p:nvPr/>
        </p:nvSpPr>
        <p:spPr>
          <a:xfrm>
            <a:off x="1062633" y="1241227"/>
            <a:ext cx="169665" cy="303610"/>
          </a:xfrm>
          <a:custGeom>
            <a:avLst/>
            <a:gdLst/>
            <a:ahLst/>
            <a:cxnLst/>
            <a:rect l="0" t="0" r="0" b="0"/>
            <a:pathLst>
              <a:path w="169665" h="303610">
                <a:moveTo>
                  <a:pt x="89297" y="44648"/>
                </a:moveTo>
                <a:lnTo>
                  <a:pt x="89297" y="44648"/>
                </a:lnTo>
                <a:lnTo>
                  <a:pt x="80367" y="44648"/>
                </a:lnTo>
                <a:lnTo>
                  <a:pt x="80367" y="44648"/>
                </a:lnTo>
                <a:lnTo>
                  <a:pt x="80367" y="44648"/>
                </a:lnTo>
                <a:lnTo>
                  <a:pt x="80367" y="44648"/>
                </a:lnTo>
                <a:lnTo>
                  <a:pt x="80367" y="44648"/>
                </a:lnTo>
                <a:lnTo>
                  <a:pt x="80367" y="62507"/>
                </a:lnTo>
                <a:lnTo>
                  <a:pt x="80367" y="71437"/>
                </a:lnTo>
                <a:lnTo>
                  <a:pt x="80367" y="89296"/>
                </a:lnTo>
                <a:lnTo>
                  <a:pt x="71437" y="98226"/>
                </a:lnTo>
                <a:lnTo>
                  <a:pt x="71437" y="116086"/>
                </a:lnTo>
                <a:lnTo>
                  <a:pt x="62508" y="133945"/>
                </a:lnTo>
                <a:lnTo>
                  <a:pt x="53578" y="160734"/>
                </a:lnTo>
                <a:lnTo>
                  <a:pt x="53578" y="178593"/>
                </a:lnTo>
                <a:lnTo>
                  <a:pt x="35719" y="205382"/>
                </a:lnTo>
                <a:lnTo>
                  <a:pt x="35719" y="223242"/>
                </a:lnTo>
                <a:lnTo>
                  <a:pt x="17859" y="241101"/>
                </a:lnTo>
                <a:lnTo>
                  <a:pt x="17859" y="258960"/>
                </a:lnTo>
                <a:lnTo>
                  <a:pt x="8930" y="276820"/>
                </a:lnTo>
                <a:lnTo>
                  <a:pt x="8930" y="285749"/>
                </a:lnTo>
                <a:lnTo>
                  <a:pt x="8930" y="294679"/>
                </a:lnTo>
                <a:lnTo>
                  <a:pt x="0" y="303609"/>
                </a:lnTo>
                <a:lnTo>
                  <a:pt x="0" y="303609"/>
                </a:lnTo>
                <a:lnTo>
                  <a:pt x="0" y="303609"/>
                </a:lnTo>
                <a:lnTo>
                  <a:pt x="0" y="294679"/>
                </a:lnTo>
                <a:lnTo>
                  <a:pt x="0" y="285749"/>
                </a:lnTo>
                <a:lnTo>
                  <a:pt x="0" y="285749"/>
                </a:lnTo>
                <a:lnTo>
                  <a:pt x="0" y="267890"/>
                </a:lnTo>
                <a:lnTo>
                  <a:pt x="8930" y="258960"/>
                </a:lnTo>
                <a:lnTo>
                  <a:pt x="8930" y="232171"/>
                </a:lnTo>
                <a:lnTo>
                  <a:pt x="17859" y="214312"/>
                </a:lnTo>
                <a:lnTo>
                  <a:pt x="26789" y="196452"/>
                </a:lnTo>
                <a:lnTo>
                  <a:pt x="26789" y="169663"/>
                </a:lnTo>
                <a:lnTo>
                  <a:pt x="35719" y="151804"/>
                </a:lnTo>
                <a:lnTo>
                  <a:pt x="44648" y="125015"/>
                </a:lnTo>
                <a:lnTo>
                  <a:pt x="53578" y="107156"/>
                </a:lnTo>
                <a:lnTo>
                  <a:pt x="62508" y="89296"/>
                </a:lnTo>
                <a:lnTo>
                  <a:pt x="71437" y="71437"/>
                </a:lnTo>
                <a:lnTo>
                  <a:pt x="71437" y="53578"/>
                </a:lnTo>
                <a:lnTo>
                  <a:pt x="80367" y="35718"/>
                </a:lnTo>
                <a:lnTo>
                  <a:pt x="89297" y="26789"/>
                </a:lnTo>
                <a:lnTo>
                  <a:pt x="98226" y="17859"/>
                </a:lnTo>
                <a:lnTo>
                  <a:pt x="107156" y="8929"/>
                </a:lnTo>
                <a:lnTo>
                  <a:pt x="107156" y="8929"/>
                </a:lnTo>
                <a:lnTo>
                  <a:pt x="107156" y="0"/>
                </a:lnTo>
                <a:lnTo>
                  <a:pt x="107156" y="0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17859"/>
                </a:lnTo>
                <a:lnTo>
                  <a:pt x="107156" y="26789"/>
                </a:lnTo>
                <a:lnTo>
                  <a:pt x="107156" y="44648"/>
                </a:lnTo>
                <a:lnTo>
                  <a:pt x="116086" y="62507"/>
                </a:lnTo>
                <a:lnTo>
                  <a:pt x="116086" y="80367"/>
                </a:lnTo>
                <a:lnTo>
                  <a:pt x="116086" y="98226"/>
                </a:lnTo>
                <a:lnTo>
                  <a:pt x="125016" y="116086"/>
                </a:lnTo>
                <a:lnTo>
                  <a:pt x="125016" y="133945"/>
                </a:lnTo>
                <a:lnTo>
                  <a:pt x="125016" y="151804"/>
                </a:lnTo>
                <a:lnTo>
                  <a:pt x="133945" y="160734"/>
                </a:lnTo>
                <a:lnTo>
                  <a:pt x="133945" y="178593"/>
                </a:lnTo>
                <a:lnTo>
                  <a:pt x="142875" y="196452"/>
                </a:lnTo>
                <a:lnTo>
                  <a:pt x="142875" y="214312"/>
                </a:lnTo>
                <a:lnTo>
                  <a:pt x="151805" y="223242"/>
                </a:lnTo>
                <a:lnTo>
                  <a:pt x="151805" y="232171"/>
                </a:lnTo>
                <a:lnTo>
                  <a:pt x="160734" y="241101"/>
                </a:lnTo>
                <a:lnTo>
                  <a:pt x="169664" y="241101"/>
                </a:lnTo>
                <a:lnTo>
                  <a:pt x="169664" y="250031"/>
                </a:lnTo>
                <a:lnTo>
                  <a:pt x="169664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" name="Freeform 1203"/>
          <p:cNvSpPr/>
          <p:nvPr/>
        </p:nvSpPr>
        <p:spPr>
          <a:xfrm>
            <a:off x="1107281" y="1419820"/>
            <a:ext cx="107158" cy="35720"/>
          </a:xfrm>
          <a:custGeom>
            <a:avLst/>
            <a:gdLst/>
            <a:ahLst/>
            <a:cxnLst/>
            <a:rect l="0" t="0" r="0" b="0"/>
            <a:pathLst>
              <a:path w="107158" h="35720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35719" y="17859"/>
                </a:lnTo>
                <a:lnTo>
                  <a:pt x="53578" y="17859"/>
                </a:lnTo>
                <a:lnTo>
                  <a:pt x="71438" y="8930"/>
                </a:lnTo>
                <a:lnTo>
                  <a:pt x="89297" y="0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" name="Freeform 1204"/>
          <p:cNvSpPr/>
          <p:nvPr/>
        </p:nvSpPr>
        <p:spPr>
          <a:xfrm>
            <a:off x="1294805" y="1357313"/>
            <a:ext cx="133946" cy="160735"/>
          </a:xfrm>
          <a:custGeom>
            <a:avLst/>
            <a:gdLst/>
            <a:ahLst/>
            <a:cxnLst/>
            <a:rect l="0" t="0" r="0" b="0"/>
            <a:pathLst>
              <a:path w="133946" h="160735">
                <a:moveTo>
                  <a:pt x="89297" y="0"/>
                </a:move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8929"/>
                </a:lnTo>
                <a:lnTo>
                  <a:pt x="53578" y="17859"/>
                </a:lnTo>
                <a:lnTo>
                  <a:pt x="44648" y="26789"/>
                </a:lnTo>
                <a:lnTo>
                  <a:pt x="26789" y="35718"/>
                </a:lnTo>
                <a:lnTo>
                  <a:pt x="17859" y="44648"/>
                </a:lnTo>
                <a:lnTo>
                  <a:pt x="8929" y="53577"/>
                </a:lnTo>
                <a:lnTo>
                  <a:pt x="0" y="62507"/>
                </a:lnTo>
                <a:lnTo>
                  <a:pt x="0" y="62507"/>
                </a:lnTo>
                <a:lnTo>
                  <a:pt x="0" y="71437"/>
                </a:lnTo>
                <a:lnTo>
                  <a:pt x="8929" y="71437"/>
                </a:lnTo>
                <a:lnTo>
                  <a:pt x="17859" y="80366"/>
                </a:lnTo>
                <a:lnTo>
                  <a:pt x="26789" y="80366"/>
                </a:lnTo>
                <a:lnTo>
                  <a:pt x="44648" y="80366"/>
                </a:lnTo>
                <a:lnTo>
                  <a:pt x="62508" y="80366"/>
                </a:lnTo>
                <a:lnTo>
                  <a:pt x="80367" y="89296"/>
                </a:lnTo>
                <a:lnTo>
                  <a:pt x="107156" y="89296"/>
                </a:lnTo>
                <a:lnTo>
                  <a:pt x="116086" y="89296"/>
                </a:lnTo>
                <a:lnTo>
                  <a:pt x="125015" y="98226"/>
                </a:lnTo>
                <a:lnTo>
                  <a:pt x="133945" y="107156"/>
                </a:lnTo>
                <a:lnTo>
                  <a:pt x="133945" y="116085"/>
                </a:lnTo>
                <a:lnTo>
                  <a:pt x="133945" y="116085"/>
                </a:lnTo>
                <a:lnTo>
                  <a:pt x="133945" y="125015"/>
                </a:lnTo>
                <a:lnTo>
                  <a:pt x="125015" y="133945"/>
                </a:lnTo>
                <a:lnTo>
                  <a:pt x="116086" y="142874"/>
                </a:lnTo>
                <a:lnTo>
                  <a:pt x="107156" y="142874"/>
                </a:lnTo>
                <a:lnTo>
                  <a:pt x="89297" y="151804"/>
                </a:lnTo>
                <a:lnTo>
                  <a:pt x="80367" y="160734"/>
                </a:lnTo>
                <a:lnTo>
                  <a:pt x="71437" y="160734"/>
                </a:lnTo>
                <a:lnTo>
                  <a:pt x="53578" y="160734"/>
                </a:lnTo>
                <a:lnTo>
                  <a:pt x="53578" y="160734"/>
                </a:lnTo>
                <a:lnTo>
                  <a:pt x="44648" y="160734"/>
                </a:lnTo>
                <a:lnTo>
                  <a:pt x="44648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" name="Freeform 1205"/>
          <p:cNvSpPr/>
          <p:nvPr/>
        </p:nvSpPr>
        <p:spPr>
          <a:xfrm>
            <a:off x="1589484" y="1259086"/>
            <a:ext cx="8931" cy="250032"/>
          </a:xfrm>
          <a:custGeom>
            <a:avLst/>
            <a:gdLst/>
            <a:ahLst/>
            <a:cxnLst/>
            <a:rect l="0" t="0" r="0" b="0"/>
            <a:pathLst>
              <a:path w="8931" h="250032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8930" y="160734"/>
                </a:lnTo>
                <a:lnTo>
                  <a:pt x="8930" y="178593"/>
                </a:lnTo>
                <a:lnTo>
                  <a:pt x="8930" y="196453"/>
                </a:lnTo>
                <a:lnTo>
                  <a:pt x="8930" y="214312"/>
                </a:lnTo>
                <a:lnTo>
                  <a:pt x="8930" y="223242"/>
                </a:lnTo>
                <a:lnTo>
                  <a:pt x="8930" y="241101"/>
                </a:lnTo>
                <a:lnTo>
                  <a:pt x="0" y="24110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7" name="Freeform 1206"/>
          <p:cNvSpPr/>
          <p:nvPr/>
        </p:nvSpPr>
        <p:spPr>
          <a:xfrm>
            <a:off x="1518047" y="1401961"/>
            <a:ext cx="160735" cy="35719"/>
          </a:xfrm>
          <a:custGeom>
            <a:avLst/>
            <a:gdLst/>
            <a:ahLst/>
            <a:cxnLst/>
            <a:rect l="0" t="0" r="0" b="0"/>
            <a:pathLst>
              <a:path w="160735" h="35719">
                <a:moveTo>
                  <a:pt x="0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17859"/>
                </a:lnTo>
                <a:lnTo>
                  <a:pt x="44648" y="17859"/>
                </a:lnTo>
                <a:lnTo>
                  <a:pt x="62508" y="17859"/>
                </a:lnTo>
                <a:lnTo>
                  <a:pt x="80367" y="8929"/>
                </a:lnTo>
                <a:lnTo>
                  <a:pt x="98226" y="8929"/>
                </a:lnTo>
                <a:lnTo>
                  <a:pt x="116086" y="8929"/>
                </a:lnTo>
                <a:lnTo>
                  <a:pt x="133945" y="8929"/>
                </a:lnTo>
                <a:lnTo>
                  <a:pt x="142875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8" name="Freeform 1207"/>
          <p:cNvSpPr/>
          <p:nvPr/>
        </p:nvSpPr>
        <p:spPr>
          <a:xfrm>
            <a:off x="1714500" y="1285875"/>
            <a:ext cx="241103" cy="214313"/>
          </a:xfrm>
          <a:custGeom>
            <a:avLst/>
            <a:gdLst/>
            <a:ahLst/>
            <a:cxnLst/>
            <a:rect l="0" t="0" r="0" b="0"/>
            <a:pathLst>
              <a:path w="241103" h="214313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4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  <a:lnTo>
                  <a:pt x="0" y="178594"/>
                </a:lnTo>
                <a:lnTo>
                  <a:pt x="8930" y="169664"/>
                </a:lnTo>
                <a:lnTo>
                  <a:pt x="8930" y="160734"/>
                </a:lnTo>
                <a:lnTo>
                  <a:pt x="8930" y="142875"/>
                </a:lnTo>
                <a:lnTo>
                  <a:pt x="17859" y="133945"/>
                </a:lnTo>
                <a:lnTo>
                  <a:pt x="17859" y="125015"/>
                </a:lnTo>
                <a:lnTo>
                  <a:pt x="26789" y="116086"/>
                </a:lnTo>
                <a:lnTo>
                  <a:pt x="26789" y="116086"/>
                </a:lnTo>
                <a:lnTo>
                  <a:pt x="35719" y="116086"/>
                </a:lnTo>
                <a:lnTo>
                  <a:pt x="35719" y="116086"/>
                </a:lnTo>
                <a:lnTo>
                  <a:pt x="44648" y="116086"/>
                </a:lnTo>
                <a:lnTo>
                  <a:pt x="44648" y="125015"/>
                </a:lnTo>
                <a:lnTo>
                  <a:pt x="53578" y="133945"/>
                </a:lnTo>
                <a:lnTo>
                  <a:pt x="53578" y="142875"/>
                </a:lnTo>
                <a:lnTo>
                  <a:pt x="62508" y="151804"/>
                </a:lnTo>
                <a:lnTo>
                  <a:pt x="62508" y="160734"/>
                </a:lnTo>
                <a:lnTo>
                  <a:pt x="71438" y="169664"/>
                </a:lnTo>
                <a:lnTo>
                  <a:pt x="71438" y="178594"/>
                </a:lnTo>
                <a:lnTo>
                  <a:pt x="80367" y="187523"/>
                </a:lnTo>
                <a:lnTo>
                  <a:pt x="80367" y="196453"/>
                </a:lnTo>
                <a:lnTo>
                  <a:pt x="89297" y="196453"/>
                </a:lnTo>
                <a:lnTo>
                  <a:pt x="107156" y="196453"/>
                </a:lnTo>
                <a:lnTo>
                  <a:pt x="116086" y="196453"/>
                </a:lnTo>
                <a:lnTo>
                  <a:pt x="125016" y="196453"/>
                </a:lnTo>
                <a:lnTo>
                  <a:pt x="133945" y="187523"/>
                </a:lnTo>
                <a:lnTo>
                  <a:pt x="142875" y="178594"/>
                </a:lnTo>
                <a:lnTo>
                  <a:pt x="151805" y="169664"/>
                </a:lnTo>
                <a:lnTo>
                  <a:pt x="160734" y="160734"/>
                </a:lnTo>
                <a:lnTo>
                  <a:pt x="169664" y="151804"/>
                </a:lnTo>
                <a:lnTo>
                  <a:pt x="178594" y="142875"/>
                </a:lnTo>
                <a:lnTo>
                  <a:pt x="178594" y="133945"/>
                </a:lnTo>
                <a:lnTo>
                  <a:pt x="178594" y="125015"/>
                </a:lnTo>
                <a:lnTo>
                  <a:pt x="187523" y="116086"/>
                </a:lnTo>
                <a:lnTo>
                  <a:pt x="187523" y="116086"/>
                </a:lnTo>
                <a:lnTo>
                  <a:pt x="187523" y="116086"/>
                </a:lnTo>
                <a:lnTo>
                  <a:pt x="178594" y="116086"/>
                </a:lnTo>
                <a:lnTo>
                  <a:pt x="169664" y="125015"/>
                </a:lnTo>
                <a:lnTo>
                  <a:pt x="160734" y="133945"/>
                </a:lnTo>
                <a:lnTo>
                  <a:pt x="151805" y="142875"/>
                </a:lnTo>
                <a:lnTo>
                  <a:pt x="142875" y="160734"/>
                </a:lnTo>
                <a:lnTo>
                  <a:pt x="133945" y="169664"/>
                </a:lnTo>
                <a:lnTo>
                  <a:pt x="133945" y="178594"/>
                </a:lnTo>
                <a:lnTo>
                  <a:pt x="133945" y="187523"/>
                </a:lnTo>
                <a:lnTo>
                  <a:pt x="133945" y="196453"/>
                </a:lnTo>
                <a:lnTo>
                  <a:pt x="142875" y="205383"/>
                </a:lnTo>
                <a:lnTo>
                  <a:pt x="151805" y="214312"/>
                </a:lnTo>
                <a:lnTo>
                  <a:pt x="160734" y="214312"/>
                </a:lnTo>
                <a:lnTo>
                  <a:pt x="178594" y="214312"/>
                </a:lnTo>
                <a:lnTo>
                  <a:pt x="187523" y="214312"/>
                </a:lnTo>
                <a:lnTo>
                  <a:pt x="205383" y="214312"/>
                </a:lnTo>
                <a:lnTo>
                  <a:pt x="214313" y="214312"/>
                </a:lnTo>
                <a:lnTo>
                  <a:pt x="223242" y="214312"/>
                </a:lnTo>
                <a:lnTo>
                  <a:pt x="241102" y="214312"/>
                </a:lnTo>
                <a:lnTo>
                  <a:pt x="241102" y="214312"/>
                </a:lnTo>
                <a:lnTo>
                  <a:pt x="241102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9" name="Freeform 1208"/>
          <p:cNvSpPr/>
          <p:nvPr/>
        </p:nvSpPr>
        <p:spPr>
          <a:xfrm>
            <a:off x="2027039" y="1384102"/>
            <a:ext cx="178595" cy="107157"/>
          </a:xfrm>
          <a:custGeom>
            <a:avLst/>
            <a:gdLst/>
            <a:ahLst/>
            <a:cxnLst/>
            <a:rect l="0" t="0" r="0" b="0"/>
            <a:pathLst>
              <a:path w="178595" h="107157">
                <a:moveTo>
                  <a:pt x="80367" y="17859"/>
                </a:moveTo>
                <a:lnTo>
                  <a:pt x="89297" y="8929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29"/>
                </a:lnTo>
                <a:lnTo>
                  <a:pt x="53578" y="17859"/>
                </a:lnTo>
                <a:lnTo>
                  <a:pt x="35719" y="35718"/>
                </a:lnTo>
                <a:lnTo>
                  <a:pt x="26789" y="44648"/>
                </a:lnTo>
                <a:lnTo>
                  <a:pt x="17859" y="62507"/>
                </a:lnTo>
                <a:lnTo>
                  <a:pt x="8930" y="71437"/>
                </a:lnTo>
                <a:lnTo>
                  <a:pt x="8930" y="89296"/>
                </a:lnTo>
                <a:lnTo>
                  <a:pt x="0" y="9822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59" y="107156"/>
                </a:lnTo>
                <a:lnTo>
                  <a:pt x="26789" y="107156"/>
                </a:lnTo>
                <a:lnTo>
                  <a:pt x="44649" y="107156"/>
                </a:lnTo>
                <a:lnTo>
                  <a:pt x="53578" y="98226"/>
                </a:lnTo>
                <a:lnTo>
                  <a:pt x="62508" y="89296"/>
                </a:lnTo>
                <a:lnTo>
                  <a:pt x="80367" y="80367"/>
                </a:lnTo>
                <a:lnTo>
                  <a:pt x="89297" y="71437"/>
                </a:lnTo>
                <a:lnTo>
                  <a:pt x="98227" y="62507"/>
                </a:lnTo>
                <a:lnTo>
                  <a:pt x="107156" y="53577"/>
                </a:lnTo>
                <a:lnTo>
                  <a:pt x="107156" y="44648"/>
                </a:lnTo>
                <a:lnTo>
                  <a:pt x="116086" y="44648"/>
                </a:lnTo>
                <a:lnTo>
                  <a:pt x="116086" y="44648"/>
                </a:lnTo>
                <a:lnTo>
                  <a:pt x="125016" y="44648"/>
                </a:lnTo>
                <a:lnTo>
                  <a:pt x="125016" y="44648"/>
                </a:lnTo>
                <a:lnTo>
                  <a:pt x="125016" y="44648"/>
                </a:lnTo>
                <a:lnTo>
                  <a:pt x="125016" y="53577"/>
                </a:lnTo>
                <a:lnTo>
                  <a:pt x="125016" y="62507"/>
                </a:lnTo>
                <a:lnTo>
                  <a:pt x="125016" y="71437"/>
                </a:lnTo>
                <a:lnTo>
                  <a:pt x="125016" y="80367"/>
                </a:lnTo>
                <a:lnTo>
                  <a:pt x="125016" y="89296"/>
                </a:lnTo>
                <a:lnTo>
                  <a:pt x="133945" y="98226"/>
                </a:lnTo>
                <a:lnTo>
                  <a:pt x="142875" y="107156"/>
                </a:lnTo>
                <a:lnTo>
                  <a:pt x="151805" y="107156"/>
                </a:lnTo>
                <a:lnTo>
                  <a:pt x="169664" y="107156"/>
                </a:lnTo>
                <a:lnTo>
                  <a:pt x="178594" y="98226"/>
                </a:lnTo>
                <a:lnTo>
                  <a:pt x="178594" y="98226"/>
                </a:lnTo>
                <a:lnTo>
                  <a:pt x="178594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0" name="Freeform 1209"/>
          <p:cNvSpPr/>
          <p:nvPr/>
        </p:nvSpPr>
        <p:spPr>
          <a:xfrm>
            <a:off x="2268141" y="1437679"/>
            <a:ext cx="8930" cy="44650"/>
          </a:xfrm>
          <a:custGeom>
            <a:avLst/>
            <a:gdLst/>
            <a:ahLst/>
            <a:cxnLst/>
            <a:rect l="0" t="0" r="0" b="0"/>
            <a:pathLst>
              <a:path w="8930" h="44650">
                <a:moveTo>
                  <a:pt x="8929" y="0"/>
                </a:moveTo>
                <a:lnTo>
                  <a:pt x="8929" y="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1" name="Freeform 1210"/>
          <p:cNvSpPr/>
          <p:nvPr/>
        </p:nvSpPr>
        <p:spPr>
          <a:xfrm>
            <a:off x="2250281" y="1330523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2" name="Freeform 1211"/>
          <p:cNvSpPr/>
          <p:nvPr/>
        </p:nvSpPr>
        <p:spPr>
          <a:xfrm>
            <a:off x="2366367" y="1384102"/>
            <a:ext cx="133947" cy="89297"/>
          </a:xfrm>
          <a:custGeom>
            <a:avLst/>
            <a:gdLst/>
            <a:ahLst/>
            <a:cxnLst/>
            <a:rect l="0" t="0" r="0" b="0"/>
            <a:pathLst>
              <a:path w="133947" h="89297">
                <a:moveTo>
                  <a:pt x="0" y="35718"/>
                </a:moveTo>
                <a:lnTo>
                  <a:pt x="0" y="44648"/>
                </a:lnTo>
                <a:lnTo>
                  <a:pt x="0" y="53577"/>
                </a:lnTo>
                <a:lnTo>
                  <a:pt x="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0367"/>
                </a:lnTo>
                <a:lnTo>
                  <a:pt x="0" y="71437"/>
                </a:lnTo>
                <a:lnTo>
                  <a:pt x="8930" y="62507"/>
                </a:lnTo>
                <a:lnTo>
                  <a:pt x="8930" y="44648"/>
                </a:lnTo>
                <a:lnTo>
                  <a:pt x="8930" y="35718"/>
                </a:lnTo>
                <a:lnTo>
                  <a:pt x="17860" y="17859"/>
                </a:lnTo>
                <a:lnTo>
                  <a:pt x="26789" y="17859"/>
                </a:lnTo>
                <a:lnTo>
                  <a:pt x="35719" y="8929"/>
                </a:lnTo>
                <a:lnTo>
                  <a:pt x="44649" y="8929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8929"/>
                </a:lnTo>
                <a:lnTo>
                  <a:pt x="116086" y="8929"/>
                </a:lnTo>
                <a:lnTo>
                  <a:pt x="125016" y="8929"/>
                </a:lnTo>
                <a:lnTo>
                  <a:pt x="133946" y="17859"/>
                </a:lnTo>
                <a:lnTo>
                  <a:pt x="133946" y="17859"/>
                </a:lnTo>
                <a:lnTo>
                  <a:pt x="133946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3" name="Freeform 1212"/>
          <p:cNvSpPr/>
          <p:nvPr/>
        </p:nvSpPr>
        <p:spPr>
          <a:xfrm>
            <a:off x="2553891" y="1375172"/>
            <a:ext cx="133946" cy="125016"/>
          </a:xfrm>
          <a:custGeom>
            <a:avLst/>
            <a:gdLst/>
            <a:ahLst/>
            <a:cxnLst/>
            <a:rect l="0" t="0" r="0" b="0"/>
            <a:pathLst>
              <a:path w="133946" h="125016">
                <a:moveTo>
                  <a:pt x="17859" y="71437"/>
                </a:moveTo>
                <a:lnTo>
                  <a:pt x="17859" y="80367"/>
                </a:lnTo>
                <a:lnTo>
                  <a:pt x="8929" y="89297"/>
                </a:lnTo>
                <a:lnTo>
                  <a:pt x="8929" y="89297"/>
                </a:lnTo>
                <a:lnTo>
                  <a:pt x="8929" y="98226"/>
                </a:lnTo>
                <a:lnTo>
                  <a:pt x="8929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16086"/>
                </a:lnTo>
                <a:lnTo>
                  <a:pt x="0" y="107156"/>
                </a:lnTo>
                <a:lnTo>
                  <a:pt x="0" y="98226"/>
                </a:lnTo>
                <a:lnTo>
                  <a:pt x="0" y="80367"/>
                </a:lnTo>
                <a:lnTo>
                  <a:pt x="0" y="71437"/>
                </a:lnTo>
                <a:lnTo>
                  <a:pt x="0" y="53578"/>
                </a:lnTo>
                <a:lnTo>
                  <a:pt x="8929" y="35718"/>
                </a:lnTo>
                <a:lnTo>
                  <a:pt x="8929" y="26789"/>
                </a:lnTo>
                <a:lnTo>
                  <a:pt x="17859" y="17859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35718" y="8930"/>
                </a:lnTo>
                <a:lnTo>
                  <a:pt x="35718" y="17859"/>
                </a:lnTo>
                <a:lnTo>
                  <a:pt x="44648" y="26789"/>
                </a:lnTo>
                <a:lnTo>
                  <a:pt x="35718" y="35718"/>
                </a:lnTo>
                <a:lnTo>
                  <a:pt x="44648" y="53578"/>
                </a:lnTo>
                <a:lnTo>
                  <a:pt x="35718" y="62507"/>
                </a:lnTo>
                <a:lnTo>
                  <a:pt x="35718" y="71437"/>
                </a:lnTo>
                <a:lnTo>
                  <a:pt x="44648" y="89297"/>
                </a:lnTo>
                <a:lnTo>
                  <a:pt x="44648" y="98226"/>
                </a:lnTo>
                <a:lnTo>
                  <a:pt x="44648" y="98226"/>
                </a:lnTo>
                <a:lnTo>
                  <a:pt x="44648" y="107156"/>
                </a:lnTo>
                <a:lnTo>
                  <a:pt x="44648" y="107156"/>
                </a:lnTo>
                <a:lnTo>
                  <a:pt x="44648" y="107156"/>
                </a:lnTo>
                <a:lnTo>
                  <a:pt x="44648" y="107156"/>
                </a:lnTo>
                <a:lnTo>
                  <a:pt x="44648" y="107156"/>
                </a:lnTo>
                <a:lnTo>
                  <a:pt x="44648" y="98226"/>
                </a:lnTo>
                <a:lnTo>
                  <a:pt x="44648" y="98226"/>
                </a:lnTo>
                <a:lnTo>
                  <a:pt x="44648" y="89297"/>
                </a:lnTo>
                <a:lnTo>
                  <a:pt x="44648" y="71437"/>
                </a:lnTo>
                <a:lnTo>
                  <a:pt x="44648" y="62507"/>
                </a:lnTo>
                <a:lnTo>
                  <a:pt x="53578" y="44648"/>
                </a:lnTo>
                <a:lnTo>
                  <a:pt x="53578" y="35718"/>
                </a:lnTo>
                <a:lnTo>
                  <a:pt x="62507" y="17859"/>
                </a:lnTo>
                <a:lnTo>
                  <a:pt x="62507" y="17859"/>
                </a:lnTo>
                <a:lnTo>
                  <a:pt x="71437" y="8930"/>
                </a:lnTo>
                <a:lnTo>
                  <a:pt x="71437" y="0"/>
                </a:lnTo>
                <a:lnTo>
                  <a:pt x="80367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0"/>
                </a:lnTo>
                <a:lnTo>
                  <a:pt x="107156" y="8930"/>
                </a:lnTo>
                <a:lnTo>
                  <a:pt x="107156" y="17859"/>
                </a:lnTo>
                <a:lnTo>
                  <a:pt x="116086" y="26789"/>
                </a:lnTo>
                <a:lnTo>
                  <a:pt x="116086" y="44648"/>
                </a:lnTo>
                <a:lnTo>
                  <a:pt x="116086" y="53578"/>
                </a:lnTo>
                <a:lnTo>
                  <a:pt x="125015" y="71437"/>
                </a:lnTo>
                <a:lnTo>
                  <a:pt x="116086" y="80367"/>
                </a:lnTo>
                <a:lnTo>
                  <a:pt x="116086" y="98226"/>
                </a:lnTo>
                <a:lnTo>
                  <a:pt x="125015" y="107156"/>
                </a:lnTo>
                <a:lnTo>
                  <a:pt x="125015" y="116086"/>
                </a:lnTo>
                <a:lnTo>
                  <a:pt x="133945" y="116086"/>
                </a:lnTo>
                <a:lnTo>
                  <a:pt x="133945" y="125015"/>
                </a:lnTo>
                <a:lnTo>
                  <a:pt x="133945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4" name="Freeform 1213"/>
          <p:cNvSpPr/>
          <p:nvPr/>
        </p:nvSpPr>
        <p:spPr>
          <a:xfrm>
            <a:off x="2750344" y="1401961"/>
            <a:ext cx="125016" cy="98227"/>
          </a:xfrm>
          <a:custGeom>
            <a:avLst/>
            <a:gdLst/>
            <a:ahLst/>
            <a:cxnLst/>
            <a:rect l="0" t="0" r="0" b="0"/>
            <a:pathLst>
              <a:path w="125016" h="98227">
                <a:moveTo>
                  <a:pt x="71437" y="8929"/>
                </a:move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2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44648"/>
                </a:lnTo>
                <a:lnTo>
                  <a:pt x="8929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0367"/>
                </a:lnTo>
                <a:lnTo>
                  <a:pt x="8929" y="80367"/>
                </a:lnTo>
                <a:lnTo>
                  <a:pt x="17859" y="80367"/>
                </a:lnTo>
                <a:lnTo>
                  <a:pt x="26789" y="80367"/>
                </a:lnTo>
                <a:lnTo>
                  <a:pt x="35719" y="80367"/>
                </a:lnTo>
                <a:lnTo>
                  <a:pt x="53578" y="71437"/>
                </a:lnTo>
                <a:lnTo>
                  <a:pt x="62508" y="71437"/>
                </a:lnTo>
                <a:lnTo>
                  <a:pt x="62508" y="62508"/>
                </a:lnTo>
                <a:lnTo>
                  <a:pt x="71437" y="53578"/>
                </a:lnTo>
                <a:lnTo>
                  <a:pt x="71437" y="53578"/>
                </a:lnTo>
                <a:lnTo>
                  <a:pt x="80367" y="53578"/>
                </a:lnTo>
                <a:lnTo>
                  <a:pt x="80367" y="53578"/>
                </a:lnTo>
                <a:lnTo>
                  <a:pt x="80367" y="53578"/>
                </a:lnTo>
                <a:lnTo>
                  <a:pt x="80367" y="53578"/>
                </a:lnTo>
                <a:lnTo>
                  <a:pt x="89297" y="53578"/>
                </a:lnTo>
                <a:lnTo>
                  <a:pt x="89297" y="62508"/>
                </a:lnTo>
                <a:lnTo>
                  <a:pt x="89297" y="71437"/>
                </a:lnTo>
                <a:lnTo>
                  <a:pt x="89297" y="71437"/>
                </a:lnTo>
                <a:lnTo>
                  <a:pt x="98226" y="80367"/>
                </a:lnTo>
                <a:lnTo>
                  <a:pt x="98226" y="80367"/>
                </a:lnTo>
                <a:lnTo>
                  <a:pt x="107156" y="89297"/>
                </a:lnTo>
                <a:lnTo>
                  <a:pt x="116086" y="89297"/>
                </a:lnTo>
                <a:lnTo>
                  <a:pt x="125015" y="98226"/>
                </a:lnTo>
                <a:lnTo>
                  <a:pt x="125015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5" name="Freeform 1214"/>
          <p:cNvSpPr/>
          <p:nvPr/>
        </p:nvSpPr>
        <p:spPr>
          <a:xfrm>
            <a:off x="2875359" y="150018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6" name="Freeform 1215"/>
          <p:cNvSpPr/>
          <p:nvPr/>
        </p:nvSpPr>
        <p:spPr>
          <a:xfrm>
            <a:off x="2928938" y="1401961"/>
            <a:ext cx="71438" cy="116087"/>
          </a:xfrm>
          <a:custGeom>
            <a:avLst/>
            <a:gdLst/>
            <a:ahLst/>
            <a:cxnLst/>
            <a:rect l="0" t="0" r="0" b="0"/>
            <a:pathLst>
              <a:path w="71438" h="116087">
                <a:moveTo>
                  <a:pt x="53578" y="0"/>
                </a:moveTo>
                <a:lnTo>
                  <a:pt x="44648" y="0"/>
                </a:lnTo>
                <a:lnTo>
                  <a:pt x="35718" y="0"/>
                </a:lnTo>
                <a:lnTo>
                  <a:pt x="26789" y="0"/>
                </a:lnTo>
                <a:lnTo>
                  <a:pt x="17859" y="8929"/>
                </a:lnTo>
                <a:lnTo>
                  <a:pt x="8929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8"/>
                </a:lnTo>
                <a:lnTo>
                  <a:pt x="8929" y="44648"/>
                </a:lnTo>
                <a:lnTo>
                  <a:pt x="17859" y="53578"/>
                </a:lnTo>
                <a:lnTo>
                  <a:pt x="26789" y="53578"/>
                </a:lnTo>
                <a:lnTo>
                  <a:pt x="44648" y="62508"/>
                </a:lnTo>
                <a:lnTo>
                  <a:pt x="53578" y="71437"/>
                </a:lnTo>
                <a:lnTo>
                  <a:pt x="62507" y="80367"/>
                </a:lnTo>
                <a:lnTo>
                  <a:pt x="71437" y="89297"/>
                </a:lnTo>
                <a:lnTo>
                  <a:pt x="71437" y="89297"/>
                </a:lnTo>
                <a:lnTo>
                  <a:pt x="71437" y="98226"/>
                </a:lnTo>
                <a:lnTo>
                  <a:pt x="71437" y="98226"/>
                </a:lnTo>
                <a:lnTo>
                  <a:pt x="71437" y="107156"/>
                </a:lnTo>
                <a:lnTo>
                  <a:pt x="62507" y="107156"/>
                </a:lnTo>
                <a:lnTo>
                  <a:pt x="53578" y="116086"/>
                </a:lnTo>
                <a:lnTo>
                  <a:pt x="44648" y="116086"/>
                </a:lnTo>
                <a:lnTo>
                  <a:pt x="44648" y="116086"/>
                </a:lnTo>
                <a:lnTo>
                  <a:pt x="35718" y="116086"/>
                </a:lnTo>
                <a:lnTo>
                  <a:pt x="35718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7" name="Freeform 1216"/>
          <p:cNvSpPr/>
          <p:nvPr/>
        </p:nvSpPr>
        <p:spPr>
          <a:xfrm>
            <a:off x="3036094" y="1366242"/>
            <a:ext cx="89298" cy="160735"/>
          </a:xfrm>
          <a:custGeom>
            <a:avLst/>
            <a:gdLst/>
            <a:ahLst/>
            <a:cxnLst/>
            <a:rect l="0" t="0" r="0" b="0"/>
            <a:pathLst>
              <a:path w="89298" h="160735">
                <a:moveTo>
                  <a:pt x="62508" y="0"/>
                </a:moveTo>
                <a:lnTo>
                  <a:pt x="6250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44648" y="17860"/>
                </a:lnTo>
                <a:lnTo>
                  <a:pt x="35719" y="26789"/>
                </a:lnTo>
                <a:lnTo>
                  <a:pt x="26789" y="35719"/>
                </a:lnTo>
                <a:lnTo>
                  <a:pt x="26789" y="35719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62508"/>
                </a:lnTo>
                <a:lnTo>
                  <a:pt x="17859" y="71437"/>
                </a:lnTo>
                <a:lnTo>
                  <a:pt x="26789" y="80367"/>
                </a:lnTo>
                <a:lnTo>
                  <a:pt x="44648" y="80367"/>
                </a:lnTo>
                <a:lnTo>
                  <a:pt x="53578" y="89297"/>
                </a:lnTo>
                <a:lnTo>
                  <a:pt x="62508" y="98227"/>
                </a:lnTo>
                <a:lnTo>
                  <a:pt x="71437" y="107156"/>
                </a:lnTo>
                <a:lnTo>
                  <a:pt x="80367" y="116086"/>
                </a:lnTo>
                <a:lnTo>
                  <a:pt x="80367" y="116086"/>
                </a:lnTo>
                <a:lnTo>
                  <a:pt x="89297" y="125016"/>
                </a:lnTo>
                <a:lnTo>
                  <a:pt x="80367" y="133945"/>
                </a:lnTo>
                <a:lnTo>
                  <a:pt x="80367" y="133945"/>
                </a:lnTo>
                <a:lnTo>
                  <a:pt x="80367" y="142875"/>
                </a:lnTo>
                <a:lnTo>
                  <a:pt x="71437" y="142875"/>
                </a:lnTo>
                <a:lnTo>
                  <a:pt x="62508" y="151805"/>
                </a:lnTo>
                <a:lnTo>
                  <a:pt x="53578" y="151805"/>
                </a:lnTo>
                <a:lnTo>
                  <a:pt x="44648" y="160734"/>
                </a:lnTo>
                <a:lnTo>
                  <a:pt x="35719" y="160734"/>
                </a:lnTo>
                <a:lnTo>
                  <a:pt x="26789" y="160734"/>
                </a:lnTo>
                <a:lnTo>
                  <a:pt x="17859" y="160734"/>
                </a:lnTo>
                <a:lnTo>
                  <a:pt x="8929" y="160734"/>
                </a:lnTo>
                <a:lnTo>
                  <a:pt x="8929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8" name="Freeform 1217"/>
          <p:cNvSpPr/>
          <p:nvPr/>
        </p:nvSpPr>
        <p:spPr>
          <a:xfrm>
            <a:off x="3214688" y="1401961"/>
            <a:ext cx="142876" cy="116087"/>
          </a:xfrm>
          <a:custGeom>
            <a:avLst/>
            <a:gdLst/>
            <a:ahLst/>
            <a:cxnLst/>
            <a:rect l="0" t="0" r="0" b="0"/>
            <a:pathLst>
              <a:path w="142876" h="116087">
                <a:moveTo>
                  <a:pt x="26789" y="8929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35718"/>
                </a:lnTo>
                <a:lnTo>
                  <a:pt x="26789" y="44648"/>
                </a:lnTo>
                <a:lnTo>
                  <a:pt x="17859" y="62508"/>
                </a:lnTo>
                <a:lnTo>
                  <a:pt x="17859" y="80367"/>
                </a:lnTo>
                <a:lnTo>
                  <a:pt x="8929" y="8929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07156"/>
                </a:lnTo>
                <a:lnTo>
                  <a:pt x="0" y="98226"/>
                </a:lnTo>
                <a:lnTo>
                  <a:pt x="0" y="89297"/>
                </a:lnTo>
                <a:lnTo>
                  <a:pt x="8929" y="80367"/>
                </a:lnTo>
                <a:lnTo>
                  <a:pt x="8929" y="71437"/>
                </a:lnTo>
                <a:lnTo>
                  <a:pt x="17859" y="53578"/>
                </a:lnTo>
                <a:lnTo>
                  <a:pt x="17859" y="44648"/>
                </a:lnTo>
                <a:lnTo>
                  <a:pt x="26789" y="26789"/>
                </a:lnTo>
                <a:lnTo>
                  <a:pt x="35718" y="17859"/>
                </a:lnTo>
                <a:lnTo>
                  <a:pt x="44648" y="8929"/>
                </a:lnTo>
                <a:lnTo>
                  <a:pt x="44648" y="8929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8929"/>
                </a:lnTo>
                <a:lnTo>
                  <a:pt x="89296" y="17859"/>
                </a:lnTo>
                <a:lnTo>
                  <a:pt x="89296" y="26789"/>
                </a:lnTo>
                <a:lnTo>
                  <a:pt x="98226" y="26789"/>
                </a:lnTo>
                <a:lnTo>
                  <a:pt x="98226" y="44648"/>
                </a:lnTo>
                <a:lnTo>
                  <a:pt x="98226" y="44648"/>
                </a:lnTo>
                <a:lnTo>
                  <a:pt x="98226" y="62508"/>
                </a:lnTo>
                <a:lnTo>
                  <a:pt x="98226" y="71437"/>
                </a:lnTo>
                <a:lnTo>
                  <a:pt x="98226" y="71437"/>
                </a:lnTo>
                <a:lnTo>
                  <a:pt x="98226" y="71437"/>
                </a:lnTo>
                <a:lnTo>
                  <a:pt x="98226" y="71437"/>
                </a:lnTo>
                <a:lnTo>
                  <a:pt x="98226" y="71437"/>
                </a:lnTo>
                <a:lnTo>
                  <a:pt x="98226" y="71437"/>
                </a:lnTo>
                <a:lnTo>
                  <a:pt x="98226" y="71437"/>
                </a:lnTo>
                <a:lnTo>
                  <a:pt x="98226" y="62508"/>
                </a:lnTo>
                <a:lnTo>
                  <a:pt x="98226" y="53578"/>
                </a:lnTo>
                <a:lnTo>
                  <a:pt x="98226" y="44648"/>
                </a:lnTo>
                <a:lnTo>
                  <a:pt x="107156" y="35718"/>
                </a:lnTo>
                <a:lnTo>
                  <a:pt x="107156" y="26789"/>
                </a:lnTo>
                <a:lnTo>
                  <a:pt x="107156" y="17859"/>
                </a:lnTo>
                <a:lnTo>
                  <a:pt x="116085" y="8929"/>
                </a:lnTo>
                <a:lnTo>
                  <a:pt x="116085" y="8929"/>
                </a:lnTo>
                <a:lnTo>
                  <a:pt x="125015" y="8929"/>
                </a:lnTo>
                <a:lnTo>
                  <a:pt x="125015" y="8929"/>
                </a:lnTo>
                <a:lnTo>
                  <a:pt x="133945" y="892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42875" y="26789"/>
                </a:lnTo>
                <a:lnTo>
                  <a:pt x="142875" y="35718"/>
                </a:lnTo>
                <a:lnTo>
                  <a:pt x="133945" y="44648"/>
                </a:lnTo>
                <a:lnTo>
                  <a:pt x="142875" y="62508"/>
                </a:lnTo>
                <a:lnTo>
                  <a:pt x="133945" y="71437"/>
                </a:lnTo>
                <a:lnTo>
                  <a:pt x="133945" y="80367"/>
                </a:lnTo>
                <a:lnTo>
                  <a:pt x="142875" y="89297"/>
                </a:lnTo>
                <a:lnTo>
                  <a:pt x="142875" y="98226"/>
                </a:lnTo>
                <a:lnTo>
                  <a:pt x="142875" y="98226"/>
                </a:lnTo>
                <a:lnTo>
                  <a:pt x="142875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9" name="Freeform 1218"/>
          <p:cNvSpPr/>
          <p:nvPr/>
        </p:nvSpPr>
        <p:spPr>
          <a:xfrm>
            <a:off x="3411141" y="1428750"/>
            <a:ext cx="71438" cy="71438"/>
          </a:xfrm>
          <a:custGeom>
            <a:avLst/>
            <a:gdLst/>
            <a:ahLst/>
            <a:cxnLst/>
            <a:rect l="0" t="0" r="0" b="0"/>
            <a:pathLst>
              <a:path w="71438" h="71438">
                <a:moveTo>
                  <a:pt x="44648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26789" y="8929"/>
                </a:lnTo>
                <a:lnTo>
                  <a:pt x="17859" y="17859"/>
                </a:lnTo>
                <a:lnTo>
                  <a:pt x="8929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71437"/>
                </a:lnTo>
                <a:lnTo>
                  <a:pt x="8929" y="71437"/>
                </a:lnTo>
                <a:lnTo>
                  <a:pt x="26789" y="71437"/>
                </a:lnTo>
                <a:lnTo>
                  <a:pt x="35718" y="71437"/>
                </a:lnTo>
                <a:lnTo>
                  <a:pt x="44648" y="62508"/>
                </a:lnTo>
                <a:lnTo>
                  <a:pt x="53578" y="53578"/>
                </a:lnTo>
                <a:lnTo>
                  <a:pt x="62507" y="44648"/>
                </a:lnTo>
                <a:lnTo>
                  <a:pt x="71437" y="44648"/>
                </a:lnTo>
                <a:lnTo>
                  <a:pt x="71437" y="35719"/>
                </a:lnTo>
                <a:lnTo>
                  <a:pt x="71437" y="26789"/>
                </a:lnTo>
                <a:lnTo>
                  <a:pt x="71437" y="17859"/>
                </a:lnTo>
                <a:lnTo>
                  <a:pt x="62507" y="8929"/>
                </a:lnTo>
                <a:lnTo>
                  <a:pt x="62507" y="8929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0" name="Freeform 1219"/>
          <p:cNvSpPr/>
          <p:nvPr/>
        </p:nvSpPr>
        <p:spPr>
          <a:xfrm>
            <a:off x="3500438" y="1393031"/>
            <a:ext cx="98227" cy="98228"/>
          </a:xfrm>
          <a:custGeom>
            <a:avLst/>
            <a:gdLst/>
            <a:ahLst/>
            <a:cxnLst/>
            <a:rect l="0" t="0" r="0" b="0"/>
            <a:pathLst>
              <a:path w="98227" h="98228">
                <a:moveTo>
                  <a:pt x="0" y="8930"/>
                </a:moveTo>
                <a:lnTo>
                  <a:pt x="8929" y="1785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44648"/>
                </a:lnTo>
                <a:lnTo>
                  <a:pt x="8929" y="53578"/>
                </a:lnTo>
                <a:lnTo>
                  <a:pt x="17859" y="71438"/>
                </a:lnTo>
                <a:lnTo>
                  <a:pt x="17859" y="80367"/>
                </a:lnTo>
                <a:lnTo>
                  <a:pt x="26789" y="80367"/>
                </a:lnTo>
                <a:lnTo>
                  <a:pt x="35718" y="89297"/>
                </a:lnTo>
                <a:lnTo>
                  <a:pt x="35718" y="98227"/>
                </a:lnTo>
                <a:lnTo>
                  <a:pt x="44648" y="89297"/>
                </a:lnTo>
                <a:lnTo>
                  <a:pt x="53578" y="89297"/>
                </a:lnTo>
                <a:lnTo>
                  <a:pt x="62507" y="80367"/>
                </a:lnTo>
                <a:lnTo>
                  <a:pt x="62507" y="80367"/>
                </a:lnTo>
                <a:lnTo>
                  <a:pt x="71437" y="71438"/>
                </a:lnTo>
                <a:lnTo>
                  <a:pt x="80367" y="62508"/>
                </a:lnTo>
                <a:lnTo>
                  <a:pt x="89296" y="44648"/>
                </a:lnTo>
                <a:lnTo>
                  <a:pt x="89296" y="35719"/>
                </a:lnTo>
                <a:lnTo>
                  <a:pt x="98226" y="26789"/>
                </a:lnTo>
                <a:lnTo>
                  <a:pt x="98226" y="17859"/>
                </a:lnTo>
                <a:lnTo>
                  <a:pt x="98226" y="893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1" name="Freeform 1220"/>
          <p:cNvSpPr/>
          <p:nvPr/>
        </p:nvSpPr>
        <p:spPr>
          <a:xfrm>
            <a:off x="3661172" y="1419820"/>
            <a:ext cx="80368" cy="89298"/>
          </a:xfrm>
          <a:custGeom>
            <a:avLst/>
            <a:gdLst/>
            <a:ahLst/>
            <a:cxnLst/>
            <a:rect l="0" t="0" r="0" b="0"/>
            <a:pathLst>
              <a:path w="80368" h="89298">
                <a:moveTo>
                  <a:pt x="0" y="35719"/>
                </a:moveTo>
                <a:lnTo>
                  <a:pt x="8930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35719" y="26789"/>
                </a:lnTo>
                <a:lnTo>
                  <a:pt x="44648" y="26789"/>
                </a:lnTo>
                <a:lnTo>
                  <a:pt x="53578" y="26789"/>
                </a:lnTo>
                <a:lnTo>
                  <a:pt x="71437" y="26789"/>
                </a:lnTo>
                <a:lnTo>
                  <a:pt x="80367" y="17859"/>
                </a:lnTo>
                <a:lnTo>
                  <a:pt x="80367" y="17859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44648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0367"/>
                </a:lnTo>
                <a:lnTo>
                  <a:pt x="17859" y="80367"/>
                </a:lnTo>
                <a:lnTo>
                  <a:pt x="26789" y="80367"/>
                </a:lnTo>
                <a:lnTo>
                  <a:pt x="35719" y="89297"/>
                </a:lnTo>
                <a:lnTo>
                  <a:pt x="44648" y="89297"/>
                </a:lnTo>
                <a:lnTo>
                  <a:pt x="53578" y="89297"/>
                </a:lnTo>
                <a:lnTo>
                  <a:pt x="53578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2" name="Freeform 1221"/>
          <p:cNvSpPr/>
          <p:nvPr/>
        </p:nvSpPr>
        <p:spPr>
          <a:xfrm>
            <a:off x="3777258" y="1419820"/>
            <a:ext cx="71438" cy="107157"/>
          </a:xfrm>
          <a:custGeom>
            <a:avLst/>
            <a:gdLst/>
            <a:ahLst/>
            <a:cxnLst/>
            <a:rect l="0" t="0" r="0" b="0"/>
            <a:pathLst>
              <a:path w="71438" h="107157">
                <a:moveTo>
                  <a:pt x="44648" y="0"/>
                </a:move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8930"/>
                </a:lnTo>
                <a:lnTo>
                  <a:pt x="893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8930" y="35719"/>
                </a:lnTo>
                <a:lnTo>
                  <a:pt x="17859" y="44649"/>
                </a:lnTo>
                <a:lnTo>
                  <a:pt x="26789" y="53578"/>
                </a:lnTo>
                <a:lnTo>
                  <a:pt x="35719" y="53578"/>
                </a:lnTo>
                <a:lnTo>
                  <a:pt x="53578" y="62508"/>
                </a:lnTo>
                <a:lnTo>
                  <a:pt x="62508" y="71438"/>
                </a:lnTo>
                <a:lnTo>
                  <a:pt x="62508" y="71438"/>
                </a:lnTo>
                <a:lnTo>
                  <a:pt x="71437" y="80367"/>
                </a:lnTo>
                <a:lnTo>
                  <a:pt x="71437" y="80367"/>
                </a:lnTo>
                <a:lnTo>
                  <a:pt x="71437" y="89297"/>
                </a:lnTo>
                <a:lnTo>
                  <a:pt x="62508" y="89297"/>
                </a:lnTo>
                <a:lnTo>
                  <a:pt x="62508" y="98227"/>
                </a:lnTo>
                <a:lnTo>
                  <a:pt x="53578" y="98227"/>
                </a:lnTo>
                <a:lnTo>
                  <a:pt x="35719" y="98227"/>
                </a:lnTo>
                <a:lnTo>
                  <a:pt x="26789" y="107156"/>
                </a:lnTo>
                <a:lnTo>
                  <a:pt x="26789" y="107156"/>
                </a:lnTo>
                <a:lnTo>
                  <a:pt x="26789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3" name="Freeform 1222"/>
          <p:cNvSpPr/>
          <p:nvPr/>
        </p:nvSpPr>
        <p:spPr>
          <a:xfrm>
            <a:off x="1035844" y="1696640"/>
            <a:ext cx="125016" cy="142876"/>
          </a:xfrm>
          <a:custGeom>
            <a:avLst/>
            <a:gdLst/>
            <a:ahLst/>
            <a:cxnLst/>
            <a:rect l="0" t="0" r="0" b="0"/>
            <a:pathLst>
              <a:path w="125016" h="142876">
                <a:moveTo>
                  <a:pt x="125015" y="8930"/>
                </a:moveTo>
                <a:lnTo>
                  <a:pt x="125015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8930"/>
                </a:lnTo>
                <a:lnTo>
                  <a:pt x="62508" y="17860"/>
                </a:lnTo>
                <a:lnTo>
                  <a:pt x="53578" y="26789"/>
                </a:lnTo>
                <a:lnTo>
                  <a:pt x="35719" y="35719"/>
                </a:lnTo>
                <a:lnTo>
                  <a:pt x="26789" y="53579"/>
                </a:lnTo>
                <a:lnTo>
                  <a:pt x="17859" y="71438"/>
                </a:lnTo>
                <a:lnTo>
                  <a:pt x="8930" y="80368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8930" y="125016"/>
                </a:lnTo>
                <a:lnTo>
                  <a:pt x="8930" y="133946"/>
                </a:lnTo>
                <a:lnTo>
                  <a:pt x="17859" y="142875"/>
                </a:lnTo>
                <a:lnTo>
                  <a:pt x="26789" y="133946"/>
                </a:lnTo>
                <a:lnTo>
                  <a:pt x="44648" y="133946"/>
                </a:lnTo>
                <a:lnTo>
                  <a:pt x="62508" y="125016"/>
                </a:lnTo>
                <a:lnTo>
                  <a:pt x="71437" y="125016"/>
                </a:lnTo>
                <a:lnTo>
                  <a:pt x="89297" y="116086"/>
                </a:lnTo>
                <a:lnTo>
                  <a:pt x="98226" y="107157"/>
                </a:lnTo>
                <a:lnTo>
                  <a:pt x="107156" y="98227"/>
                </a:lnTo>
                <a:lnTo>
                  <a:pt x="116086" y="89297"/>
                </a:lnTo>
                <a:lnTo>
                  <a:pt x="125015" y="71438"/>
                </a:lnTo>
                <a:lnTo>
                  <a:pt x="125015" y="62508"/>
                </a:lnTo>
                <a:lnTo>
                  <a:pt x="125015" y="53579"/>
                </a:lnTo>
                <a:lnTo>
                  <a:pt x="125015" y="44649"/>
                </a:lnTo>
                <a:lnTo>
                  <a:pt x="125015" y="35719"/>
                </a:lnTo>
                <a:lnTo>
                  <a:pt x="125015" y="26789"/>
                </a:lnTo>
                <a:lnTo>
                  <a:pt x="116086" y="26789"/>
                </a:lnTo>
                <a:lnTo>
                  <a:pt x="107156" y="17860"/>
                </a:lnTo>
                <a:lnTo>
                  <a:pt x="98226" y="17860"/>
                </a:lnTo>
                <a:lnTo>
                  <a:pt x="89297" y="17860"/>
                </a:lnTo>
                <a:lnTo>
                  <a:pt x="89297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4" name="Freeform 1223"/>
          <p:cNvSpPr/>
          <p:nvPr/>
        </p:nvSpPr>
        <p:spPr>
          <a:xfrm>
            <a:off x="1196578" y="1687711"/>
            <a:ext cx="89298" cy="133946"/>
          </a:xfrm>
          <a:custGeom>
            <a:avLst/>
            <a:gdLst/>
            <a:ahLst/>
            <a:cxnLst/>
            <a:rect l="0" t="0" r="0" b="0"/>
            <a:pathLst>
              <a:path w="89298" h="133946">
                <a:moveTo>
                  <a:pt x="0" y="35718"/>
                </a:moveTo>
                <a:lnTo>
                  <a:pt x="8930" y="3571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62508"/>
                </a:lnTo>
                <a:lnTo>
                  <a:pt x="17860" y="80367"/>
                </a:lnTo>
                <a:lnTo>
                  <a:pt x="17860" y="89297"/>
                </a:lnTo>
                <a:lnTo>
                  <a:pt x="17860" y="107156"/>
                </a:lnTo>
                <a:lnTo>
                  <a:pt x="26789" y="116086"/>
                </a:lnTo>
                <a:lnTo>
                  <a:pt x="35719" y="125015"/>
                </a:lnTo>
                <a:lnTo>
                  <a:pt x="35719" y="125015"/>
                </a:lnTo>
                <a:lnTo>
                  <a:pt x="44649" y="133945"/>
                </a:lnTo>
                <a:lnTo>
                  <a:pt x="53578" y="133945"/>
                </a:lnTo>
                <a:lnTo>
                  <a:pt x="53578" y="133945"/>
                </a:lnTo>
                <a:lnTo>
                  <a:pt x="62508" y="133945"/>
                </a:lnTo>
                <a:lnTo>
                  <a:pt x="71438" y="125015"/>
                </a:lnTo>
                <a:lnTo>
                  <a:pt x="71438" y="116086"/>
                </a:lnTo>
                <a:lnTo>
                  <a:pt x="80367" y="107156"/>
                </a:lnTo>
                <a:lnTo>
                  <a:pt x="80367" y="98226"/>
                </a:lnTo>
                <a:lnTo>
                  <a:pt x="80367" y="89297"/>
                </a:lnTo>
                <a:lnTo>
                  <a:pt x="89297" y="71437"/>
                </a:lnTo>
                <a:lnTo>
                  <a:pt x="89297" y="62508"/>
                </a:lnTo>
                <a:lnTo>
                  <a:pt x="89297" y="44648"/>
                </a:lnTo>
                <a:lnTo>
                  <a:pt x="89297" y="35718"/>
                </a:lnTo>
                <a:lnTo>
                  <a:pt x="80367" y="17859"/>
                </a:lnTo>
                <a:lnTo>
                  <a:pt x="80367" y="8929"/>
                </a:lnTo>
                <a:lnTo>
                  <a:pt x="80367" y="8929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5" name="Freeform 1224"/>
          <p:cNvSpPr/>
          <p:nvPr/>
        </p:nvSpPr>
        <p:spPr>
          <a:xfrm>
            <a:off x="1276945" y="1678781"/>
            <a:ext cx="125017" cy="116087"/>
          </a:xfrm>
          <a:custGeom>
            <a:avLst/>
            <a:gdLst/>
            <a:ahLst/>
            <a:cxnLst/>
            <a:rect l="0" t="0" r="0" b="0"/>
            <a:pathLst>
              <a:path w="125017" h="116087">
                <a:moveTo>
                  <a:pt x="53578" y="62508"/>
                </a:moveTo>
                <a:lnTo>
                  <a:pt x="62508" y="62508"/>
                </a:lnTo>
                <a:lnTo>
                  <a:pt x="62508" y="62508"/>
                </a:lnTo>
                <a:lnTo>
                  <a:pt x="71438" y="62508"/>
                </a:lnTo>
                <a:lnTo>
                  <a:pt x="80368" y="53578"/>
                </a:lnTo>
                <a:lnTo>
                  <a:pt x="89297" y="44648"/>
                </a:lnTo>
                <a:lnTo>
                  <a:pt x="107157" y="44648"/>
                </a:lnTo>
                <a:lnTo>
                  <a:pt x="116086" y="35719"/>
                </a:lnTo>
                <a:lnTo>
                  <a:pt x="116086" y="26789"/>
                </a:lnTo>
                <a:lnTo>
                  <a:pt x="125016" y="26789"/>
                </a:lnTo>
                <a:lnTo>
                  <a:pt x="125016" y="17859"/>
                </a:lnTo>
                <a:lnTo>
                  <a:pt x="125016" y="8930"/>
                </a:lnTo>
                <a:lnTo>
                  <a:pt x="116086" y="8930"/>
                </a:lnTo>
                <a:lnTo>
                  <a:pt x="116086" y="0"/>
                </a:lnTo>
                <a:lnTo>
                  <a:pt x="98227" y="8930"/>
                </a:lnTo>
                <a:lnTo>
                  <a:pt x="89297" y="8930"/>
                </a:lnTo>
                <a:lnTo>
                  <a:pt x="71438" y="8930"/>
                </a:lnTo>
                <a:lnTo>
                  <a:pt x="62508" y="26789"/>
                </a:lnTo>
                <a:lnTo>
                  <a:pt x="44649" y="35719"/>
                </a:lnTo>
                <a:lnTo>
                  <a:pt x="35719" y="53578"/>
                </a:lnTo>
                <a:lnTo>
                  <a:pt x="17860" y="62508"/>
                </a:lnTo>
                <a:lnTo>
                  <a:pt x="893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07156"/>
                </a:lnTo>
                <a:lnTo>
                  <a:pt x="17860" y="116086"/>
                </a:lnTo>
                <a:lnTo>
                  <a:pt x="26789" y="116086"/>
                </a:lnTo>
                <a:lnTo>
                  <a:pt x="44649" y="116086"/>
                </a:lnTo>
                <a:lnTo>
                  <a:pt x="62508" y="116086"/>
                </a:lnTo>
                <a:lnTo>
                  <a:pt x="71438" y="116086"/>
                </a:lnTo>
                <a:lnTo>
                  <a:pt x="98227" y="116086"/>
                </a:lnTo>
                <a:lnTo>
                  <a:pt x="98227" y="116086"/>
                </a:lnTo>
                <a:lnTo>
                  <a:pt x="98227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6" name="Freeform 1225"/>
          <p:cNvSpPr/>
          <p:nvPr/>
        </p:nvSpPr>
        <p:spPr>
          <a:xfrm>
            <a:off x="1428750" y="1705570"/>
            <a:ext cx="125017" cy="107157"/>
          </a:xfrm>
          <a:custGeom>
            <a:avLst/>
            <a:gdLst/>
            <a:ahLst/>
            <a:cxnLst/>
            <a:rect l="0" t="0" r="0" b="0"/>
            <a:pathLst>
              <a:path w="125017" h="107157">
                <a:moveTo>
                  <a:pt x="17859" y="53578"/>
                </a:moveTo>
                <a:lnTo>
                  <a:pt x="17859" y="6250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98227"/>
                </a:lnTo>
                <a:lnTo>
                  <a:pt x="8930" y="98227"/>
                </a:lnTo>
                <a:lnTo>
                  <a:pt x="8930" y="89297"/>
                </a:lnTo>
                <a:lnTo>
                  <a:pt x="8930" y="80367"/>
                </a:lnTo>
                <a:lnTo>
                  <a:pt x="8930" y="71438"/>
                </a:lnTo>
                <a:lnTo>
                  <a:pt x="0" y="62508"/>
                </a:lnTo>
                <a:lnTo>
                  <a:pt x="0" y="44649"/>
                </a:lnTo>
                <a:lnTo>
                  <a:pt x="0" y="3571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6" y="8930"/>
                </a:lnTo>
                <a:lnTo>
                  <a:pt x="116086" y="17859"/>
                </a:lnTo>
                <a:lnTo>
                  <a:pt x="116086" y="17859"/>
                </a:lnTo>
                <a:lnTo>
                  <a:pt x="125016" y="26789"/>
                </a:lnTo>
                <a:lnTo>
                  <a:pt x="125016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7" name="Freeform 1226"/>
          <p:cNvSpPr/>
          <p:nvPr/>
        </p:nvSpPr>
        <p:spPr>
          <a:xfrm>
            <a:off x="1669852" y="1625203"/>
            <a:ext cx="26790" cy="223243"/>
          </a:xfrm>
          <a:custGeom>
            <a:avLst/>
            <a:gdLst/>
            <a:ahLst/>
            <a:cxnLst/>
            <a:rect l="0" t="0" r="0" b="0"/>
            <a:pathLst>
              <a:path w="26790" h="223243">
                <a:moveTo>
                  <a:pt x="26789" y="8930"/>
                </a:moveTo>
                <a:lnTo>
                  <a:pt x="26789" y="893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62508"/>
                </a:lnTo>
                <a:lnTo>
                  <a:pt x="8929" y="80367"/>
                </a:lnTo>
                <a:lnTo>
                  <a:pt x="8929" y="98226"/>
                </a:lnTo>
                <a:lnTo>
                  <a:pt x="8929" y="116086"/>
                </a:lnTo>
                <a:lnTo>
                  <a:pt x="0" y="142875"/>
                </a:lnTo>
                <a:lnTo>
                  <a:pt x="8929" y="151805"/>
                </a:lnTo>
                <a:lnTo>
                  <a:pt x="0" y="169664"/>
                </a:lnTo>
                <a:lnTo>
                  <a:pt x="0" y="178594"/>
                </a:lnTo>
                <a:lnTo>
                  <a:pt x="0" y="196453"/>
                </a:lnTo>
                <a:lnTo>
                  <a:pt x="0" y="205383"/>
                </a:lnTo>
                <a:lnTo>
                  <a:pt x="0" y="214312"/>
                </a:lnTo>
                <a:lnTo>
                  <a:pt x="8929" y="223242"/>
                </a:lnTo>
                <a:lnTo>
                  <a:pt x="8929" y="223242"/>
                </a:lnTo>
                <a:lnTo>
                  <a:pt x="8929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" name="Freeform 1227"/>
          <p:cNvSpPr/>
          <p:nvPr/>
        </p:nvSpPr>
        <p:spPr>
          <a:xfrm>
            <a:off x="1705570" y="1768078"/>
            <a:ext cx="133947" cy="89298"/>
          </a:xfrm>
          <a:custGeom>
            <a:avLst/>
            <a:gdLst/>
            <a:ahLst/>
            <a:cxnLst/>
            <a:rect l="0" t="0" r="0" b="0"/>
            <a:pathLst>
              <a:path w="133947" h="89298">
                <a:moveTo>
                  <a:pt x="133946" y="8930"/>
                </a:moveTo>
                <a:lnTo>
                  <a:pt x="133946" y="8930"/>
                </a:lnTo>
                <a:lnTo>
                  <a:pt x="125016" y="8930"/>
                </a:lnTo>
                <a:lnTo>
                  <a:pt x="116086" y="8930"/>
                </a:lnTo>
                <a:lnTo>
                  <a:pt x="116086" y="0"/>
                </a:lnTo>
                <a:lnTo>
                  <a:pt x="107157" y="0"/>
                </a:lnTo>
                <a:lnTo>
                  <a:pt x="98227" y="8930"/>
                </a:lnTo>
                <a:lnTo>
                  <a:pt x="89297" y="8930"/>
                </a:lnTo>
                <a:lnTo>
                  <a:pt x="71438" y="17859"/>
                </a:lnTo>
                <a:lnTo>
                  <a:pt x="62508" y="17859"/>
                </a:lnTo>
                <a:lnTo>
                  <a:pt x="53578" y="26789"/>
                </a:lnTo>
                <a:lnTo>
                  <a:pt x="35719" y="35719"/>
                </a:lnTo>
                <a:lnTo>
                  <a:pt x="26789" y="44648"/>
                </a:lnTo>
                <a:lnTo>
                  <a:pt x="17860" y="53578"/>
                </a:lnTo>
                <a:lnTo>
                  <a:pt x="8930" y="62508"/>
                </a:lnTo>
                <a:lnTo>
                  <a:pt x="8930" y="62508"/>
                </a:lnTo>
                <a:lnTo>
                  <a:pt x="0" y="71437"/>
                </a:lnTo>
                <a:lnTo>
                  <a:pt x="0" y="71437"/>
                </a:lnTo>
                <a:lnTo>
                  <a:pt x="8930" y="71437"/>
                </a:lnTo>
                <a:lnTo>
                  <a:pt x="17860" y="62508"/>
                </a:lnTo>
                <a:lnTo>
                  <a:pt x="17860" y="62508"/>
                </a:lnTo>
                <a:lnTo>
                  <a:pt x="26789" y="53578"/>
                </a:lnTo>
                <a:lnTo>
                  <a:pt x="35719" y="53578"/>
                </a:lnTo>
                <a:lnTo>
                  <a:pt x="44649" y="44648"/>
                </a:lnTo>
                <a:lnTo>
                  <a:pt x="44649" y="35719"/>
                </a:lnTo>
                <a:lnTo>
                  <a:pt x="53578" y="35719"/>
                </a:lnTo>
                <a:lnTo>
                  <a:pt x="62508" y="35719"/>
                </a:lnTo>
                <a:lnTo>
                  <a:pt x="62508" y="35719"/>
                </a:lnTo>
                <a:lnTo>
                  <a:pt x="71438" y="35719"/>
                </a:lnTo>
                <a:lnTo>
                  <a:pt x="71438" y="35719"/>
                </a:lnTo>
                <a:lnTo>
                  <a:pt x="71438" y="44648"/>
                </a:lnTo>
                <a:lnTo>
                  <a:pt x="80368" y="53578"/>
                </a:lnTo>
                <a:lnTo>
                  <a:pt x="80368" y="53578"/>
                </a:lnTo>
                <a:lnTo>
                  <a:pt x="89297" y="62508"/>
                </a:lnTo>
                <a:lnTo>
                  <a:pt x="89297" y="71437"/>
                </a:lnTo>
                <a:lnTo>
                  <a:pt x="98227" y="80367"/>
                </a:lnTo>
                <a:lnTo>
                  <a:pt x="98227" y="80367"/>
                </a:lnTo>
                <a:lnTo>
                  <a:pt x="107157" y="89297"/>
                </a:lnTo>
                <a:lnTo>
                  <a:pt x="116086" y="89297"/>
                </a:lnTo>
                <a:lnTo>
                  <a:pt x="125016" y="89297"/>
                </a:lnTo>
                <a:lnTo>
                  <a:pt x="133946" y="89297"/>
                </a:lnTo>
                <a:lnTo>
                  <a:pt x="133946" y="80367"/>
                </a:lnTo>
                <a:lnTo>
                  <a:pt x="133946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" name="Freeform 1228"/>
          <p:cNvSpPr/>
          <p:nvPr/>
        </p:nvSpPr>
        <p:spPr>
          <a:xfrm>
            <a:off x="1910953" y="1741289"/>
            <a:ext cx="116087" cy="116087"/>
          </a:xfrm>
          <a:custGeom>
            <a:avLst/>
            <a:gdLst/>
            <a:ahLst/>
            <a:cxnLst/>
            <a:rect l="0" t="0" r="0" b="0"/>
            <a:pathLst>
              <a:path w="116087" h="116087">
                <a:moveTo>
                  <a:pt x="0" y="26789"/>
                </a:move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07156"/>
                </a:lnTo>
                <a:lnTo>
                  <a:pt x="8930" y="98226"/>
                </a:lnTo>
                <a:lnTo>
                  <a:pt x="17860" y="89297"/>
                </a:lnTo>
                <a:lnTo>
                  <a:pt x="17860" y="80367"/>
                </a:lnTo>
                <a:lnTo>
                  <a:pt x="26789" y="71437"/>
                </a:lnTo>
                <a:lnTo>
                  <a:pt x="26789" y="53578"/>
                </a:lnTo>
                <a:lnTo>
                  <a:pt x="35719" y="35719"/>
                </a:lnTo>
                <a:lnTo>
                  <a:pt x="35719" y="26789"/>
                </a:lnTo>
                <a:lnTo>
                  <a:pt x="44649" y="17859"/>
                </a:lnTo>
                <a:lnTo>
                  <a:pt x="44649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62508" y="17859"/>
                </a:lnTo>
                <a:lnTo>
                  <a:pt x="62508" y="26789"/>
                </a:lnTo>
                <a:lnTo>
                  <a:pt x="71438" y="26789"/>
                </a:lnTo>
                <a:lnTo>
                  <a:pt x="71438" y="44648"/>
                </a:lnTo>
                <a:lnTo>
                  <a:pt x="71438" y="53578"/>
                </a:lnTo>
                <a:lnTo>
                  <a:pt x="80367" y="62508"/>
                </a:lnTo>
                <a:lnTo>
                  <a:pt x="80367" y="80367"/>
                </a:lnTo>
                <a:lnTo>
                  <a:pt x="89297" y="80367"/>
                </a:lnTo>
                <a:lnTo>
                  <a:pt x="89297" y="89297"/>
                </a:lnTo>
                <a:lnTo>
                  <a:pt x="98227" y="89297"/>
                </a:lnTo>
                <a:lnTo>
                  <a:pt x="107156" y="89297"/>
                </a:lnTo>
                <a:lnTo>
                  <a:pt x="107156" y="8036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16086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" name="Freeform 1229"/>
          <p:cNvSpPr/>
          <p:nvPr/>
        </p:nvSpPr>
        <p:spPr>
          <a:xfrm>
            <a:off x="2071688" y="1643062"/>
            <a:ext cx="107157" cy="205384"/>
          </a:xfrm>
          <a:custGeom>
            <a:avLst/>
            <a:gdLst/>
            <a:ahLst/>
            <a:cxnLst/>
            <a:rect l="0" t="0" r="0" b="0"/>
            <a:pathLst>
              <a:path w="107157" h="205384">
                <a:moveTo>
                  <a:pt x="35718" y="125016"/>
                </a:moveTo>
                <a:lnTo>
                  <a:pt x="35718" y="125016"/>
                </a:lnTo>
                <a:lnTo>
                  <a:pt x="35718" y="116086"/>
                </a:lnTo>
                <a:lnTo>
                  <a:pt x="35718" y="116086"/>
                </a:lnTo>
                <a:lnTo>
                  <a:pt x="35718" y="107157"/>
                </a:lnTo>
                <a:lnTo>
                  <a:pt x="35718" y="107157"/>
                </a:lnTo>
                <a:lnTo>
                  <a:pt x="35718" y="107157"/>
                </a:lnTo>
                <a:lnTo>
                  <a:pt x="35718" y="107157"/>
                </a:lnTo>
                <a:lnTo>
                  <a:pt x="35718" y="116086"/>
                </a:lnTo>
                <a:lnTo>
                  <a:pt x="26789" y="125016"/>
                </a:lnTo>
                <a:lnTo>
                  <a:pt x="26789" y="133946"/>
                </a:lnTo>
                <a:lnTo>
                  <a:pt x="17859" y="142875"/>
                </a:lnTo>
                <a:lnTo>
                  <a:pt x="8929" y="151805"/>
                </a:lnTo>
                <a:lnTo>
                  <a:pt x="0" y="160735"/>
                </a:lnTo>
                <a:lnTo>
                  <a:pt x="0" y="169664"/>
                </a:lnTo>
                <a:lnTo>
                  <a:pt x="0" y="178594"/>
                </a:lnTo>
                <a:lnTo>
                  <a:pt x="8929" y="178594"/>
                </a:lnTo>
                <a:lnTo>
                  <a:pt x="8929" y="178594"/>
                </a:lnTo>
                <a:lnTo>
                  <a:pt x="17859" y="178594"/>
                </a:lnTo>
                <a:lnTo>
                  <a:pt x="26789" y="169664"/>
                </a:lnTo>
                <a:lnTo>
                  <a:pt x="35718" y="160735"/>
                </a:lnTo>
                <a:lnTo>
                  <a:pt x="44648" y="151805"/>
                </a:lnTo>
                <a:lnTo>
                  <a:pt x="44648" y="142875"/>
                </a:lnTo>
                <a:lnTo>
                  <a:pt x="53578" y="133946"/>
                </a:lnTo>
                <a:lnTo>
                  <a:pt x="53578" y="125016"/>
                </a:lnTo>
                <a:lnTo>
                  <a:pt x="62507" y="107157"/>
                </a:lnTo>
                <a:lnTo>
                  <a:pt x="62507" y="89297"/>
                </a:lnTo>
                <a:lnTo>
                  <a:pt x="71437" y="71438"/>
                </a:lnTo>
                <a:lnTo>
                  <a:pt x="71437" y="53578"/>
                </a:lnTo>
                <a:lnTo>
                  <a:pt x="71437" y="44649"/>
                </a:lnTo>
                <a:lnTo>
                  <a:pt x="80367" y="26789"/>
                </a:lnTo>
                <a:lnTo>
                  <a:pt x="80367" y="17860"/>
                </a:lnTo>
                <a:lnTo>
                  <a:pt x="80367" y="17860"/>
                </a:lnTo>
                <a:lnTo>
                  <a:pt x="80367" y="893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8930"/>
                </a:lnTo>
                <a:lnTo>
                  <a:pt x="62507" y="8930"/>
                </a:lnTo>
                <a:lnTo>
                  <a:pt x="71437" y="17860"/>
                </a:lnTo>
                <a:lnTo>
                  <a:pt x="62507" y="35719"/>
                </a:lnTo>
                <a:lnTo>
                  <a:pt x="62507" y="53578"/>
                </a:lnTo>
                <a:lnTo>
                  <a:pt x="62507" y="71438"/>
                </a:lnTo>
                <a:lnTo>
                  <a:pt x="62507" y="89297"/>
                </a:lnTo>
                <a:lnTo>
                  <a:pt x="62507" y="107157"/>
                </a:lnTo>
                <a:lnTo>
                  <a:pt x="71437" y="125016"/>
                </a:lnTo>
                <a:lnTo>
                  <a:pt x="71437" y="142875"/>
                </a:lnTo>
                <a:lnTo>
                  <a:pt x="80367" y="151805"/>
                </a:lnTo>
                <a:lnTo>
                  <a:pt x="80367" y="169664"/>
                </a:lnTo>
                <a:lnTo>
                  <a:pt x="89296" y="187524"/>
                </a:lnTo>
                <a:lnTo>
                  <a:pt x="98226" y="196453"/>
                </a:lnTo>
                <a:lnTo>
                  <a:pt x="98226" y="196453"/>
                </a:lnTo>
                <a:lnTo>
                  <a:pt x="107156" y="205383"/>
                </a:lnTo>
                <a:lnTo>
                  <a:pt x="107156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" name="Freeform 1230"/>
          <p:cNvSpPr/>
          <p:nvPr/>
        </p:nvSpPr>
        <p:spPr>
          <a:xfrm>
            <a:off x="2277070" y="1839515"/>
            <a:ext cx="17861" cy="89298"/>
          </a:xfrm>
          <a:custGeom>
            <a:avLst/>
            <a:gdLst/>
            <a:ahLst/>
            <a:cxnLst/>
            <a:rect l="0" t="0" r="0" b="0"/>
            <a:pathLst>
              <a:path w="17861" h="89298">
                <a:moveTo>
                  <a:pt x="17860" y="0"/>
                </a:moveTo>
                <a:lnTo>
                  <a:pt x="17860" y="8930"/>
                </a:lnTo>
                <a:lnTo>
                  <a:pt x="17860" y="1786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" name="Freeform 1231"/>
          <p:cNvSpPr/>
          <p:nvPr/>
        </p:nvSpPr>
        <p:spPr>
          <a:xfrm>
            <a:off x="2428875" y="1598414"/>
            <a:ext cx="17860" cy="267891"/>
          </a:xfrm>
          <a:custGeom>
            <a:avLst/>
            <a:gdLst/>
            <a:ahLst/>
            <a:cxnLst/>
            <a:rect l="0" t="0" r="0" b="0"/>
            <a:pathLst>
              <a:path w="17860" h="267891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17859" y="62508"/>
                </a:lnTo>
                <a:lnTo>
                  <a:pt x="8930" y="80367"/>
                </a:lnTo>
                <a:lnTo>
                  <a:pt x="8930" y="107156"/>
                </a:lnTo>
                <a:lnTo>
                  <a:pt x="0" y="125015"/>
                </a:lnTo>
                <a:lnTo>
                  <a:pt x="0" y="151805"/>
                </a:lnTo>
                <a:lnTo>
                  <a:pt x="0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0" y="223242"/>
                </a:lnTo>
                <a:lnTo>
                  <a:pt x="0" y="232172"/>
                </a:lnTo>
                <a:lnTo>
                  <a:pt x="8930" y="250031"/>
                </a:lnTo>
                <a:lnTo>
                  <a:pt x="8930" y="258961"/>
                </a:lnTo>
                <a:lnTo>
                  <a:pt x="8930" y="267890"/>
                </a:lnTo>
                <a:lnTo>
                  <a:pt x="8930" y="267890"/>
                </a:lnTo>
                <a:lnTo>
                  <a:pt x="8930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" name="Freeform 1232"/>
          <p:cNvSpPr/>
          <p:nvPr/>
        </p:nvSpPr>
        <p:spPr>
          <a:xfrm>
            <a:off x="2348508" y="1741289"/>
            <a:ext cx="142876" cy="26790"/>
          </a:xfrm>
          <a:custGeom>
            <a:avLst/>
            <a:gdLst/>
            <a:ahLst/>
            <a:cxnLst/>
            <a:rect l="0" t="0" r="0" b="0"/>
            <a:pathLst>
              <a:path w="142876" h="26790">
                <a:moveTo>
                  <a:pt x="0" y="26789"/>
                </a:move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17859"/>
                </a:lnTo>
                <a:lnTo>
                  <a:pt x="62508" y="17859"/>
                </a:lnTo>
                <a:lnTo>
                  <a:pt x="80367" y="17859"/>
                </a:lnTo>
                <a:lnTo>
                  <a:pt x="98226" y="8930"/>
                </a:lnTo>
                <a:lnTo>
                  <a:pt x="116086" y="8930"/>
                </a:lnTo>
                <a:lnTo>
                  <a:pt x="125015" y="893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" name="Freeform 1233"/>
          <p:cNvSpPr/>
          <p:nvPr/>
        </p:nvSpPr>
        <p:spPr>
          <a:xfrm>
            <a:off x="2518172" y="1616273"/>
            <a:ext cx="214313" cy="214314"/>
          </a:xfrm>
          <a:custGeom>
            <a:avLst/>
            <a:gdLst/>
            <a:ahLst/>
            <a:cxnLst/>
            <a:rect l="0" t="0" r="0" b="0"/>
            <a:pathLst>
              <a:path w="214313" h="214314">
                <a:moveTo>
                  <a:pt x="17859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0" y="187524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187524"/>
                </a:lnTo>
                <a:lnTo>
                  <a:pt x="8930" y="178594"/>
                </a:lnTo>
                <a:lnTo>
                  <a:pt x="8930" y="169664"/>
                </a:lnTo>
                <a:lnTo>
                  <a:pt x="8930" y="160735"/>
                </a:lnTo>
                <a:lnTo>
                  <a:pt x="8930" y="142875"/>
                </a:lnTo>
                <a:lnTo>
                  <a:pt x="17859" y="133946"/>
                </a:lnTo>
                <a:lnTo>
                  <a:pt x="17859" y="125016"/>
                </a:lnTo>
                <a:lnTo>
                  <a:pt x="17859" y="116086"/>
                </a:lnTo>
                <a:lnTo>
                  <a:pt x="26789" y="107156"/>
                </a:lnTo>
                <a:lnTo>
                  <a:pt x="26789" y="107156"/>
                </a:lnTo>
                <a:lnTo>
                  <a:pt x="26789" y="107156"/>
                </a:lnTo>
                <a:lnTo>
                  <a:pt x="35719" y="107156"/>
                </a:lnTo>
                <a:lnTo>
                  <a:pt x="26789" y="107156"/>
                </a:lnTo>
                <a:lnTo>
                  <a:pt x="35719" y="116086"/>
                </a:lnTo>
                <a:lnTo>
                  <a:pt x="35719" y="125016"/>
                </a:lnTo>
                <a:lnTo>
                  <a:pt x="35719" y="133946"/>
                </a:lnTo>
                <a:lnTo>
                  <a:pt x="44648" y="142875"/>
                </a:lnTo>
                <a:lnTo>
                  <a:pt x="53578" y="151805"/>
                </a:lnTo>
                <a:lnTo>
                  <a:pt x="62508" y="169664"/>
                </a:lnTo>
                <a:lnTo>
                  <a:pt x="71437" y="178594"/>
                </a:lnTo>
                <a:lnTo>
                  <a:pt x="71437" y="178594"/>
                </a:lnTo>
                <a:lnTo>
                  <a:pt x="80367" y="187524"/>
                </a:lnTo>
                <a:lnTo>
                  <a:pt x="89297" y="187524"/>
                </a:lnTo>
                <a:lnTo>
                  <a:pt x="98226" y="196453"/>
                </a:lnTo>
                <a:lnTo>
                  <a:pt x="116086" y="196453"/>
                </a:lnTo>
                <a:lnTo>
                  <a:pt x="125016" y="196453"/>
                </a:lnTo>
                <a:lnTo>
                  <a:pt x="133945" y="187524"/>
                </a:lnTo>
                <a:lnTo>
                  <a:pt x="151805" y="187524"/>
                </a:lnTo>
                <a:lnTo>
                  <a:pt x="160734" y="178594"/>
                </a:lnTo>
                <a:lnTo>
                  <a:pt x="169664" y="169664"/>
                </a:lnTo>
                <a:lnTo>
                  <a:pt x="178594" y="160735"/>
                </a:lnTo>
                <a:lnTo>
                  <a:pt x="178594" y="151805"/>
                </a:lnTo>
                <a:lnTo>
                  <a:pt x="187523" y="133946"/>
                </a:lnTo>
                <a:lnTo>
                  <a:pt x="187523" y="125016"/>
                </a:lnTo>
                <a:lnTo>
                  <a:pt x="178594" y="125016"/>
                </a:lnTo>
                <a:lnTo>
                  <a:pt x="178594" y="116086"/>
                </a:lnTo>
                <a:lnTo>
                  <a:pt x="178594" y="116086"/>
                </a:lnTo>
                <a:lnTo>
                  <a:pt x="169664" y="107156"/>
                </a:lnTo>
                <a:lnTo>
                  <a:pt x="169664" y="107156"/>
                </a:lnTo>
                <a:lnTo>
                  <a:pt x="160734" y="107156"/>
                </a:lnTo>
                <a:lnTo>
                  <a:pt x="151805" y="116086"/>
                </a:lnTo>
                <a:lnTo>
                  <a:pt x="142875" y="125016"/>
                </a:lnTo>
                <a:lnTo>
                  <a:pt x="133945" y="133946"/>
                </a:lnTo>
                <a:lnTo>
                  <a:pt x="125016" y="142875"/>
                </a:lnTo>
                <a:lnTo>
                  <a:pt x="125016" y="151805"/>
                </a:lnTo>
                <a:lnTo>
                  <a:pt x="116086" y="160735"/>
                </a:lnTo>
                <a:lnTo>
                  <a:pt x="116086" y="169664"/>
                </a:lnTo>
                <a:lnTo>
                  <a:pt x="116086" y="178594"/>
                </a:lnTo>
                <a:lnTo>
                  <a:pt x="125016" y="187524"/>
                </a:lnTo>
                <a:lnTo>
                  <a:pt x="133945" y="196453"/>
                </a:lnTo>
                <a:lnTo>
                  <a:pt x="142875" y="205383"/>
                </a:lnTo>
                <a:lnTo>
                  <a:pt x="151805" y="205383"/>
                </a:lnTo>
                <a:lnTo>
                  <a:pt x="169664" y="214313"/>
                </a:lnTo>
                <a:lnTo>
                  <a:pt x="178594" y="214313"/>
                </a:lnTo>
                <a:lnTo>
                  <a:pt x="196453" y="214313"/>
                </a:lnTo>
                <a:lnTo>
                  <a:pt x="205383" y="214313"/>
                </a:lnTo>
                <a:lnTo>
                  <a:pt x="214312" y="214313"/>
                </a:lnTo>
                <a:lnTo>
                  <a:pt x="214312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5" name="Freeform 1234"/>
          <p:cNvSpPr/>
          <p:nvPr/>
        </p:nvSpPr>
        <p:spPr>
          <a:xfrm>
            <a:off x="2866430" y="1750219"/>
            <a:ext cx="160735" cy="107157"/>
          </a:xfrm>
          <a:custGeom>
            <a:avLst/>
            <a:gdLst/>
            <a:ahLst/>
            <a:cxnLst/>
            <a:rect l="0" t="0" r="0" b="0"/>
            <a:pathLst>
              <a:path w="160735" h="107157">
                <a:moveTo>
                  <a:pt x="98226" y="17859"/>
                </a:moveTo>
                <a:lnTo>
                  <a:pt x="98226" y="17859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8929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8929"/>
                </a:lnTo>
                <a:lnTo>
                  <a:pt x="44648" y="8929"/>
                </a:lnTo>
                <a:lnTo>
                  <a:pt x="26789" y="17859"/>
                </a:lnTo>
                <a:lnTo>
                  <a:pt x="17859" y="35718"/>
                </a:lnTo>
                <a:lnTo>
                  <a:pt x="8929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80367"/>
                </a:lnTo>
                <a:lnTo>
                  <a:pt x="8929" y="80367"/>
                </a:lnTo>
                <a:lnTo>
                  <a:pt x="8929" y="89296"/>
                </a:lnTo>
                <a:lnTo>
                  <a:pt x="26789" y="89296"/>
                </a:lnTo>
                <a:lnTo>
                  <a:pt x="35718" y="89296"/>
                </a:lnTo>
                <a:lnTo>
                  <a:pt x="44648" y="80367"/>
                </a:lnTo>
                <a:lnTo>
                  <a:pt x="53578" y="80367"/>
                </a:lnTo>
                <a:lnTo>
                  <a:pt x="71437" y="71437"/>
                </a:lnTo>
                <a:lnTo>
                  <a:pt x="80367" y="62507"/>
                </a:lnTo>
                <a:lnTo>
                  <a:pt x="89297" y="53578"/>
                </a:lnTo>
                <a:lnTo>
                  <a:pt x="98226" y="53578"/>
                </a:lnTo>
                <a:lnTo>
                  <a:pt x="107156" y="44648"/>
                </a:lnTo>
                <a:lnTo>
                  <a:pt x="107156" y="35718"/>
                </a:lnTo>
                <a:lnTo>
                  <a:pt x="116086" y="26789"/>
                </a:lnTo>
                <a:lnTo>
                  <a:pt x="116086" y="2678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35718"/>
                </a:lnTo>
                <a:lnTo>
                  <a:pt x="116086" y="44648"/>
                </a:lnTo>
                <a:lnTo>
                  <a:pt x="116086" y="53578"/>
                </a:lnTo>
                <a:lnTo>
                  <a:pt x="116086" y="62507"/>
                </a:lnTo>
                <a:lnTo>
                  <a:pt x="116086" y="71437"/>
                </a:lnTo>
                <a:lnTo>
                  <a:pt x="116086" y="80367"/>
                </a:lnTo>
                <a:lnTo>
                  <a:pt x="125015" y="89296"/>
                </a:lnTo>
                <a:lnTo>
                  <a:pt x="125015" y="98226"/>
                </a:lnTo>
                <a:lnTo>
                  <a:pt x="133945" y="107156"/>
                </a:lnTo>
                <a:lnTo>
                  <a:pt x="133945" y="107156"/>
                </a:lnTo>
                <a:lnTo>
                  <a:pt x="142875" y="107156"/>
                </a:lnTo>
                <a:lnTo>
                  <a:pt x="151804" y="107156"/>
                </a:lnTo>
                <a:lnTo>
                  <a:pt x="160734" y="107156"/>
                </a:lnTo>
                <a:lnTo>
                  <a:pt x="160734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6" name="Freeform 1235"/>
          <p:cNvSpPr/>
          <p:nvPr/>
        </p:nvSpPr>
        <p:spPr>
          <a:xfrm>
            <a:off x="3045023" y="1687711"/>
            <a:ext cx="35720" cy="133946"/>
          </a:xfrm>
          <a:custGeom>
            <a:avLst/>
            <a:gdLst/>
            <a:ahLst/>
            <a:cxnLst/>
            <a:rect l="0" t="0" r="0" b="0"/>
            <a:pathLst>
              <a:path w="35720" h="13394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17860" y="26789"/>
                </a:lnTo>
                <a:lnTo>
                  <a:pt x="17860" y="35718"/>
                </a:lnTo>
                <a:lnTo>
                  <a:pt x="17860" y="53578"/>
                </a:lnTo>
                <a:lnTo>
                  <a:pt x="17860" y="62508"/>
                </a:lnTo>
                <a:lnTo>
                  <a:pt x="17860" y="71437"/>
                </a:lnTo>
                <a:lnTo>
                  <a:pt x="17860" y="80367"/>
                </a:lnTo>
                <a:lnTo>
                  <a:pt x="17860" y="89297"/>
                </a:lnTo>
                <a:lnTo>
                  <a:pt x="17860" y="98226"/>
                </a:lnTo>
                <a:lnTo>
                  <a:pt x="17860" y="107156"/>
                </a:lnTo>
                <a:lnTo>
                  <a:pt x="26790" y="107156"/>
                </a:lnTo>
                <a:lnTo>
                  <a:pt x="26790" y="107156"/>
                </a:lnTo>
                <a:lnTo>
                  <a:pt x="26790" y="116086"/>
                </a:lnTo>
                <a:lnTo>
                  <a:pt x="26790" y="116086"/>
                </a:lnTo>
                <a:lnTo>
                  <a:pt x="35719" y="125015"/>
                </a:lnTo>
                <a:lnTo>
                  <a:pt x="35719" y="125015"/>
                </a:lnTo>
                <a:lnTo>
                  <a:pt x="35719" y="125015"/>
                </a:lnTo>
                <a:lnTo>
                  <a:pt x="35719" y="125015"/>
                </a:lnTo>
                <a:lnTo>
                  <a:pt x="35719" y="133945"/>
                </a:lnTo>
                <a:lnTo>
                  <a:pt x="35719" y="133945"/>
                </a:lnTo>
                <a:lnTo>
                  <a:pt x="35719" y="133945"/>
                </a:lnTo>
                <a:lnTo>
                  <a:pt x="35719" y="133945"/>
                </a:lnTo>
                <a:lnTo>
                  <a:pt x="35719" y="133945"/>
                </a:lnTo>
                <a:lnTo>
                  <a:pt x="35719" y="133945"/>
                </a:lnTo>
                <a:lnTo>
                  <a:pt x="35719" y="133945"/>
                </a:lnTo>
                <a:lnTo>
                  <a:pt x="35719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7" name="Freeform 1236"/>
          <p:cNvSpPr/>
          <p:nvPr/>
        </p:nvSpPr>
        <p:spPr>
          <a:xfrm>
            <a:off x="3045023" y="161627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8" name="Freeform 1237"/>
          <p:cNvSpPr/>
          <p:nvPr/>
        </p:nvSpPr>
        <p:spPr>
          <a:xfrm>
            <a:off x="3152180" y="1705570"/>
            <a:ext cx="133946" cy="142876"/>
          </a:xfrm>
          <a:custGeom>
            <a:avLst/>
            <a:gdLst/>
            <a:ahLst/>
            <a:cxnLst/>
            <a:rect l="0" t="0" r="0" b="0"/>
            <a:pathLst>
              <a:path w="133946" h="142876">
                <a:moveTo>
                  <a:pt x="8929" y="89297"/>
                </a:move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116086"/>
                </a:lnTo>
                <a:lnTo>
                  <a:pt x="8929" y="125016"/>
                </a:lnTo>
                <a:lnTo>
                  <a:pt x="8929" y="133945"/>
                </a:lnTo>
                <a:lnTo>
                  <a:pt x="8929" y="13394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33945"/>
                </a:lnTo>
                <a:lnTo>
                  <a:pt x="8929" y="133945"/>
                </a:lnTo>
                <a:lnTo>
                  <a:pt x="8929" y="125016"/>
                </a:lnTo>
                <a:lnTo>
                  <a:pt x="8929" y="116086"/>
                </a:lnTo>
                <a:lnTo>
                  <a:pt x="8929" y="98227"/>
                </a:lnTo>
                <a:lnTo>
                  <a:pt x="8929" y="89297"/>
                </a:lnTo>
                <a:lnTo>
                  <a:pt x="17859" y="80367"/>
                </a:lnTo>
                <a:lnTo>
                  <a:pt x="17859" y="62508"/>
                </a:lnTo>
                <a:lnTo>
                  <a:pt x="17859" y="53578"/>
                </a:lnTo>
                <a:lnTo>
                  <a:pt x="17859" y="44649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8" y="17859"/>
                </a:lnTo>
                <a:lnTo>
                  <a:pt x="44648" y="8930"/>
                </a:lnTo>
                <a:lnTo>
                  <a:pt x="62508" y="8930"/>
                </a:lnTo>
                <a:lnTo>
                  <a:pt x="71437" y="893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5" y="0"/>
                </a:lnTo>
                <a:lnTo>
                  <a:pt x="125015" y="8930"/>
                </a:lnTo>
                <a:lnTo>
                  <a:pt x="133945" y="8930"/>
                </a:lnTo>
                <a:lnTo>
                  <a:pt x="133945" y="8930"/>
                </a:lnTo>
                <a:lnTo>
                  <a:pt x="133945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9" name="Freeform 1238"/>
          <p:cNvSpPr/>
          <p:nvPr/>
        </p:nvSpPr>
        <p:spPr>
          <a:xfrm>
            <a:off x="3027164" y="1607344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8930" y="8929"/>
                </a:move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0" name="Freeform 1239"/>
          <p:cNvSpPr/>
          <p:nvPr/>
        </p:nvSpPr>
        <p:spPr>
          <a:xfrm>
            <a:off x="3375422" y="1723429"/>
            <a:ext cx="178595" cy="142876"/>
          </a:xfrm>
          <a:custGeom>
            <a:avLst/>
            <a:gdLst/>
            <a:ahLst/>
            <a:cxnLst/>
            <a:rect l="0" t="0" r="0" b="0"/>
            <a:pathLst>
              <a:path w="178595" h="142876">
                <a:moveTo>
                  <a:pt x="17859" y="17860"/>
                </a:move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90"/>
                </a:lnTo>
                <a:lnTo>
                  <a:pt x="17859" y="44649"/>
                </a:lnTo>
                <a:lnTo>
                  <a:pt x="17859" y="53579"/>
                </a:lnTo>
                <a:lnTo>
                  <a:pt x="17859" y="71438"/>
                </a:lnTo>
                <a:lnTo>
                  <a:pt x="893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25016"/>
                </a:lnTo>
                <a:lnTo>
                  <a:pt x="0" y="125016"/>
                </a:lnTo>
                <a:lnTo>
                  <a:pt x="0" y="116086"/>
                </a:lnTo>
                <a:lnTo>
                  <a:pt x="0" y="107157"/>
                </a:lnTo>
                <a:lnTo>
                  <a:pt x="8930" y="98227"/>
                </a:lnTo>
                <a:lnTo>
                  <a:pt x="8930" y="80368"/>
                </a:lnTo>
                <a:lnTo>
                  <a:pt x="17859" y="71438"/>
                </a:lnTo>
                <a:lnTo>
                  <a:pt x="17859" y="62508"/>
                </a:lnTo>
                <a:lnTo>
                  <a:pt x="26789" y="44649"/>
                </a:lnTo>
                <a:lnTo>
                  <a:pt x="35719" y="35719"/>
                </a:lnTo>
                <a:lnTo>
                  <a:pt x="35719" y="26790"/>
                </a:lnTo>
                <a:lnTo>
                  <a:pt x="4464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62508" y="17860"/>
                </a:lnTo>
                <a:lnTo>
                  <a:pt x="62508" y="17860"/>
                </a:lnTo>
                <a:lnTo>
                  <a:pt x="71437" y="17860"/>
                </a:lnTo>
                <a:lnTo>
                  <a:pt x="80367" y="26790"/>
                </a:lnTo>
                <a:lnTo>
                  <a:pt x="89297" y="35719"/>
                </a:lnTo>
                <a:lnTo>
                  <a:pt x="89297" y="44649"/>
                </a:lnTo>
                <a:lnTo>
                  <a:pt x="98226" y="62508"/>
                </a:lnTo>
                <a:lnTo>
                  <a:pt x="98226" y="71438"/>
                </a:lnTo>
                <a:lnTo>
                  <a:pt x="107156" y="89297"/>
                </a:lnTo>
                <a:lnTo>
                  <a:pt x="107156" y="98227"/>
                </a:lnTo>
                <a:lnTo>
                  <a:pt x="107156" y="116086"/>
                </a:lnTo>
                <a:lnTo>
                  <a:pt x="116086" y="125016"/>
                </a:lnTo>
                <a:lnTo>
                  <a:pt x="116086" y="133946"/>
                </a:lnTo>
                <a:lnTo>
                  <a:pt x="116086" y="142875"/>
                </a:lnTo>
                <a:lnTo>
                  <a:pt x="116086" y="142875"/>
                </a:lnTo>
                <a:lnTo>
                  <a:pt x="116086" y="142875"/>
                </a:lnTo>
                <a:lnTo>
                  <a:pt x="116086" y="142875"/>
                </a:lnTo>
                <a:lnTo>
                  <a:pt x="116086" y="142875"/>
                </a:lnTo>
                <a:lnTo>
                  <a:pt x="116086" y="142875"/>
                </a:lnTo>
                <a:lnTo>
                  <a:pt x="116086" y="133946"/>
                </a:lnTo>
                <a:lnTo>
                  <a:pt x="116086" y="125016"/>
                </a:lnTo>
                <a:lnTo>
                  <a:pt x="116086" y="107157"/>
                </a:lnTo>
                <a:lnTo>
                  <a:pt x="116086" y="98227"/>
                </a:lnTo>
                <a:lnTo>
                  <a:pt x="116086" y="80368"/>
                </a:lnTo>
                <a:lnTo>
                  <a:pt x="125016" y="71438"/>
                </a:lnTo>
                <a:lnTo>
                  <a:pt x="125016" y="62508"/>
                </a:lnTo>
                <a:lnTo>
                  <a:pt x="133945" y="44649"/>
                </a:lnTo>
                <a:lnTo>
                  <a:pt x="142875" y="44649"/>
                </a:lnTo>
                <a:lnTo>
                  <a:pt x="142875" y="35719"/>
                </a:lnTo>
                <a:lnTo>
                  <a:pt x="151805" y="35719"/>
                </a:lnTo>
                <a:lnTo>
                  <a:pt x="160734" y="35719"/>
                </a:lnTo>
                <a:lnTo>
                  <a:pt x="160734" y="35719"/>
                </a:lnTo>
                <a:lnTo>
                  <a:pt x="160734" y="35719"/>
                </a:lnTo>
                <a:lnTo>
                  <a:pt x="160734" y="44649"/>
                </a:lnTo>
                <a:lnTo>
                  <a:pt x="160734" y="44649"/>
                </a:lnTo>
                <a:lnTo>
                  <a:pt x="160734" y="53579"/>
                </a:lnTo>
                <a:lnTo>
                  <a:pt x="160734" y="62508"/>
                </a:lnTo>
                <a:lnTo>
                  <a:pt x="169664" y="80368"/>
                </a:lnTo>
                <a:lnTo>
                  <a:pt x="169664" y="89297"/>
                </a:lnTo>
                <a:lnTo>
                  <a:pt x="169664" y="98227"/>
                </a:lnTo>
                <a:lnTo>
                  <a:pt x="169664" y="107157"/>
                </a:lnTo>
                <a:lnTo>
                  <a:pt x="178594" y="116086"/>
                </a:lnTo>
                <a:lnTo>
                  <a:pt x="178594" y="125016"/>
                </a:lnTo>
                <a:lnTo>
                  <a:pt x="178594" y="133946"/>
                </a:lnTo>
                <a:lnTo>
                  <a:pt x="178594" y="142875"/>
                </a:lnTo>
                <a:lnTo>
                  <a:pt x="178594" y="142875"/>
                </a:lnTo>
                <a:lnTo>
                  <a:pt x="178594" y="142875"/>
                </a:lnTo>
                <a:lnTo>
                  <a:pt x="178594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1" name="Freeform 1240"/>
          <p:cNvSpPr/>
          <p:nvPr/>
        </p:nvSpPr>
        <p:spPr>
          <a:xfrm>
            <a:off x="3607594" y="1777008"/>
            <a:ext cx="125016" cy="80368"/>
          </a:xfrm>
          <a:custGeom>
            <a:avLst/>
            <a:gdLst/>
            <a:ahLst/>
            <a:cxnLst/>
            <a:rect l="0" t="0" r="0" b="0"/>
            <a:pathLst>
              <a:path w="125016" h="80368">
                <a:moveTo>
                  <a:pt x="89297" y="0"/>
                </a:move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8929"/>
                </a:lnTo>
                <a:lnTo>
                  <a:pt x="44648" y="17859"/>
                </a:lnTo>
                <a:lnTo>
                  <a:pt x="35719" y="17859"/>
                </a:lnTo>
                <a:lnTo>
                  <a:pt x="17859" y="26789"/>
                </a:lnTo>
                <a:lnTo>
                  <a:pt x="8929" y="35718"/>
                </a:lnTo>
                <a:lnTo>
                  <a:pt x="8929" y="44648"/>
                </a:lnTo>
                <a:lnTo>
                  <a:pt x="0" y="53578"/>
                </a:lnTo>
                <a:lnTo>
                  <a:pt x="0" y="62507"/>
                </a:lnTo>
                <a:lnTo>
                  <a:pt x="8929" y="62507"/>
                </a:lnTo>
                <a:lnTo>
                  <a:pt x="8929" y="71437"/>
                </a:lnTo>
                <a:lnTo>
                  <a:pt x="17859" y="71437"/>
                </a:lnTo>
                <a:lnTo>
                  <a:pt x="26789" y="62507"/>
                </a:lnTo>
                <a:lnTo>
                  <a:pt x="35719" y="62507"/>
                </a:lnTo>
                <a:lnTo>
                  <a:pt x="44648" y="53578"/>
                </a:lnTo>
                <a:lnTo>
                  <a:pt x="62508" y="44648"/>
                </a:lnTo>
                <a:lnTo>
                  <a:pt x="71437" y="44648"/>
                </a:lnTo>
                <a:lnTo>
                  <a:pt x="80367" y="35718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26789"/>
                </a:lnTo>
                <a:lnTo>
                  <a:pt x="98226" y="26789"/>
                </a:lnTo>
                <a:lnTo>
                  <a:pt x="98226" y="26789"/>
                </a:lnTo>
                <a:lnTo>
                  <a:pt x="98226" y="35718"/>
                </a:lnTo>
                <a:lnTo>
                  <a:pt x="98226" y="35718"/>
                </a:lnTo>
                <a:lnTo>
                  <a:pt x="98226" y="44648"/>
                </a:lnTo>
                <a:lnTo>
                  <a:pt x="98226" y="53578"/>
                </a:lnTo>
                <a:lnTo>
                  <a:pt x="98226" y="62507"/>
                </a:lnTo>
                <a:lnTo>
                  <a:pt x="98226" y="71437"/>
                </a:lnTo>
                <a:lnTo>
                  <a:pt x="98226" y="71437"/>
                </a:lnTo>
                <a:lnTo>
                  <a:pt x="107156" y="8036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25015" y="80367"/>
                </a:lnTo>
                <a:lnTo>
                  <a:pt x="125015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2" name="Freeform 1241"/>
          <p:cNvSpPr/>
          <p:nvPr/>
        </p:nvSpPr>
        <p:spPr>
          <a:xfrm>
            <a:off x="3786188" y="1732359"/>
            <a:ext cx="71438" cy="116087"/>
          </a:xfrm>
          <a:custGeom>
            <a:avLst/>
            <a:gdLst/>
            <a:ahLst/>
            <a:cxnLst/>
            <a:rect l="0" t="0" r="0" b="0"/>
            <a:pathLst>
              <a:path w="71438" h="116087">
                <a:moveTo>
                  <a:pt x="62507" y="8930"/>
                </a:moveTo>
                <a:lnTo>
                  <a:pt x="62507" y="0"/>
                </a:lnTo>
                <a:lnTo>
                  <a:pt x="44648" y="0"/>
                </a:lnTo>
                <a:lnTo>
                  <a:pt x="44648" y="0"/>
                </a:lnTo>
                <a:lnTo>
                  <a:pt x="35718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8929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29" y="44649"/>
                </a:lnTo>
                <a:lnTo>
                  <a:pt x="8929" y="44649"/>
                </a:lnTo>
                <a:lnTo>
                  <a:pt x="17859" y="53578"/>
                </a:lnTo>
                <a:lnTo>
                  <a:pt x="26789" y="62508"/>
                </a:lnTo>
                <a:lnTo>
                  <a:pt x="35718" y="71438"/>
                </a:lnTo>
                <a:lnTo>
                  <a:pt x="44648" y="80367"/>
                </a:lnTo>
                <a:lnTo>
                  <a:pt x="62507" y="89297"/>
                </a:lnTo>
                <a:lnTo>
                  <a:pt x="62507" y="89297"/>
                </a:lnTo>
                <a:lnTo>
                  <a:pt x="71437" y="98227"/>
                </a:lnTo>
                <a:lnTo>
                  <a:pt x="71437" y="98227"/>
                </a:lnTo>
                <a:lnTo>
                  <a:pt x="71437" y="98227"/>
                </a:lnTo>
                <a:lnTo>
                  <a:pt x="62507" y="98227"/>
                </a:lnTo>
                <a:lnTo>
                  <a:pt x="62507" y="107156"/>
                </a:lnTo>
                <a:lnTo>
                  <a:pt x="44648" y="107156"/>
                </a:lnTo>
                <a:lnTo>
                  <a:pt x="35718" y="107156"/>
                </a:lnTo>
                <a:lnTo>
                  <a:pt x="26789" y="107156"/>
                </a:lnTo>
                <a:lnTo>
                  <a:pt x="8929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3" name="Freeform 1242"/>
          <p:cNvSpPr/>
          <p:nvPr/>
        </p:nvSpPr>
        <p:spPr>
          <a:xfrm>
            <a:off x="3902273" y="1723429"/>
            <a:ext cx="71439" cy="151806"/>
          </a:xfrm>
          <a:custGeom>
            <a:avLst/>
            <a:gdLst/>
            <a:ahLst/>
            <a:cxnLst/>
            <a:rect l="0" t="0" r="0" b="0"/>
            <a:pathLst>
              <a:path w="71439" h="151806">
                <a:moveTo>
                  <a:pt x="35719" y="0"/>
                </a:moveTo>
                <a:lnTo>
                  <a:pt x="35719" y="8930"/>
                </a:lnTo>
                <a:lnTo>
                  <a:pt x="2679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8930" y="17860"/>
                </a:lnTo>
                <a:lnTo>
                  <a:pt x="0" y="26790"/>
                </a:lnTo>
                <a:lnTo>
                  <a:pt x="0" y="26790"/>
                </a:lnTo>
                <a:lnTo>
                  <a:pt x="0" y="35719"/>
                </a:lnTo>
                <a:lnTo>
                  <a:pt x="8930" y="44649"/>
                </a:lnTo>
                <a:lnTo>
                  <a:pt x="8930" y="44649"/>
                </a:lnTo>
                <a:lnTo>
                  <a:pt x="17860" y="53579"/>
                </a:lnTo>
                <a:lnTo>
                  <a:pt x="26790" y="62508"/>
                </a:lnTo>
                <a:lnTo>
                  <a:pt x="35719" y="71438"/>
                </a:lnTo>
                <a:lnTo>
                  <a:pt x="44649" y="89297"/>
                </a:lnTo>
                <a:lnTo>
                  <a:pt x="53579" y="98227"/>
                </a:lnTo>
                <a:lnTo>
                  <a:pt x="62508" y="98227"/>
                </a:lnTo>
                <a:lnTo>
                  <a:pt x="62508" y="107157"/>
                </a:lnTo>
                <a:lnTo>
                  <a:pt x="71438" y="116086"/>
                </a:lnTo>
                <a:lnTo>
                  <a:pt x="71438" y="116086"/>
                </a:lnTo>
                <a:lnTo>
                  <a:pt x="71438" y="125016"/>
                </a:lnTo>
                <a:lnTo>
                  <a:pt x="62508" y="125016"/>
                </a:lnTo>
                <a:lnTo>
                  <a:pt x="62508" y="133946"/>
                </a:lnTo>
                <a:lnTo>
                  <a:pt x="53579" y="133946"/>
                </a:lnTo>
                <a:lnTo>
                  <a:pt x="44649" y="142875"/>
                </a:lnTo>
                <a:lnTo>
                  <a:pt x="35719" y="142875"/>
                </a:lnTo>
                <a:lnTo>
                  <a:pt x="26790" y="142875"/>
                </a:lnTo>
                <a:lnTo>
                  <a:pt x="1786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4" name="Freeform 1243"/>
          <p:cNvSpPr/>
          <p:nvPr/>
        </p:nvSpPr>
        <p:spPr>
          <a:xfrm>
            <a:off x="1017984" y="2071687"/>
            <a:ext cx="80369" cy="187525"/>
          </a:xfrm>
          <a:custGeom>
            <a:avLst/>
            <a:gdLst/>
            <a:ahLst/>
            <a:cxnLst/>
            <a:rect l="0" t="0" r="0" b="0"/>
            <a:pathLst>
              <a:path w="80369" h="187525">
                <a:moveTo>
                  <a:pt x="44649" y="17860"/>
                </a:moveTo>
                <a:lnTo>
                  <a:pt x="4464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44649" y="26789"/>
                </a:lnTo>
                <a:lnTo>
                  <a:pt x="44649" y="35719"/>
                </a:lnTo>
                <a:lnTo>
                  <a:pt x="44649" y="44649"/>
                </a:lnTo>
                <a:lnTo>
                  <a:pt x="35719" y="62508"/>
                </a:lnTo>
                <a:lnTo>
                  <a:pt x="35719" y="80367"/>
                </a:lnTo>
                <a:lnTo>
                  <a:pt x="35719" y="98227"/>
                </a:lnTo>
                <a:lnTo>
                  <a:pt x="26790" y="107157"/>
                </a:lnTo>
                <a:lnTo>
                  <a:pt x="17860" y="125016"/>
                </a:lnTo>
                <a:lnTo>
                  <a:pt x="17860" y="142875"/>
                </a:lnTo>
                <a:lnTo>
                  <a:pt x="8930" y="151805"/>
                </a:lnTo>
                <a:lnTo>
                  <a:pt x="17860" y="160735"/>
                </a:lnTo>
                <a:lnTo>
                  <a:pt x="8930" y="169664"/>
                </a:lnTo>
                <a:lnTo>
                  <a:pt x="0" y="178594"/>
                </a:lnTo>
                <a:lnTo>
                  <a:pt x="0" y="187524"/>
                </a:lnTo>
                <a:lnTo>
                  <a:pt x="0" y="187524"/>
                </a:lnTo>
                <a:lnTo>
                  <a:pt x="0" y="187524"/>
                </a:lnTo>
                <a:lnTo>
                  <a:pt x="0" y="178594"/>
                </a:lnTo>
                <a:lnTo>
                  <a:pt x="0" y="178594"/>
                </a:lnTo>
                <a:lnTo>
                  <a:pt x="0" y="169664"/>
                </a:lnTo>
                <a:lnTo>
                  <a:pt x="0" y="160735"/>
                </a:lnTo>
                <a:lnTo>
                  <a:pt x="0" y="142875"/>
                </a:lnTo>
                <a:lnTo>
                  <a:pt x="0" y="133946"/>
                </a:lnTo>
                <a:lnTo>
                  <a:pt x="0" y="116086"/>
                </a:lnTo>
                <a:lnTo>
                  <a:pt x="0" y="98227"/>
                </a:lnTo>
                <a:lnTo>
                  <a:pt x="8930" y="89297"/>
                </a:lnTo>
                <a:lnTo>
                  <a:pt x="8930" y="71438"/>
                </a:lnTo>
                <a:lnTo>
                  <a:pt x="8930" y="62508"/>
                </a:lnTo>
                <a:lnTo>
                  <a:pt x="17860" y="44649"/>
                </a:lnTo>
                <a:lnTo>
                  <a:pt x="17860" y="35719"/>
                </a:lnTo>
                <a:lnTo>
                  <a:pt x="26790" y="26789"/>
                </a:lnTo>
                <a:lnTo>
                  <a:pt x="26790" y="17860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53579" y="0"/>
                </a:lnTo>
                <a:lnTo>
                  <a:pt x="53579" y="0"/>
                </a:lnTo>
                <a:lnTo>
                  <a:pt x="62508" y="8930"/>
                </a:lnTo>
                <a:lnTo>
                  <a:pt x="71438" y="8930"/>
                </a:lnTo>
                <a:lnTo>
                  <a:pt x="71438" y="17860"/>
                </a:lnTo>
                <a:lnTo>
                  <a:pt x="80368" y="17860"/>
                </a:lnTo>
                <a:lnTo>
                  <a:pt x="80368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5" name="Freeform 1244"/>
          <p:cNvSpPr/>
          <p:nvPr/>
        </p:nvSpPr>
        <p:spPr>
          <a:xfrm>
            <a:off x="1151930" y="2169914"/>
            <a:ext cx="26790" cy="80368"/>
          </a:xfrm>
          <a:custGeom>
            <a:avLst/>
            <a:gdLst/>
            <a:ahLst/>
            <a:cxnLst/>
            <a:rect l="0" t="0" r="0" b="0"/>
            <a:pathLst>
              <a:path w="26790" h="80368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29" y="35719"/>
                </a:lnTo>
                <a:lnTo>
                  <a:pt x="8929" y="44648"/>
                </a:lnTo>
                <a:lnTo>
                  <a:pt x="8929" y="53578"/>
                </a:lnTo>
                <a:lnTo>
                  <a:pt x="17859" y="62508"/>
                </a:lnTo>
                <a:lnTo>
                  <a:pt x="17859" y="71437"/>
                </a:lnTo>
                <a:lnTo>
                  <a:pt x="17859" y="7143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6" name="Freeform 1245"/>
          <p:cNvSpPr/>
          <p:nvPr/>
        </p:nvSpPr>
        <p:spPr>
          <a:xfrm>
            <a:off x="1160859" y="2080617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7" name="Freeform 1246"/>
          <p:cNvSpPr/>
          <p:nvPr/>
        </p:nvSpPr>
        <p:spPr>
          <a:xfrm>
            <a:off x="1259086" y="2080617"/>
            <a:ext cx="80368" cy="151806"/>
          </a:xfrm>
          <a:custGeom>
            <a:avLst/>
            <a:gdLst/>
            <a:ahLst/>
            <a:cxnLst/>
            <a:rect l="0" t="0" r="0" b="0"/>
            <a:pathLst>
              <a:path w="80368" h="151806">
                <a:moveTo>
                  <a:pt x="17859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8"/>
                </a:lnTo>
                <a:lnTo>
                  <a:pt x="17859" y="44648"/>
                </a:lnTo>
                <a:lnTo>
                  <a:pt x="35719" y="53578"/>
                </a:lnTo>
                <a:lnTo>
                  <a:pt x="44648" y="62508"/>
                </a:lnTo>
                <a:lnTo>
                  <a:pt x="53578" y="62508"/>
                </a:lnTo>
                <a:lnTo>
                  <a:pt x="71437" y="80367"/>
                </a:lnTo>
                <a:lnTo>
                  <a:pt x="71437" y="89297"/>
                </a:lnTo>
                <a:lnTo>
                  <a:pt x="80367" y="98227"/>
                </a:lnTo>
                <a:lnTo>
                  <a:pt x="80367" y="107156"/>
                </a:lnTo>
                <a:lnTo>
                  <a:pt x="80367" y="116086"/>
                </a:lnTo>
                <a:lnTo>
                  <a:pt x="71437" y="125016"/>
                </a:lnTo>
                <a:lnTo>
                  <a:pt x="62508" y="133945"/>
                </a:lnTo>
                <a:lnTo>
                  <a:pt x="53578" y="142875"/>
                </a:lnTo>
                <a:lnTo>
                  <a:pt x="44648" y="142875"/>
                </a:lnTo>
                <a:lnTo>
                  <a:pt x="35719" y="142875"/>
                </a:lnTo>
                <a:lnTo>
                  <a:pt x="26789" y="151805"/>
                </a:lnTo>
                <a:lnTo>
                  <a:pt x="17859" y="151805"/>
                </a:lnTo>
                <a:lnTo>
                  <a:pt x="8930" y="151805"/>
                </a:lnTo>
                <a:lnTo>
                  <a:pt x="893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8" name="Freeform 1247"/>
          <p:cNvSpPr/>
          <p:nvPr/>
        </p:nvSpPr>
        <p:spPr>
          <a:xfrm>
            <a:off x="1401961" y="2125265"/>
            <a:ext cx="89298" cy="98228"/>
          </a:xfrm>
          <a:custGeom>
            <a:avLst/>
            <a:gdLst/>
            <a:ahLst/>
            <a:cxnLst/>
            <a:rect l="0" t="0" r="0" b="0"/>
            <a:pathLst>
              <a:path w="89298" h="98228">
                <a:moveTo>
                  <a:pt x="0" y="44649"/>
                </a:moveTo>
                <a:lnTo>
                  <a:pt x="8930" y="44649"/>
                </a:lnTo>
                <a:lnTo>
                  <a:pt x="8930" y="44649"/>
                </a:lnTo>
                <a:lnTo>
                  <a:pt x="17859" y="44649"/>
                </a:lnTo>
                <a:lnTo>
                  <a:pt x="26789" y="44649"/>
                </a:lnTo>
                <a:lnTo>
                  <a:pt x="35719" y="44649"/>
                </a:lnTo>
                <a:lnTo>
                  <a:pt x="53578" y="35719"/>
                </a:lnTo>
                <a:lnTo>
                  <a:pt x="62508" y="26789"/>
                </a:lnTo>
                <a:lnTo>
                  <a:pt x="71437" y="26789"/>
                </a:lnTo>
                <a:lnTo>
                  <a:pt x="80367" y="1786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893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8930"/>
                </a:lnTo>
                <a:lnTo>
                  <a:pt x="53578" y="8930"/>
                </a:lnTo>
                <a:lnTo>
                  <a:pt x="44648" y="17860"/>
                </a:lnTo>
                <a:lnTo>
                  <a:pt x="35719" y="26789"/>
                </a:lnTo>
                <a:lnTo>
                  <a:pt x="26789" y="35719"/>
                </a:lnTo>
                <a:lnTo>
                  <a:pt x="17859" y="44649"/>
                </a:lnTo>
                <a:lnTo>
                  <a:pt x="8930" y="53579"/>
                </a:lnTo>
                <a:lnTo>
                  <a:pt x="8930" y="62508"/>
                </a:lnTo>
                <a:lnTo>
                  <a:pt x="0" y="71438"/>
                </a:lnTo>
                <a:lnTo>
                  <a:pt x="8930" y="80368"/>
                </a:lnTo>
                <a:lnTo>
                  <a:pt x="8930" y="89297"/>
                </a:lnTo>
                <a:lnTo>
                  <a:pt x="8930" y="89297"/>
                </a:lnTo>
                <a:lnTo>
                  <a:pt x="17859" y="98227"/>
                </a:lnTo>
                <a:lnTo>
                  <a:pt x="26789" y="98227"/>
                </a:lnTo>
                <a:lnTo>
                  <a:pt x="26789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9" name="Freeform 1248"/>
          <p:cNvSpPr/>
          <p:nvPr/>
        </p:nvSpPr>
        <p:spPr>
          <a:xfrm>
            <a:off x="1526977" y="2134195"/>
            <a:ext cx="80368" cy="116087"/>
          </a:xfrm>
          <a:custGeom>
            <a:avLst/>
            <a:gdLst/>
            <a:ahLst/>
            <a:cxnLst/>
            <a:rect l="0" t="0" r="0" b="0"/>
            <a:pathLst>
              <a:path w="80368" h="116087">
                <a:moveTo>
                  <a:pt x="35718" y="8930"/>
                </a:moveTo>
                <a:lnTo>
                  <a:pt x="35718" y="8930"/>
                </a:lnTo>
                <a:lnTo>
                  <a:pt x="26789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26789" y="35719"/>
                </a:lnTo>
                <a:lnTo>
                  <a:pt x="35718" y="44649"/>
                </a:lnTo>
                <a:lnTo>
                  <a:pt x="53578" y="53578"/>
                </a:lnTo>
                <a:lnTo>
                  <a:pt x="62507" y="62508"/>
                </a:lnTo>
                <a:lnTo>
                  <a:pt x="71437" y="62508"/>
                </a:lnTo>
                <a:lnTo>
                  <a:pt x="71437" y="71438"/>
                </a:lnTo>
                <a:lnTo>
                  <a:pt x="80367" y="80367"/>
                </a:lnTo>
                <a:lnTo>
                  <a:pt x="80367" y="89297"/>
                </a:lnTo>
                <a:lnTo>
                  <a:pt x="71437" y="89297"/>
                </a:lnTo>
                <a:lnTo>
                  <a:pt x="71437" y="98227"/>
                </a:lnTo>
                <a:lnTo>
                  <a:pt x="62507" y="107156"/>
                </a:lnTo>
                <a:lnTo>
                  <a:pt x="53578" y="107156"/>
                </a:lnTo>
                <a:lnTo>
                  <a:pt x="44648" y="107156"/>
                </a:lnTo>
                <a:lnTo>
                  <a:pt x="35718" y="116086"/>
                </a:lnTo>
                <a:lnTo>
                  <a:pt x="26789" y="116086"/>
                </a:lnTo>
                <a:lnTo>
                  <a:pt x="17859" y="116086"/>
                </a:lnTo>
                <a:lnTo>
                  <a:pt x="8929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0" name="Freeform 1249"/>
          <p:cNvSpPr/>
          <p:nvPr/>
        </p:nvSpPr>
        <p:spPr>
          <a:xfrm>
            <a:off x="1759148" y="2134195"/>
            <a:ext cx="160736" cy="125017"/>
          </a:xfrm>
          <a:custGeom>
            <a:avLst/>
            <a:gdLst/>
            <a:ahLst/>
            <a:cxnLst/>
            <a:rect l="0" t="0" r="0" b="0"/>
            <a:pathLst>
              <a:path w="160736" h="125017">
                <a:moveTo>
                  <a:pt x="0" y="26789"/>
                </a:move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17860" y="98227"/>
                </a:lnTo>
                <a:lnTo>
                  <a:pt x="17860" y="89297"/>
                </a:lnTo>
                <a:lnTo>
                  <a:pt x="26790" y="89297"/>
                </a:lnTo>
                <a:lnTo>
                  <a:pt x="26790" y="80367"/>
                </a:lnTo>
                <a:lnTo>
                  <a:pt x="26790" y="80367"/>
                </a:lnTo>
                <a:lnTo>
                  <a:pt x="35719" y="71438"/>
                </a:lnTo>
                <a:lnTo>
                  <a:pt x="35719" y="71438"/>
                </a:lnTo>
                <a:lnTo>
                  <a:pt x="44649" y="71438"/>
                </a:lnTo>
                <a:lnTo>
                  <a:pt x="44649" y="71438"/>
                </a:lnTo>
                <a:lnTo>
                  <a:pt x="53579" y="71438"/>
                </a:lnTo>
                <a:lnTo>
                  <a:pt x="53579" y="80367"/>
                </a:lnTo>
                <a:lnTo>
                  <a:pt x="53579" y="89297"/>
                </a:lnTo>
                <a:lnTo>
                  <a:pt x="53579" y="98227"/>
                </a:lnTo>
                <a:lnTo>
                  <a:pt x="62508" y="107156"/>
                </a:lnTo>
                <a:lnTo>
                  <a:pt x="62508" y="116086"/>
                </a:lnTo>
                <a:lnTo>
                  <a:pt x="62508" y="116086"/>
                </a:lnTo>
                <a:lnTo>
                  <a:pt x="71438" y="125016"/>
                </a:lnTo>
                <a:lnTo>
                  <a:pt x="80368" y="125016"/>
                </a:lnTo>
                <a:lnTo>
                  <a:pt x="98227" y="125016"/>
                </a:lnTo>
                <a:lnTo>
                  <a:pt x="107157" y="116086"/>
                </a:lnTo>
                <a:lnTo>
                  <a:pt x="116086" y="116086"/>
                </a:lnTo>
                <a:lnTo>
                  <a:pt x="125016" y="107156"/>
                </a:lnTo>
                <a:lnTo>
                  <a:pt x="133946" y="98227"/>
                </a:lnTo>
                <a:lnTo>
                  <a:pt x="142875" y="89297"/>
                </a:lnTo>
                <a:lnTo>
                  <a:pt x="151805" y="71438"/>
                </a:lnTo>
                <a:lnTo>
                  <a:pt x="151805" y="62508"/>
                </a:lnTo>
                <a:lnTo>
                  <a:pt x="160735" y="53578"/>
                </a:lnTo>
                <a:lnTo>
                  <a:pt x="160735" y="35719"/>
                </a:lnTo>
                <a:lnTo>
                  <a:pt x="160735" y="26789"/>
                </a:lnTo>
                <a:lnTo>
                  <a:pt x="160735" y="26789"/>
                </a:lnTo>
                <a:lnTo>
                  <a:pt x="160735" y="17859"/>
                </a:lnTo>
                <a:lnTo>
                  <a:pt x="160735" y="8930"/>
                </a:lnTo>
                <a:lnTo>
                  <a:pt x="160735" y="893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1" name="Freeform 1250"/>
          <p:cNvSpPr/>
          <p:nvPr/>
        </p:nvSpPr>
        <p:spPr>
          <a:xfrm>
            <a:off x="1973461" y="2009179"/>
            <a:ext cx="142876" cy="285751"/>
          </a:xfrm>
          <a:custGeom>
            <a:avLst/>
            <a:gdLst/>
            <a:ahLst/>
            <a:cxnLst/>
            <a:rect l="0" t="0" r="0" b="0"/>
            <a:pathLst>
              <a:path w="142876" h="285751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8930"/>
                </a:lnTo>
                <a:lnTo>
                  <a:pt x="142875" y="17860"/>
                </a:lnTo>
                <a:lnTo>
                  <a:pt x="142875" y="26790"/>
                </a:lnTo>
                <a:lnTo>
                  <a:pt x="133945" y="44649"/>
                </a:lnTo>
                <a:lnTo>
                  <a:pt x="125016" y="53579"/>
                </a:lnTo>
                <a:lnTo>
                  <a:pt x="125016" y="71438"/>
                </a:lnTo>
                <a:lnTo>
                  <a:pt x="116086" y="89297"/>
                </a:lnTo>
                <a:lnTo>
                  <a:pt x="107156" y="107157"/>
                </a:lnTo>
                <a:lnTo>
                  <a:pt x="89297" y="125016"/>
                </a:lnTo>
                <a:lnTo>
                  <a:pt x="80367" y="142875"/>
                </a:lnTo>
                <a:lnTo>
                  <a:pt x="62508" y="160735"/>
                </a:lnTo>
                <a:lnTo>
                  <a:pt x="53578" y="178594"/>
                </a:lnTo>
                <a:lnTo>
                  <a:pt x="35719" y="196454"/>
                </a:lnTo>
                <a:lnTo>
                  <a:pt x="26789" y="214313"/>
                </a:lnTo>
                <a:lnTo>
                  <a:pt x="17859" y="232172"/>
                </a:lnTo>
                <a:lnTo>
                  <a:pt x="8930" y="250032"/>
                </a:lnTo>
                <a:lnTo>
                  <a:pt x="8930" y="258961"/>
                </a:lnTo>
                <a:lnTo>
                  <a:pt x="0" y="276821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2" name="Freeform 1251"/>
          <p:cNvSpPr/>
          <p:nvPr/>
        </p:nvSpPr>
        <p:spPr>
          <a:xfrm>
            <a:off x="2277070" y="2169914"/>
            <a:ext cx="8931" cy="80368"/>
          </a:xfrm>
          <a:custGeom>
            <a:avLst/>
            <a:gdLst/>
            <a:ahLst/>
            <a:cxnLst/>
            <a:rect l="0" t="0" r="0" b="0"/>
            <a:pathLst>
              <a:path w="8931" h="803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3" name="Freeform 1252"/>
          <p:cNvSpPr/>
          <p:nvPr/>
        </p:nvSpPr>
        <p:spPr>
          <a:xfrm>
            <a:off x="2277070" y="2089547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8930" y="17859"/>
                </a:moveTo>
                <a:lnTo>
                  <a:pt x="893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4" name="Freeform 1253"/>
          <p:cNvSpPr/>
          <p:nvPr/>
        </p:nvSpPr>
        <p:spPr>
          <a:xfrm>
            <a:off x="2339578" y="2160984"/>
            <a:ext cx="98228" cy="89298"/>
          </a:xfrm>
          <a:custGeom>
            <a:avLst/>
            <a:gdLst/>
            <a:ahLst/>
            <a:cxnLst/>
            <a:rect l="0" t="0" r="0" b="0"/>
            <a:pathLst>
              <a:path w="98228" h="89298">
                <a:moveTo>
                  <a:pt x="0" y="17860"/>
                </a:moveTo>
                <a:lnTo>
                  <a:pt x="0" y="17860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17860" y="71438"/>
                </a:lnTo>
                <a:lnTo>
                  <a:pt x="17860" y="80367"/>
                </a:lnTo>
                <a:lnTo>
                  <a:pt x="17860" y="80367"/>
                </a:lnTo>
                <a:lnTo>
                  <a:pt x="17860" y="89297"/>
                </a:lnTo>
                <a:lnTo>
                  <a:pt x="26789" y="89297"/>
                </a:lnTo>
                <a:lnTo>
                  <a:pt x="17860" y="89297"/>
                </a:lnTo>
                <a:lnTo>
                  <a:pt x="17860" y="89297"/>
                </a:lnTo>
                <a:lnTo>
                  <a:pt x="17860" y="80367"/>
                </a:lnTo>
                <a:lnTo>
                  <a:pt x="17860" y="71438"/>
                </a:lnTo>
                <a:lnTo>
                  <a:pt x="26789" y="62508"/>
                </a:lnTo>
                <a:lnTo>
                  <a:pt x="26789" y="53578"/>
                </a:lnTo>
                <a:lnTo>
                  <a:pt x="26789" y="44649"/>
                </a:lnTo>
                <a:lnTo>
                  <a:pt x="26789" y="35719"/>
                </a:lnTo>
                <a:lnTo>
                  <a:pt x="35719" y="17860"/>
                </a:lnTo>
                <a:lnTo>
                  <a:pt x="35719" y="8930"/>
                </a:lnTo>
                <a:lnTo>
                  <a:pt x="4464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8930"/>
                </a:lnTo>
                <a:lnTo>
                  <a:pt x="80367" y="17860"/>
                </a:lnTo>
                <a:lnTo>
                  <a:pt x="80367" y="26789"/>
                </a:lnTo>
                <a:lnTo>
                  <a:pt x="89297" y="35719"/>
                </a:lnTo>
                <a:lnTo>
                  <a:pt x="89297" y="44649"/>
                </a:lnTo>
                <a:lnTo>
                  <a:pt x="89297" y="62508"/>
                </a:lnTo>
                <a:lnTo>
                  <a:pt x="89297" y="71438"/>
                </a:lnTo>
                <a:lnTo>
                  <a:pt x="89297" y="80367"/>
                </a:lnTo>
                <a:lnTo>
                  <a:pt x="98227" y="80367"/>
                </a:lnTo>
                <a:lnTo>
                  <a:pt x="98227" y="89297"/>
                </a:lnTo>
                <a:lnTo>
                  <a:pt x="98227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5" name="Freeform 1254"/>
          <p:cNvSpPr/>
          <p:nvPr/>
        </p:nvSpPr>
        <p:spPr>
          <a:xfrm>
            <a:off x="2500313" y="2143125"/>
            <a:ext cx="62508" cy="98227"/>
          </a:xfrm>
          <a:custGeom>
            <a:avLst/>
            <a:gdLst/>
            <a:ahLst/>
            <a:cxnLst/>
            <a:rect l="0" t="0" r="0" b="0"/>
            <a:pathLst>
              <a:path w="62508" h="98227">
                <a:moveTo>
                  <a:pt x="44648" y="0"/>
                </a:moveTo>
                <a:lnTo>
                  <a:pt x="44648" y="0"/>
                </a:lnTo>
                <a:lnTo>
                  <a:pt x="35718" y="0"/>
                </a:lnTo>
                <a:lnTo>
                  <a:pt x="35718" y="0"/>
                </a:lnTo>
                <a:lnTo>
                  <a:pt x="26789" y="8929"/>
                </a:lnTo>
                <a:lnTo>
                  <a:pt x="17859" y="8929"/>
                </a:lnTo>
                <a:lnTo>
                  <a:pt x="8929" y="26789"/>
                </a:lnTo>
                <a:lnTo>
                  <a:pt x="8929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8929" y="89297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8" y="98226"/>
                </a:lnTo>
                <a:lnTo>
                  <a:pt x="44648" y="98226"/>
                </a:lnTo>
                <a:lnTo>
                  <a:pt x="53578" y="98226"/>
                </a:lnTo>
                <a:lnTo>
                  <a:pt x="53578" y="98226"/>
                </a:lnTo>
                <a:lnTo>
                  <a:pt x="62507" y="89297"/>
                </a:lnTo>
                <a:lnTo>
                  <a:pt x="62507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6" name="Freeform 1255"/>
          <p:cNvSpPr/>
          <p:nvPr/>
        </p:nvSpPr>
        <p:spPr>
          <a:xfrm>
            <a:off x="2616398" y="2116336"/>
            <a:ext cx="62509" cy="133946"/>
          </a:xfrm>
          <a:custGeom>
            <a:avLst/>
            <a:gdLst/>
            <a:ahLst/>
            <a:cxnLst/>
            <a:rect l="0" t="0" r="0" b="0"/>
            <a:pathLst>
              <a:path w="62509" h="133946">
                <a:moveTo>
                  <a:pt x="17860" y="80367"/>
                </a:moveTo>
                <a:lnTo>
                  <a:pt x="17860" y="89297"/>
                </a:lnTo>
                <a:lnTo>
                  <a:pt x="8930" y="98226"/>
                </a:lnTo>
                <a:lnTo>
                  <a:pt x="8930" y="98226"/>
                </a:lnTo>
                <a:lnTo>
                  <a:pt x="893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0" y="125015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25015"/>
                </a:lnTo>
                <a:lnTo>
                  <a:pt x="8930" y="125015"/>
                </a:lnTo>
                <a:lnTo>
                  <a:pt x="8930" y="116086"/>
                </a:lnTo>
                <a:lnTo>
                  <a:pt x="8930" y="107156"/>
                </a:lnTo>
                <a:lnTo>
                  <a:pt x="17860" y="98226"/>
                </a:lnTo>
                <a:lnTo>
                  <a:pt x="17860" y="80367"/>
                </a:lnTo>
                <a:lnTo>
                  <a:pt x="8930" y="71437"/>
                </a:lnTo>
                <a:lnTo>
                  <a:pt x="8930" y="53578"/>
                </a:lnTo>
                <a:lnTo>
                  <a:pt x="17860" y="44648"/>
                </a:lnTo>
                <a:lnTo>
                  <a:pt x="17860" y="26789"/>
                </a:lnTo>
                <a:lnTo>
                  <a:pt x="17860" y="26789"/>
                </a:lnTo>
                <a:lnTo>
                  <a:pt x="26790" y="17859"/>
                </a:lnTo>
                <a:lnTo>
                  <a:pt x="26790" y="8929"/>
                </a:lnTo>
                <a:lnTo>
                  <a:pt x="35719" y="8929"/>
                </a:lnTo>
                <a:lnTo>
                  <a:pt x="35719" y="0"/>
                </a:lnTo>
                <a:lnTo>
                  <a:pt x="44649" y="0"/>
                </a:lnTo>
                <a:lnTo>
                  <a:pt x="53579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7" name="Freeform 1256"/>
          <p:cNvSpPr/>
          <p:nvPr/>
        </p:nvSpPr>
        <p:spPr>
          <a:xfrm>
            <a:off x="2705695" y="2143125"/>
            <a:ext cx="98228" cy="116087"/>
          </a:xfrm>
          <a:custGeom>
            <a:avLst/>
            <a:gdLst/>
            <a:ahLst/>
            <a:cxnLst/>
            <a:rect l="0" t="0" r="0" b="0"/>
            <a:pathLst>
              <a:path w="98228" h="116087">
                <a:moveTo>
                  <a:pt x="17860" y="35719"/>
                </a:move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53578" y="35719"/>
                </a:lnTo>
                <a:lnTo>
                  <a:pt x="62508" y="26789"/>
                </a:lnTo>
                <a:lnTo>
                  <a:pt x="71438" y="26789"/>
                </a:lnTo>
                <a:lnTo>
                  <a:pt x="80368" y="26789"/>
                </a:lnTo>
                <a:lnTo>
                  <a:pt x="89297" y="17859"/>
                </a:lnTo>
                <a:lnTo>
                  <a:pt x="89297" y="17859"/>
                </a:lnTo>
                <a:lnTo>
                  <a:pt x="98227" y="8929"/>
                </a:lnTo>
                <a:lnTo>
                  <a:pt x="98227" y="8929"/>
                </a:lnTo>
                <a:lnTo>
                  <a:pt x="98227" y="8929"/>
                </a:ln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71438" y="8929"/>
                </a:lnTo>
                <a:lnTo>
                  <a:pt x="62508" y="8929"/>
                </a:lnTo>
                <a:lnTo>
                  <a:pt x="53578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1786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30" y="98226"/>
                </a:lnTo>
                <a:lnTo>
                  <a:pt x="8930" y="107156"/>
                </a:lnTo>
                <a:lnTo>
                  <a:pt x="17860" y="107156"/>
                </a:lnTo>
                <a:lnTo>
                  <a:pt x="26789" y="116086"/>
                </a:lnTo>
                <a:lnTo>
                  <a:pt x="44649" y="116086"/>
                </a:lnTo>
                <a:lnTo>
                  <a:pt x="53578" y="116086"/>
                </a:lnTo>
                <a:lnTo>
                  <a:pt x="71438" y="116086"/>
                </a:lnTo>
                <a:lnTo>
                  <a:pt x="89297" y="107156"/>
                </a:lnTo>
                <a:lnTo>
                  <a:pt x="89297" y="107156"/>
                </a:lnTo>
                <a:lnTo>
                  <a:pt x="89297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8" name="Freeform 1257"/>
          <p:cNvSpPr/>
          <p:nvPr/>
        </p:nvSpPr>
        <p:spPr>
          <a:xfrm>
            <a:off x="2839641" y="2178844"/>
            <a:ext cx="89298" cy="80368"/>
          </a:xfrm>
          <a:custGeom>
            <a:avLst/>
            <a:gdLst/>
            <a:ahLst/>
            <a:cxnLst/>
            <a:rect l="0" t="0" r="0" b="0"/>
            <a:pathLst>
              <a:path w="89298" h="80368">
                <a:moveTo>
                  <a:pt x="62507" y="8929"/>
                </a:moveTo>
                <a:lnTo>
                  <a:pt x="62507" y="8929"/>
                </a:lnTo>
                <a:lnTo>
                  <a:pt x="53578" y="8929"/>
                </a:lnTo>
                <a:lnTo>
                  <a:pt x="53578" y="8929"/>
                </a:lnTo>
                <a:lnTo>
                  <a:pt x="53578" y="8929"/>
                </a:lnTo>
                <a:lnTo>
                  <a:pt x="53578" y="8929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35718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44648"/>
                </a:lnTo>
                <a:lnTo>
                  <a:pt x="8929" y="44648"/>
                </a:lnTo>
                <a:lnTo>
                  <a:pt x="0" y="62507"/>
                </a:lnTo>
                <a:lnTo>
                  <a:pt x="8929" y="71437"/>
                </a:lnTo>
                <a:lnTo>
                  <a:pt x="8929" y="71437"/>
                </a:lnTo>
                <a:lnTo>
                  <a:pt x="8929" y="71437"/>
                </a:lnTo>
                <a:lnTo>
                  <a:pt x="8929" y="80367"/>
                </a:lnTo>
                <a:lnTo>
                  <a:pt x="17859" y="71437"/>
                </a:lnTo>
                <a:lnTo>
                  <a:pt x="17859" y="71437"/>
                </a:lnTo>
                <a:lnTo>
                  <a:pt x="26789" y="71437"/>
                </a:lnTo>
                <a:lnTo>
                  <a:pt x="35718" y="62507"/>
                </a:lnTo>
                <a:lnTo>
                  <a:pt x="44648" y="62507"/>
                </a:lnTo>
                <a:lnTo>
                  <a:pt x="44648" y="5357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35718"/>
                </a:lnTo>
                <a:lnTo>
                  <a:pt x="53578" y="35718"/>
                </a:lnTo>
                <a:lnTo>
                  <a:pt x="62507" y="35718"/>
                </a:lnTo>
                <a:lnTo>
                  <a:pt x="62507" y="35718"/>
                </a:lnTo>
                <a:lnTo>
                  <a:pt x="62507" y="35718"/>
                </a:lnTo>
                <a:lnTo>
                  <a:pt x="62507" y="44648"/>
                </a:lnTo>
                <a:lnTo>
                  <a:pt x="62507" y="44648"/>
                </a:lnTo>
                <a:lnTo>
                  <a:pt x="71437" y="53578"/>
                </a:lnTo>
                <a:lnTo>
                  <a:pt x="71437" y="62507"/>
                </a:lnTo>
                <a:lnTo>
                  <a:pt x="71437" y="62507"/>
                </a:lnTo>
                <a:lnTo>
                  <a:pt x="80367" y="71437"/>
                </a:lnTo>
                <a:lnTo>
                  <a:pt x="80367" y="71437"/>
                </a:lnTo>
                <a:lnTo>
                  <a:pt x="89297" y="80367"/>
                </a:lnTo>
                <a:lnTo>
                  <a:pt x="89297" y="80367"/>
                </a:lnTo>
                <a:lnTo>
                  <a:pt x="89297" y="80367"/>
                </a:lnTo>
                <a:lnTo>
                  <a:pt x="89297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9" name="Freeform 1258"/>
          <p:cNvSpPr/>
          <p:nvPr/>
        </p:nvSpPr>
        <p:spPr>
          <a:xfrm>
            <a:off x="3009305" y="2160984"/>
            <a:ext cx="62509" cy="98228"/>
          </a:xfrm>
          <a:custGeom>
            <a:avLst/>
            <a:gdLst/>
            <a:ahLst/>
            <a:cxnLst/>
            <a:rect l="0" t="0" r="0" b="0"/>
            <a:pathLst>
              <a:path w="62509" h="98228">
                <a:moveTo>
                  <a:pt x="8929" y="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29" y="26789"/>
                </a:lnTo>
                <a:lnTo>
                  <a:pt x="17859" y="35719"/>
                </a:lnTo>
                <a:lnTo>
                  <a:pt x="26789" y="35719"/>
                </a:lnTo>
                <a:lnTo>
                  <a:pt x="35718" y="44649"/>
                </a:lnTo>
                <a:lnTo>
                  <a:pt x="44648" y="53578"/>
                </a:lnTo>
                <a:lnTo>
                  <a:pt x="53578" y="62508"/>
                </a:lnTo>
                <a:lnTo>
                  <a:pt x="53578" y="62508"/>
                </a:lnTo>
                <a:lnTo>
                  <a:pt x="62508" y="71438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9297"/>
                </a:lnTo>
                <a:lnTo>
                  <a:pt x="53578" y="89297"/>
                </a:lnTo>
                <a:lnTo>
                  <a:pt x="35718" y="98227"/>
                </a:lnTo>
                <a:lnTo>
                  <a:pt x="26789" y="98227"/>
                </a:lnTo>
                <a:lnTo>
                  <a:pt x="17859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0" name="Freeform 1259"/>
          <p:cNvSpPr/>
          <p:nvPr/>
        </p:nvSpPr>
        <p:spPr>
          <a:xfrm>
            <a:off x="3071813" y="2196703"/>
            <a:ext cx="17860" cy="44649"/>
          </a:xfrm>
          <a:custGeom>
            <a:avLst/>
            <a:gdLst/>
            <a:ahLst/>
            <a:cxnLst/>
            <a:rect l="0" t="0" r="0" b="0"/>
            <a:pathLst>
              <a:path w="17860" h="44649">
                <a:moveTo>
                  <a:pt x="0" y="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1" name="Freeform 1260"/>
          <p:cNvSpPr/>
          <p:nvPr/>
        </p:nvSpPr>
        <p:spPr>
          <a:xfrm>
            <a:off x="3098602" y="2107406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2" name="Freeform 1261"/>
          <p:cNvSpPr/>
          <p:nvPr/>
        </p:nvSpPr>
        <p:spPr>
          <a:xfrm>
            <a:off x="3143250" y="2169914"/>
            <a:ext cx="116087" cy="98227"/>
          </a:xfrm>
          <a:custGeom>
            <a:avLst/>
            <a:gdLst/>
            <a:ahLst/>
            <a:cxnLst/>
            <a:rect l="0" t="0" r="0" b="0"/>
            <a:pathLst>
              <a:path w="116087" h="98227">
                <a:moveTo>
                  <a:pt x="17859" y="0"/>
                </a:moveTo>
                <a:lnTo>
                  <a:pt x="17859" y="8930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26789" y="53578"/>
                </a:lnTo>
                <a:lnTo>
                  <a:pt x="26789" y="44648"/>
                </a:lnTo>
                <a:lnTo>
                  <a:pt x="35719" y="35719"/>
                </a:lnTo>
                <a:lnTo>
                  <a:pt x="44648" y="26789"/>
                </a:lnTo>
                <a:lnTo>
                  <a:pt x="53578" y="17859"/>
                </a:lnTo>
                <a:lnTo>
                  <a:pt x="62508" y="8930"/>
                </a:lnTo>
                <a:lnTo>
                  <a:pt x="71438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89297" y="17859"/>
                </a:lnTo>
                <a:lnTo>
                  <a:pt x="89297" y="26789"/>
                </a:lnTo>
                <a:lnTo>
                  <a:pt x="98227" y="35719"/>
                </a:lnTo>
                <a:lnTo>
                  <a:pt x="98227" y="44648"/>
                </a:lnTo>
                <a:lnTo>
                  <a:pt x="98227" y="53578"/>
                </a:lnTo>
                <a:lnTo>
                  <a:pt x="98227" y="71437"/>
                </a:lnTo>
                <a:lnTo>
                  <a:pt x="98227" y="80367"/>
                </a:lnTo>
                <a:lnTo>
                  <a:pt x="98227" y="80367"/>
                </a:lnTo>
                <a:lnTo>
                  <a:pt x="107156" y="89297"/>
                </a:lnTo>
                <a:lnTo>
                  <a:pt x="107156" y="98226"/>
                </a:lnTo>
                <a:lnTo>
                  <a:pt x="116086" y="98226"/>
                </a:lnTo>
                <a:lnTo>
                  <a:pt x="116086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3" name="Freeform 1262"/>
          <p:cNvSpPr/>
          <p:nvPr/>
        </p:nvSpPr>
        <p:spPr>
          <a:xfrm>
            <a:off x="3241477" y="2196703"/>
            <a:ext cx="178594" cy="196454"/>
          </a:xfrm>
          <a:custGeom>
            <a:avLst/>
            <a:gdLst/>
            <a:ahLst/>
            <a:cxnLst/>
            <a:rect l="0" t="0" r="0" b="0"/>
            <a:pathLst>
              <a:path w="178594" h="196454">
                <a:moveTo>
                  <a:pt x="142875" y="0"/>
                </a:move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8930"/>
                </a:lnTo>
                <a:lnTo>
                  <a:pt x="116086" y="8930"/>
                </a:lnTo>
                <a:lnTo>
                  <a:pt x="107156" y="8930"/>
                </a:lnTo>
                <a:lnTo>
                  <a:pt x="98226" y="17859"/>
                </a:lnTo>
                <a:lnTo>
                  <a:pt x="89296" y="26789"/>
                </a:lnTo>
                <a:lnTo>
                  <a:pt x="89296" y="26789"/>
                </a:lnTo>
                <a:lnTo>
                  <a:pt x="80367" y="26789"/>
                </a:lnTo>
                <a:lnTo>
                  <a:pt x="80367" y="35719"/>
                </a:lnTo>
                <a:lnTo>
                  <a:pt x="89296" y="35719"/>
                </a:lnTo>
                <a:lnTo>
                  <a:pt x="89296" y="26789"/>
                </a:lnTo>
                <a:lnTo>
                  <a:pt x="98226" y="26789"/>
                </a:lnTo>
                <a:lnTo>
                  <a:pt x="107156" y="17859"/>
                </a:lnTo>
                <a:lnTo>
                  <a:pt x="116086" y="17859"/>
                </a:lnTo>
                <a:lnTo>
                  <a:pt x="133945" y="17859"/>
                </a:lnTo>
                <a:lnTo>
                  <a:pt x="142875" y="17859"/>
                </a:lnTo>
                <a:lnTo>
                  <a:pt x="151804" y="17859"/>
                </a:lnTo>
                <a:lnTo>
                  <a:pt x="160734" y="26789"/>
                </a:lnTo>
                <a:lnTo>
                  <a:pt x="160734" y="35719"/>
                </a:lnTo>
                <a:lnTo>
                  <a:pt x="169664" y="44648"/>
                </a:lnTo>
                <a:lnTo>
                  <a:pt x="169664" y="53578"/>
                </a:lnTo>
                <a:lnTo>
                  <a:pt x="169664" y="71437"/>
                </a:lnTo>
                <a:lnTo>
                  <a:pt x="178593" y="89297"/>
                </a:lnTo>
                <a:lnTo>
                  <a:pt x="178593" y="98226"/>
                </a:lnTo>
                <a:lnTo>
                  <a:pt x="178593" y="116086"/>
                </a:lnTo>
                <a:lnTo>
                  <a:pt x="178593" y="133945"/>
                </a:lnTo>
                <a:lnTo>
                  <a:pt x="178593" y="142875"/>
                </a:lnTo>
                <a:lnTo>
                  <a:pt x="169664" y="160734"/>
                </a:lnTo>
                <a:lnTo>
                  <a:pt x="169664" y="169664"/>
                </a:lnTo>
                <a:lnTo>
                  <a:pt x="160734" y="178594"/>
                </a:lnTo>
                <a:lnTo>
                  <a:pt x="151804" y="187523"/>
                </a:lnTo>
                <a:lnTo>
                  <a:pt x="142875" y="196453"/>
                </a:lnTo>
                <a:lnTo>
                  <a:pt x="133945" y="196453"/>
                </a:lnTo>
                <a:lnTo>
                  <a:pt x="125015" y="196453"/>
                </a:lnTo>
                <a:lnTo>
                  <a:pt x="107156" y="196453"/>
                </a:lnTo>
                <a:lnTo>
                  <a:pt x="89296" y="196453"/>
                </a:lnTo>
                <a:lnTo>
                  <a:pt x="71437" y="187523"/>
                </a:lnTo>
                <a:lnTo>
                  <a:pt x="53578" y="187523"/>
                </a:lnTo>
                <a:lnTo>
                  <a:pt x="35718" y="178594"/>
                </a:lnTo>
                <a:lnTo>
                  <a:pt x="17859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4" name="Freeform 1263"/>
          <p:cNvSpPr/>
          <p:nvPr/>
        </p:nvSpPr>
        <p:spPr>
          <a:xfrm>
            <a:off x="1759148" y="2419945"/>
            <a:ext cx="116087" cy="107158"/>
          </a:xfrm>
          <a:custGeom>
            <a:avLst/>
            <a:gdLst/>
            <a:ahLst/>
            <a:cxnLst/>
            <a:rect l="0" t="0" r="0" b="0"/>
            <a:pathLst>
              <a:path w="116087" h="107158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62508"/>
                </a:lnTo>
                <a:lnTo>
                  <a:pt x="17860" y="62508"/>
                </a:lnTo>
                <a:lnTo>
                  <a:pt x="26790" y="62508"/>
                </a:lnTo>
                <a:lnTo>
                  <a:pt x="35719" y="62508"/>
                </a:lnTo>
                <a:lnTo>
                  <a:pt x="44649" y="62508"/>
                </a:lnTo>
                <a:lnTo>
                  <a:pt x="62508" y="62508"/>
                </a:lnTo>
                <a:lnTo>
                  <a:pt x="71438" y="53578"/>
                </a:lnTo>
                <a:lnTo>
                  <a:pt x="80368" y="53578"/>
                </a:lnTo>
                <a:lnTo>
                  <a:pt x="89297" y="44649"/>
                </a:lnTo>
                <a:lnTo>
                  <a:pt x="98227" y="44649"/>
                </a:lnTo>
                <a:lnTo>
                  <a:pt x="107157" y="35719"/>
                </a:lnTo>
                <a:lnTo>
                  <a:pt x="116086" y="2678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8930"/>
                </a:lnTo>
                <a:lnTo>
                  <a:pt x="107157" y="8930"/>
                </a:lnTo>
                <a:lnTo>
                  <a:pt x="98227" y="0"/>
                </a:lnTo>
                <a:lnTo>
                  <a:pt x="89297" y="0"/>
                </a:lnTo>
                <a:lnTo>
                  <a:pt x="80368" y="0"/>
                </a:lnTo>
                <a:lnTo>
                  <a:pt x="62508" y="0"/>
                </a:lnTo>
                <a:lnTo>
                  <a:pt x="53579" y="0"/>
                </a:lnTo>
                <a:lnTo>
                  <a:pt x="44649" y="8930"/>
                </a:lnTo>
                <a:lnTo>
                  <a:pt x="26790" y="17859"/>
                </a:lnTo>
                <a:lnTo>
                  <a:pt x="1786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17860" y="80368"/>
                </a:lnTo>
                <a:lnTo>
                  <a:pt x="26790" y="89297"/>
                </a:lnTo>
                <a:lnTo>
                  <a:pt x="35719" y="89297"/>
                </a:lnTo>
                <a:lnTo>
                  <a:pt x="44649" y="98227"/>
                </a:lnTo>
                <a:lnTo>
                  <a:pt x="53579" y="98227"/>
                </a:lnTo>
                <a:lnTo>
                  <a:pt x="71438" y="107157"/>
                </a:lnTo>
                <a:lnTo>
                  <a:pt x="80368" y="107157"/>
                </a:lnTo>
                <a:lnTo>
                  <a:pt x="89297" y="107157"/>
                </a:lnTo>
                <a:lnTo>
                  <a:pt x="107157" y="107157"/>
                </a:lnTo>
                <a:lnTo>
                  <a:pt x="116086" y="107157"/>
                </a:lnTo>
                <a:lnTo>
                  <a:pt x="116086" y="107157"/>
                </a:lnTo>
                <a:lnTo>
                  <a:pt x="116086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5" name="Freeform 1264"/>
          <p:cNvSpPr/>
          <p:nvPr/>
        </p:nvSpPr>
        <p:spPr>
          <a:xfrm>
            <a:off x="1964531" y="2357437"/>
            <a:ext cx="125017" cy="178595"/>
          </a:xfrm>
          <a:custGeom>
            <a:avLst/>
            <a:gdLst/>
            <a:ahLst/>
            <a:cxnLst/>
            <a:rect l="0" t="0" r="0" b="0"/>
            <a:pathLst>
              <a:path w="125017" h="178595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17860" y="17860"/>
                </a:lnTo>
                <a:lnTo>
                  <a:pt x="17860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0" y="142876"/>
                </a:lnTo>
                <a:lnTo>
                  <a:pt x="0" y="151805"/>
                </a:lnTo>
                <a:lnTo>
                  <a:pt x="8930" y="160735"/>
                </a:lnTo>
                <a:lnTo>
                  <a:pt x="8930" y="160735"/>
                </a:lnTo>
                <a:lnTo>
                  <a:pt x="17860" y="169665"/>
                </a:lnTo>
                <a:lnTo>
                  <a:pt x="35719" y="169665"/>
                </a:lnTo>
                <a:lnTo>
                  <a:pt x="44649" y="160735"/>
                </a:lnTo>
                <a:lnTo>
                  <a:pt x="62508" y="160735"/>
                </a:lnTo>
                <a:lnTo>
                  <a:pt x="71438" y="151805"/>
                </a:lnTo>
                <a:lnTo>
                  <a:pt x="89297" y="151805"/>
                </a:lnTo>
                <a:lnTo>
                  <a:pt x="98227" y="142876"/>
                </a:lnTo>
                <a:lnTo>
                  <a:pt x="107157" y="133946"/>
                </a:lnTo>
                <a:lnTo>
                  <a:pt x="116086" y="125016"/>
                </a:lnTo>
                <a:lnTo>
                  <a:pt x="125016" y="116086"/>
                </a:lnTo>
                <a:lnTo>
                  <a:pt x="125016" y="107157"/>
                </a:lnTo>
                <a:lnTo>
                  <a:pt x="125016" y="107157"/>
                </a:lnTo>
                <a:lnTo>
                  <a:pt x="125016" y="98227"/>
                </a:lnTo>
                <a:lnTo>
                  <a:pt x="125016" y="98227"/>
                </a:lnTo>
                <a:lnTo>
                  <a:pt x="116086" y="98227"/>
                </a:lnTo>
                <a:lnTo>
                  <a:pt x="107157" y="107157"/>
                </a:lnTo>
                <a:lnTo>
                  <a:pt x="98227" y="107157"/>
                </a:lnTo>
                <a:lnTo>
                  <a:pt x="89297" y="116086"/>
                </a:lnTo>
                <a:lnTo>
                  <a:pt x="80367" y="125016"/>
                </a:lnTo>
                <a:lnTo>
                  <a:pt x="71438" y="133946"/>
                </a:lnTo>
                <a:lnTo>
                  <a:pt x="62508" y="142876"/>
                </a:lnTo>
                <a:lnTo>
                  <a:pt x="62508" y="151805"/>
                </a:lnTo>
                <a:lnTo>
                  <a:pt x="62508" y="160735"/>
                </a:lnTo>
                <a:lnTo>
                  <a:pt x="62508" y="160735"/>
                </a:lnTo>
                <a:lnTo>
                  <a:pt x="71438" y="169665"/>
                </a:lnTo>
                <a:lnTo>
                  <a:pt x="80367" y="178594"/>
                </a:lnTo>
                <a:lnTo>
                  <a:pt x="89297" y="178594"/>
                </a:lnTo>
                <a:lnTo>
                  <a:pt x="98227" y="178594"/>
                </a:lnTo>
                <a:lnTo>
                  <a:pt x="107157" y="178594"/>
                </a:lnTo>
                <a:lnTo>
                  <a:pt x="116086" y="178594"/>
                </a:lnTo>
                <a:lnTo>
                  <a:pt x="125016" y="178594"/>
                </a:lnTo>
                <a:lnTo>
                  <a:pt x="125016" y="178594"/>
                </a:lnTo>
                <a:lnTo>
                  <a:pt x="125016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6" name="Freeform 1265"/>
          <p:cNvSpPr/>
          <p:nvPr/>
        </p:nvSpPr>
        <p:spPr>
          <a:xfrm>
            <a:off x="2196703" y="2464594"/>
            <a:ext cx="107157" cy="89298"/>
          </a:xfrm>
          <a:custGeom>
            <a:avLst/>
            <a:gdLst/>
            <a:ahLst/>
            <a:cxnLst/>
            <a:rect l="0" t="0" r="0" b="0"/>
            <a:pathLst>
              <a:path w="107157" h="89298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17860" y="80367"/>
                </a:lnTo>
                <a:lnTo>
                  <a:pt x="26789" y="89297"/>
                </a:lnTo>
                <a:lnTo>
                  <a:pt x="35719" y="89297"/>
                </a:lnTo>
                <a:lnTo>
                  <a:pt x="44649" y="89297"/>
                </a:lnTo>
                <a:lnTo>
                  <a:pt x="53578" y="80367"/>
                </a:lnTo>
                <a:lnTo>
                  <a:pt x="62508" y="80367"/>
                </a:lnTo>
                <a:lnTo>
                  <a:pt x="71438" y="71437"/>
                </a:lnTo>
                <a:lnTo>
                  <a:pt x="89297" y="62508"/>
                </a:lnTo>
                <a:lnTo>
                  <a:pt x="89297" y="53578"/>
                </a:lnTo>
                <a:lnTo>
                  <a:pt x="98227" y="44648"/>
                </a:lnTo>
                <a:lnTo>
                  <a:pt x="98227" y="26789"/>
                </a:lnTo>
                <a:lnTo>
                  <a:pt x="98227" y="17859"/>
                </a:lnTo>
                <a:lnTo>
                  <a:pt x="107156" y="8929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7" name="Freeform 1266"/>
          <p:cNvSpPr/>
          <p:nvPr/>
        </p:nvSpPr>
        <p:spPr>
          <a:xfrm>
            <a:off x="2321719" y="2464594"/>
            <a:ext cx="142876" cy="62509"/>
          </a:xfrm>
          <a:custGeom>
            <a:avLst/>
            <a:gdLst/>
            <a:ahLst/>
            <a:cxnLst/>
            <a:rect l="0" t="0" r="0" b="0"/>
            <a:pathLst>
              <a:path w="142876" h="62509">
                <a:moveTo>
                  <a:pt x="53578" y="0"/>
                </a:moveTo>
                <a:lnTo>
                  <a:pt x="53578" y="0"/>
                </a:lnTo>
                <a:lnTo>
                  <a:pt x="44648" y="0"/>
                </a:lnTo>
                <a:lnTo>
                  <a:pt x="44648" y="8929"/>
                </a:lnTo>
                <a:lnTo>
                  <a:pt x="44648" y="8929"/>
                </a:lnTo>
                <a:lnTo>
                  <a:pt x="35719" y="892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44648"/>
                </a:lnTo>
                <a:lnTo>
                  <a:pt x="8929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17859" y="53578"/>
                </a:lnTo>
                <a:lnTo>
                  <a:pt x="26789" y="53578"/>
                </a:lnTo>
                <a:lnTo>
                  <a:pt x="35719" y="44648"/>
                </a:lnTo>
                <a:lnTo>
                  <a:pt x="44648" y="35719"/>
                </a:lnTo>
                <a:lnTo>
                  <a:pt x="53578" y="26789"/>
                </a:lnTo>
                <a:lnTo>
                  <a:pt x="62508" y="17859"/>
                </a:lnTo>
                <a:lnTo>
                  <a:pt x="62508" y="8929"/>
                </a:lnTo>
                <a:lnTo>
                  <a:pt x="71437" y="8929"/>
                </a:lnTo>
                <a:lnTo>
                  <a:pt x="71437" y="0"/>
                </a:lnTo>
                <a:lnTo>
                  <a:pt x="71437" y="8929"/>
                </a:lnTo>
                <a:lnTo>
                  <a:pt x="71437" y="8929"/>
                </a:lnTo>
                <a:lnTo>
                  <a:pt x="71437" y="8929"/>
                </a:lnTo>
                <a:lnTo>
                  <a:pt x="71437" y="17859"/>
                </a:lnTo>
                <a:lnTo>
                  <a:pt x="80367" y="26789"/>
                </a:lnTo>
                <a:lnTo>
                  <a:pt x="80367" y="35719"/>
                </a:lnTo>
                <a:lnTo>
                  <a:pt x="89297" y="35719"/>
                </a:lnTo>
                <a:lnTo>
                  <a:pt x="89297" y="44648"/>
                </a:lnTo>
                <a:lnTo>
                  <a:pt x="98226" y="44648"/>
                </a:lnTo>
                <a:lnTo>
                  <a:pt x="107156" y="53578"/>
                </a:lnTo>
                <a:lnTo>
                  <a:pt x="125015" y="53578"/>
                </a:lnTo>
                <a:lnTo>
                  <a:pt x="133945" y="53578"/>
                </a:lnTo>
                <a:lnTo>
                  <a:pt x="133945" y="44648"/>
                </a:lnTo>
                <a:lnTo>
                  <a:pt x="142875" y="44648"/>
                </a:lnTo>
                <a:lnTo>
                  <a:pt x="142875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8" name="Freeform 1267"/>
          <p:cNvSpPr/>
          <p:nvPr/>
        </p:nvSpPr>
        <p:spPr>
          <a:xfrm>
            <a:off x="2518172" y="2330648"/>
            <a:ext cx="35720" cy="223244"/>
          </a:xfrm>
          <a:custGeom>
            <a:avLst/>
            <a:gdLst/>
            <a:ahLst/>
            <a:cxnLst/>
            <a:rect l="0" t="0" r="0" b="0"/>
            <a:pathLst>
              <a:path w="35720" h="223244">
                <a:moveTo>
                  <a:pt x="17859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8930" y="89297"/>
                </a:lnTo>
                <a:lnTo>
                  <a:pt x="8930" y="107156"/>
                </a:lnTo>
                <a:lnTo>
                  <a:pt x="17859" y="125016"/>
                </a:lnTo>
                <a:lnTo>
                  <a:pt x="17859" y="151805"/>
                </a:lnTo>
                <a:lnTo>
                  <a:pt x="17859" y="169665"/>
                </a:lnTo>
                <a:lnTo>
                  <a:pt x="26789" y="187524"/>
                </a:lnTo>
                <a:lnTo>
                  <a:pt x="26789" y="196454"/>
                </a:lnTo>
                <a:lnTo>
                  <a:pt x="35719" y="214313"/>
                </a:lnTo>
                <a:lnTo>
                  <a:pt x="35719" y="223243"/>
                </a:lnTo>
                <a:lnTo>
                  <a:pt x="35719" y="223243"/>
                </a:lnTo>
                <a:lnTo>
                  <a:pt x="35719" y="2232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9" name="Freeform 1268"/>
          <p:cNvSpPr/>
          <p:nvPr/>
        </p:nvSpPr>
        <p:spPr>
          <a:xfrm>
            <a:off x="2500313" y="2446734"/>
            <a:ext cx="142876" cy="8931"/>
          </a:xfrm>
          <a:custGeom>
            <a:avLst/>
            <a:gdLst/>
            <a:ahLst/>
            <a:cxnLst/>
            <a:rect l="0" t="0" r="0" b="0"/>
            <a:pathLst>
              <a:path w="142876" h="8931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62507" y="0"/>
                </a:lnTo>
                <a:lnTo>
                  <a:pt x="80367" y="0"/>
                </a:lnTo>
                <a:lnTo>
                  <a:pt x="98226" y="8930"/>
                </a:lnTo>
                <a:lnTo>
                  <a:pt x="125015" y="0"/>
                </a:lnTo>
                <a:lnTo>
                  <a:pt x="133945" y="0"/>
                </a:lnTo>
                <a:lnTo>
                  <a:pt x="142875" y="8930"/>
                </a:lnTo>
                <a:lnTo>
                  <a:pt x="142875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0" name="Freeform 1269"/>
          <p:cNvSpPr/>
          <p:nvPr/>
        </p:nvSpPr>
        <p:spPr>
          <a:xfrm>
            <a:off x="2643188" y="2455664"/>
            <a:ext cx="44649" cy="89298"/>
          </a:xfrm>
          <a:custGeom>
            <a:avLst/>
            <a:gdLst/>
            <a:ahLst/>
            <a:cxnLst/>
            <a:rect l="0" t="0" r="0" b="0"/>
            <a:pathLst>
              <a:path w="44649" h="89298">
                <a:moveTo>
                  <a:pt x="44648" y="0"/>
                </a:moveTo>
                <a:lnTo>
                  <a:pt x="44648" y="0"/>
                </a:lnTo>
                <a:lnTo>
                  <a:pt x="35718" y="0"/>
                </a:lnTo>
                <a:lnTo>
                  <a:pt x="35718" y="8930"/>
                </a:lnTo>
                <a:lnTo>
                  <a:pt x="26789" y="8930"/>
                </a:lnTo>
                <a:lnTo>
                  <a:pt x="1785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89297"/>
                </a:lnTo>
                <a:lnTo>
                  <a:pt x="8929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1" name="Freeform 1270"/>
          <p:cNvSpPr/>
          <p:nvPr/>
        </p:nvSpPr>
        <p:spPr>
          <a:xfrm>
            <a:off x="2661047" y="2384226"/>
            <a:ext cx="17860" cy="1"/>
          </a:xfrm>
          <a:custGeom>
            <a:avLst/>
            <a:gdLst/>
            <a:ahLst/>
            <a:cxnLst/>
            <a:rect l="0" t="0" r="0" b="0"/>
            <a:pathLst>
              <a:path w="17860" h="1">
                <a:moveTo>
                  <a:pt x="17859" y="0"/>
                </a:moveTo>
                <a:lnTo>
                  <a:pt x="8930" y="0"/>
                </a:lnTo>
                <a:lnTo>
                  <a:pt x="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2" name="Freeform 1271"/>
          <p:cNvSpPr/>
          <p:nvPr/>
        </p:nvSpPr>
        <p:spPr>
          <a:xfrm>
            <a:off x="2768203" y="2428875"/>
            <a:ext cx="80368" cy="98228"/>
          </a:xfrm>
          <a:custGeom>
            <a:avLst/>
            <a:gdLst/>
            <a:ahLst/>
            <a:cxnLst/>
            <a:rect l="0" t="0" r="0" b="0"/>
            <a:pathLst>
              <a:path w="80368" h="98228">
                <a:moveTo>
                  <a:pt x="53578" y="8929"/>
                </a:moveTo>
                <a:lnTo>
                  <a:pt x="53578" y="17859"/>
                </a:lnTo>
                <a:lnTo>
                  <a:pt x="44649" y="17859"/>
                </a:lnTo>
                <a:lnTo>
                  <a:pt x="44649" y="26789"/>
                </a:lnTo>
                <a:lnTo>
                  <a:pt x="35719" y="35719"/>
                </a:lnTo>
                <a:lnTo>
                  <a:pt x="26789" y="44648"/>
                </a:lnTo>
                <a:lnTo>
                  <a:pt x="17860" y="62508"/>
                </a:lnTo>
                <a:lnTo>
                  <a:pt x="893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8930" y="98227"/>
                </a:lnTo>
                <a:lnTo>
                  <a:pt x="17860" y="98227"/>
                </a:lnTo>
                <a:lnTo>
                  <a:pt x="35719" y="89297"/>
                </a:lnTo>
                <a:lnTo>
                  <a:pt x="44649" y="89297"/>
                </a:lnTo>
                <a:lnTo>
                  <a:pt x="62508" y="80367"/>
                </a:lnTo>
                <a:lnTo>
                  <a:pt x="71438" y="71438"/>
                </a:lnTo>
                <a:lnTo>
                  <a:pt x="71438" y="62508"/>
                </a:lnTo>
                <a:lnTo>
                  <a:pt x="80367" y="53578"/>
                </a:lnTo>
                <a:lnTo>
                  <a:pt x="71438" y="44648"/>
                </a:lnTo>
                <a:lnTo>
                  <a:pt x="71438" y="35719"/>
                </a:lnTo>
                <a:lnTo>
                  <a:pt x="62508" y="26789"/>
                </a:lnTo>
                <a:lnTo>
                  <a:pt x="53578" y="17859"/>
                </a:lnTo>
                <a:lnTo>
                  <a:pt x="53578" y="8929"/>
                </a:lnTo>
                <a:lnTo>
                  <a:pt x="44649" y="8929"/>
                </a:lnTo>
                <a:lnTo>
                  <a:pt x="44649" y="0"/>
                </a:lnTo>
                <a:lnTo>
                  <a:pt x="4464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3" name="Freeform 1272"/>
          <p:cNvSpPr/>
          <p:nvPr/>
        </p:nvSpPr>
        <p:spPr>
          <a:xfrm>
            <a:off x="2911078" y="2464594"/>
            <a:ext cx="205384" cy="98227"/>
          </a:xfrm>
          <a:custGeom>
            <a:avLst/>
            <a:gdLst/>
            <a:ahLst/>
            <a:cxnLst/>
            <a:rect l="0" t="0" r="0" b="0"/>
            <a:pathLst>
              <a:path w="205384" h="98227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53578"/>
                </a:lnTo>
                <a:lnTo>
                  <a:pt x="17860" y="53578"/>
                </a:lnTo>
                <a:lnTo>
                  <a:pt x="17860" y="44648"/>
                </a:lnTo>
                <a:lnTo>
                  <a:pt x="17860" y="26789"/>
                </a:lnTo>
                <a:lnTo>
                  <a:pt x="26789" y="17859"/>
                </a:lnTo>
                <a:lnTo>
                  <a:pt x="35719" y="8929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33945" y="8929"/>
                </a:lnTo>
                <a:lnTo>
                  <a:pt x="142875" y="8929"/>
                </a:lnTo>
                <a:lnTo>
                  <a:pt x="160735" y="26789"/>
                </a:lnTo>
                <a:lnTo>
                  <a:pt x="169664" y="35719"/>
                </a:lnTo>
                <a:lnTo>
                  <a:pt x="169664" y="53578"/>
                </a:lnTo>
                <a:lnTo>
                  <a:pt x="178594" y="62508"/>
                </a:lnTo>
                <a:lnTo>
                  <a:pt x="187524" y="71437"/>
                </a:lnTo>
                <a:lnTo>
                  <a:pt x="187524" y="80367"/>
                </a:lnTo>
                <a:lnTo>
                  <a:pt x="196453" y="89297"/>
                </a:lnTo>
                <a:lnTo>
                  <a:pt x="205383" y="98226"/>
                </a:lnTo>
                <a:lnTo>
                  <a:pt x="205383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4" name="Freeform 1273"/>
          <p:cNvSpPr/>
          <p:nvPr/>
        </p:nvSpPr>
        <p:spPr>
          <a:xfrm>
            <a:off x="1393031" y="4080867"/>
            <a:ext cx="705447" cy="53579"/>
          </a:xfrm>
          <a:custGeom>
            <a:avLst/>
            <a:gdLst/>
            <a:ahLst/>
            <a:cxnLst/>
            <a:rect l="0" t="0" r="0" b="0"/>
            <a:pathLst>
              <a:path w="705447" h="53579">
                <a:moveTo>
                  <a:pt x="8930" y="8929"/>
                </a:move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  <a:lnTo>
                  <a:pt x="53578" y="8929"/>
                </a:lnTo>
                <a:lnTo>
                  <a:pt x="53578" y="8929"/>
                </a:lnTo>
                <a:lnTo>
                  <a:pt x="62508" y="8929"/>
                </a:lnTo>
                <a:lnTo>
                  <a:pt x="71438" y="8929"/>
                </a:lnTo>
                <a:lnTo>
                  <a:pt x="71438" y="8929"/>
                </a:lnTo>
                <a:lnTo>
                  <a:pt x="80367" y="8929"/>
                </a:lnTo>
                <a:lnTo>
                  <a:pt x="89297" y="17859"/>
                </a:lnTo>
                <a:lnTo>
                  <a:pt x="89297" y="17859"/>
                </a:lnTo>
                <a:lnTo>
                  <a:pt x="98227" y="17859"/>
                </a:lnTo>
                <a:lnTo>
                  <a:pt x="98227" y="17859"/>
                </a:lnTo>
                <a:lnTo>
                  <a:pt x="107157" y="17859"/>
                </a:lnTo>
                <a:lnTo>
                  <a:pt x="116086" y="26789"/>
                </a:lnTo>
                <a:lnTo>
                  <a:pt x="125016" y="26789"/>
                </a:lnTo>
                <a:lnTo>
                  <a:pt x="133946" y="26789"/>
                </a:lnTo>
                <a:lnTo>
                  <a:pt x="142875" y="26789"/>
                </a:lnTo>
                <a:lnTo>
                  <a:pt x="151805" y="35719"/>
                </a:lnTo>
                <a:lnTo>
                  <a:pt x="160735" y="35719"/>
                </a:lnTo>
                <a:lnTo>
                  <a:pt x="169664" y="35719"/>
                </a:lnTo>
                <a:lnTo>
                  <a:pt x="178594" y="35719"/>
                </a:lnTo>
                <a:lnTo>
                  <a:pt x="187524" y="35719"/>
                </a:lnTo>
                <a:lnTo>
                  <a:pt x="196453" y="35719"/>
                </a:lnTo>
                <a:lnTo>
                  <a:pt x="205383" y="44648"/>
                </a:lnTo>
                <a:lnTo>
                  <a:pt x="214313" y="44648"/>
                </a:lnTo>
                <a:lnTo>
                  <a:pt x="223242" y="44648"/>
                </a:lnTo>
                <a:lnTo>
                  <a:pt x="232172" y="44648"/>
                </a:lnTo>
                <a:lnTo>
                  <a:pt x="241102" y="44648"/>
                </a:lnTo>
                <a:lnTo>
                  <a:pt x="250032" y="44648"/>
                </a:lnTo>
                <a:lnTo>
                  <a:pt x="258961" y="44648"/>
                </a:lnTo>
                <a:lnTo>
                  <a:pt x="267891" y="53578"/>
                </a:lnTo>
                <a:lnTo>
                  <a:pt x="276821" y="44648"/>
                </a:lnTo>
                <a:lnTo>
                  <a:pt x="285750" y="53578"/>
                </a:lnTo>
                <a:lnTo>
                  <a:pt x="294680" y="53578"/>
                </a:lnTo>
                <a:lnTo>
                  <a:pt x="303610" y="53578"/>
                </a:lnTo>
                <a:lnTo>
                  <a:pt x="312539" y="44648"/>
                </a:lnTo>
                <a:lnTo>
                  <a:pt x="321469" y="44648"/>
                </a:lnTo>
                <a:lnTo>
                  <a:pt x="330399" y="44648"/>
                </a:lnTo>
                <a:lnTo>
                  <a:pt x="330399" y="44648"/>
                </a:lnTo>
                <a:lnTo>
                  <a:pt x="339328" y="44648"/>
                </a:lnTo>
                <a:lnTo>
                  <a:pt x="348258" y="44648"/>
                </a:lnTo>
                <a:lnTo>
                  <a:pt x="357188" y="44648"/>
                </a:lnTo>
                <a:lnTo>
                  <a:pt x="366117" y="44648"/>
                </a:lnTo>
                <a:lnTo>
                  <a:pt x="375047" y="44648"/>
                </a:lnTo>
                <a:lnTo>
                  <a:pt x="375047" y="44648"/>
                </a:lnTo>
                <a:lnTo>
                  <a:pt x="383977" y="44648"/>
                </a:lnTo>
                <a:lnTo>
                  <a:pt x="392907" y="44648"/>
                </a:lnTo>
                <a:lnTo>
                  <a:pt x="401836" y="35719"/>
                </a:lnTo>
                <a:lnTo>
                  <a:pt x="401836" y="35719"/>
                </a:lnTo>
                <a:lnTo>
                  <a:pt x="410766" y="35719"/>
                </a:lnTo>
                <a:lnTo>
                  <a:pt x="419696" y="35719"/>
                </a:lnTo>
                <a:lnTo>
                  <a:pt x="428625" y="35719"/>
                </a:lnTo>
                <a:lnTo>
                  <a:pt x="437555" y="35719"/>
                </a:lnTo>
                <a:lnTo>
                  <a:pt x="446485" y="35719"/>
                </a:lnTo>
                <a:lnTo>
                  <a:pt x="446485" y="35719"/>
                </a:lnTo>
                <a:lnTo>
                  <a:pt x="455414" y="35719"/>
                </a:lnTo>
                <a:lnTo>
                  <a:pt x="464344" y="35719"/>
                </a:lnTo>
                <a:lnTo>
                  <a:pt x="473274" y="35719"/>
                </a:lnTo>
                <a:lnTo>
                  <a:pt x="482203" y="35719"/>
                </a:lnTo>
                <a:lnTo>
                  <a:pt x="491133" y="35719"/>
                </a:lnTo>
                <a:lnTo>
                  <a:pt x="500063" y="26789"/>
                </a:lnTo>
                <a:lnTo>
                  <a:pt x="508992" y="26789"/>
                </a:lnTo>
                <a:lnTo>
                  <a:pt x="517922" y="26789"/>
                </a:lnTo>
                <a:lnTo>
                  <a:pt x="526852" y="26789"/>
                </a:lnTo>
                <a:lnTo>
                  <a:pt x="535782" y="26789"/>
                </a:lnTo>
                <a:lnTo>
                  <a:pt x="535782" y="26789"/>
                </a:lnTo>
                <a:lnTo>
                  <a:pt x="544711" y="26789"/>
                </a:lnTo>
                <a:lnTo>
                  <a:pt x="553641" y="26789"/>
                </a:lnTo>
                <a:lnTo>
                  <a:pt x="562571" y="26789"/>
                </a:lnTo>
                <a:lnTo>
                  <a:pt x="571500" y="17859"/>
                </a:lnTo>
                <a:lnTo>
                  <a:pt x="571500" y="17859"/>
                </a:lnTo>
                <a:lnTo>
                  <a:pt x="589360" y="17859"/>
                </a:lnTo>
                <a:lnTo>
                  <a:pt x="598289" y="17859"/>
                </a:lnTo>
                <a:lnTo>
                  <a:pt x="598289" y="17859"/>
                </a:lnTo>
                <a:lnTo>
                  <a:pt x="607219" y="17859"/>
                </a:lnTo>
                <a:lnTo>
                  <a:pt x="616149" y="8929"/>
                </a:lnTo>
                <a:lnTo>
                  <a:pt x="625078" y="8929"/>
                </a:lnTo>
                <a:lnTo>
                  <a:pt x="634008" y="8929"/>
                </a:lnTo>
                <a:lnTo>
                  <a:pt x="642938" y="8929"/>
                </a:lnTo>
                <a:lnTo>
                  <a:pt x="651867" y="8929"/>
                </a:lnTo>
                <a:lnTo>
                  <a:pt x="660797" y="8929"/>
                </a:lnTo>
                <a:lnTo>
                  <a:pt x="669727" y="0"/>
                </a:lnTo>
                <a:lnTo>
                  <a:pt x="678657" y="0"/>
                </a:lnTo>
                <a:lnTo>
                  <a:pt x="687586" y="0"/>
                </a:lnTo>
                <a:lnTo>
                  <a:pt x="687586" y="0"/>
                </a:lnTo>
                <a:lnTo>
                  <a:pt x="696516" y="0"/>
                </a:lnTo>
                <a:lnTo>
                  <a:pt x="705446" y="0"/>
                </a:lnTo>
                <a:lnTo>
                  <a:pt x="705446" y="0"/>
                </a:lnTo>
                <a:lnTo>
                  <a:pt x="705446" y="0"/>
                </a:lnTo>
                <a:lnTo>
                  <a:pt x="70544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5" name="Freeform 1274"/>
          <p:cNvSpPr/>
          <p:nvPr/>
        </p:nvSpPr>
        <p:spPr>
          <a:xfrm>
            <a:off x="2044898" y="4018359"/>
            <a:ext cx="98228" cy="116087"/>
          </a:xfrm>
          <a:custGeom>
            <a:avLst/>
            <a:gdLst/>
            <a:ahLst/>
            <a:cxnLst/>
            <a:rect l="0" t="0" r="0" b="0"/>
            <a:pathLst>
              <a:path w="98228" h="11608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90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53579" y="17859"/>
                </a:lnTo>
                <a:lnTo>
                  <a:pt x="62508" y="17859"/>
                </a:lnTo>
                <a:lnTo>
                  <a:pt x="71438" y="17859"/>
                </a:lnTo>
                <a:lnTo>
                  <a:pt x="71438" y="26789"/>
                </a:lnTo>
                <a:lnTo>
                  <a:pt x="80368" y="26789"/>
                </a:lnTo>
                <a:lnTo>
                  <a:pt x="89297" y="35719"/>
                </a:lnTo>
                <a:lnTo>
                  <a:pt x="89297" y="35719"/>
                </a:lnTo>
                <a:lnTo>
                  <a:pt x="98227" y="44648"/>
                </a:lnTo>
                <a:lnTo>
                  <a:pt x="98227" y="44648"/>
                </a:lnTo>
                <a:lnTo>
                  <a:pt x="98227" y="53578"/>
                </a:lnTo>
                <a:lnTo>
                  <a:pt x="98227" y="53578"/>
                </a:lnTo>
                <a:lnTo>
                  <a:pt x="98227" y="62508"/>
                </a:lnTo>
                <a:lnTo>
                  <a:pt x="98227" y="62508"/>
                </a:lnTo>
                <a:lnTo>
                  <a:pt x="98227" y="71437"/>
                </a:lnTo>
                <a:lnTo>
                  <a:pt x="98227" y="71437"/>
                </a:lnTo>
                <a:lnTo>
                  <a:pt x="98227" y="71437"/>
                </a:lnTo>
                <a:lnTo>
                  <a:pt x="89297" y="80367"/>
                </a:lnTo>
                <a:lnTo>
                  <a:pt x="80368" y="89297"/>
                </a:lnTo>
                <a:lnTo>
                  <a:pt x="80368" y="89297"/>
                </a:lnTo>
                <a:lnTo>
                  <a:pt x="71438" y="98227"/>
                </a:lnTo>
                <a:lnTo>
                  <a:pt x="62508" y="98227"/>
                </a:lnTo>
                <a:lnTo>
                  <a:pt x="44649" y="107156"/>
                </a:lnTo>
                <a:lnTo>
                  <a:pt x="35719" y="107156"/>
                </a:lnTo>
                <a:lnTo>
                  <a:pt x="26790" y="116086"/>
                </a:lnTo>
                <a:lnTo>
                  <a:pt x="17860" y="116086"/>
                </a:lnTo>
                <a:lnTo>
                  <a:pt x="1786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6" name="Freeform 1275"/>
          <p:cNvSpPr/>
          <p:nvPr/>
        </p:nvSpPr>
        <p:spPr>
          <a:xfrm>
            <a:off x="1446609" y="4250531"/>
            <a:ext cx="714376" cy="44649"/>
          </a:xfrm>
          <a:custGeom>
            <a:avLst/>
            <a:gdLst/>
            <a:ahLst/>
            <a:cxnLst/>
            <a:rect l="0" t="0" r="0" b="0"/>
            <a:pathLst>
              <a:path w="714376" h="44649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53579" y="8930"/>
                </a:lnTo>
                <a:lnTo>
                  <a:pt x="62508" y="17859"/>
                </a:lnTo>
                <a:lnTo>
                  <a:pt x="71438" y="17859"/>
                </a:lnTo>
                <a:lnTo>
                  <a:pt x="80368" y="17859"/>
                </a:lnTo>
                <a:lnTo>
                  <a:pt x="89297" y="26789"/>
                </a:lnTo>
                <a:lnTo>
                  <a:pt x="107157" y="26789"/>
                </a:lnTo>
                <a:lnTo>
                  <a:pt x="125016" y="35719"/>
                </a:lnTo>
                <a:lnTo>
                  <a:pt x="133946" y="35719"/>
                </a:lnTo>
                <a:lnTo>
                  <a:pt x="142875" y="35719"/>
                </a:lnTo>
                <a:lnTo>
                  <a:pt x="160735" y="35719"/>
                </a:lnTo>
                <a:lnTo>
                  <a:pt x="169664" y="35719"/>
                </a:lnTo>
                <a:lnTo>
                  <a:pt x="187524" y="35719"/>
                </a:lnTo>
                <a:lnTo>
                  <a:pt x="196454" y="44648"/>
                </a:lnTo>
                <a:lnTo>
                  <a:pt x="205383" y="44648"/>
                </a:lnTo>
                <a:lnTo>
                  <a:pt x="214313" y="44648"/>
                </a:lnTo>
                <a:lnTo>
                  <a:pt x="232172" y="44648"/>
                </a:lnTo>
                <a:lnTo>
                  <a:pt x="241102" y="44648"/>
                </a:lnTo>
                <a:lnTo>
                  <a:pt x="250032" y="44648"/>
                </a:lnTo>
                <a:lnTo>
                  <a:pt x="258961" y="44648"/>
                </a:lnTo>
                <a:lnTo>
                  <a:pt x="276821" y="44648"/>
                </a:lnTo>
                <a:lnTo>
                  <a:pt x="285750" y="44648"/>
                </a:lnTo>
                <a:lnTo>
                  <a:pt x="294680" y="44648"/>
                </a:lnTo>
                <a:lnTo>
                  <a:pt x="303610" y="44648"/>
                </a:lnTo>
                <a:lnTo>
                  <a:pt x="312539" y="44648"/>
                </a:lnTo>
                <a:lnTo>
                  <a:pt x="330399" y="44648"/>
                </a:lnTo>
                <a:lnTo>
                  <a:pt x="339329" y="44648"/>
                </a:lnTo>
                <a:lnTo>
                  <a:pt x="357188" y="44648"/>
                </a:lnTo>
                <a:lnTo>
                  <a:pt x="366118" y="44648"/>
                </a:lnTo>
                <a:lnTo>
                  <a:pt x="375047" y="35719"/>
                </a:lnTo>
                <a:lnTo>
                  <a:pt x="392907" y="35719"/>
                </a:lnTo>
                <a:lnTo>
                  <a:pt x="401836" y="35719"/>
                </a:lnTo>
                <a:lnTo>
                  <a:pt x="410766" y="35719"/>
                </a:lnTo>
                <a:lnTo>
                  <a:pt x="428625" y="35719"/>
                </a:lnTo>
                <a:lnTo>
                  <a:pt x="437555" y="35719"/>
                </a:lnTo>
                <a:lnTo>
                  <a:pt x="446485" y="35719"/>
                </a:lnTo>
                <a:lnTo>
                  <a:pt x="464344" y="35719"/>
                </a:lnTo>
                <a:lnTo>
                  <a:pt x="473274" y="35719"/>
                </a:lnTo>
                <a:lnTo>
                  <a:pt x="491133" y="35719"/>
                </a:lnTo>
                <a:lnTo>
                  <a:pt x="500063" y="35719"/>
                </a:lnTo>
                <a:lnTo>
                  <a:pt x="508993" y="35719"/>
                </a:lnTo>
                <a:lnTo>
                  <a:pt x="517922" y="35719"/>
                </a:lnTo>
                <a:lnTo>
                  <a:pt x="535782" y="35719"/>
                </a:lnTo>
                <a:lnTo>
                  <a:pt x="544711" y="35719"/>
                </a:lnTo>
                <a:lnTo>
                  <a:pt x="553641" y="35719"/>
                </a:lnTo>
                <a:lnTo>
                  <a:pt x="571500" y="35719"/>
                </a:lnTo>
                <a:lnTo>
                  <a:pt x="580430" y="35719"/>
                </a:lnTo>
                <a:lnTo>
                  <a:pt x="589360" y="26789"/>
                </a:lnTo>
                <a:lnTo>
                  <a:pt x="598289" y="26789"/>
                </a:lnTo>
                <a:lnTo>
                  <a:pt x="616149" y="26789"/>
                </a:lnTo>
                <a:lnTo>
                  <a:pt x="625079" y="26789"/>
                </a:lnTo>
                <a:lnTo>
                  <a:pt x="634008" y="26789"/>
                </a:lnTo>
                <a:lnTo>
                  <a:pt x="642938" y="26789"/>
                </a:lnTo>
                <a:lnTo>
                  <a:pt x="651868" y="26789"/>
                </a:lnTo>
                <a:lnTo>
                  <a:pt x="660797" y="26789"/>
                </a:lnTo>
                <a:lnTo>
                  <a:pt x="669727" y="17859"/>
                </a:lnTo>
                <a:lnTo>
                  <a:pt x="678657" y="17859"/>
                </a:lnTo>
                <a:lnTo>
                  <a:pt x="687586" y="17859"/>
                </a:lnTo>
                <a:lnTo>
                  <a:pt x="696516" y="17859"/>
                </a:lnTo>
                <a:lnTo>
                  <a:pt x="696516" y="17859"/>
                </a:lnTo>
                <a:lnTo>
                  <a:pt x="696516" y="17859"/>
                </a:lnTo>
                <a:lnTo>
                  <a:pt x="705446" y="17859"/>
                </a:lnTo>
                <a:lnTo>
                  <a:pt x="714375" y="8930"/>
                </a:lnTo>
                <a:lnTo>
                  <a:pt x="714375" y="8930"/>
                </a:lnTo>
                <a:lnTo>
                  <a:pt x="714375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7" name="Freeform 1276"/>
          <p:cNvSpPr/>
          <p:nvPr/>
        </p:nvSpPr>
        <p:spPr>
          <a:xfrm>
            <a:off x="2044898" y="4214812"/>
            <a:ext cx="160736" cy="116087"/>
          </a:xfrm>
          <a:custGeom>
            <a:avLst/>
            <a:gdLst/>
            <a:ahLst/>
            <a:cxnLst/>
            <a:rect l="0" t="0" r="0" b="0"/>
            <a:pathLst>
              <a:path w="160736" h="116087">
                <a:moveTo>
                  <a:pt x="8930" y="8930"/>
                </a:moveTo>
                <a:lnTo>
                  <a:pt x="893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26790" y="0"/>
                </a:lnTo>
                <a:lnTo>
                  <a:pt x="35719" y="0"/>
                </a:lnTo>
                <a:lnTo>
                  <a:pt x="44649" y="0"/>
                </a:lnTo>
                <a:lnTo>
                  <a:pt x="53579" y="0"/>
                </a:lnTo>
                <a:lnTo>
                  <a:pt x="6250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7" y="8930"/>
                </a:lnTo>
                <a:lnTo>
                  <a:pt x="116086" y="8930"/>
                </a:lnTo>
                <a:lnTo>
                  <a:pt x="125016" y="8930"/>
                </a:lnTo>
                <a:lnTo>
                  <a:pt x="133946" y="8930"/>
                </a:lnTo>
                <a:lnTo>
                  <a:pt x="142875" y="1785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60735" y="17859"/>
                </a:lnTo>
                <a:lnTo>
                  <a:pt x="160735" y="26789"/>
                </a:lnTo>
                <a:lnTo>
                  <a:pt x="160735" y="35719"/>
                </a:lnTo>
                <a:lnTo>
                  <a:pt x="160735" y="35719"/>
                </a:lnTo>
                <a:lnTo>
                  <a:pt x="160735" y="44649"/>
                </a:lnTo>
                <a:lnTo>
                  <a:pt x="160735" y="44649"/>
                </a:lnTo>
                <a:lnTo>
                  <a:pt x="160735" y="53578"/>
                </a:lnTo>
                <a:lnTo>
                  <a:pt x="151805" y="62508"/>
                </a:lnTo>
                <a:lnTo>
                  <a:pt x="151805" y="71438"/>
                </a:lnTo>
                <a:lnTo>
                  <a:pt x="142875" y="80367"/>
                </a:lnTo>
                <a:lnTo>
                  <a:pt x="133946" y="89297"/>
                </a:lnTo>
                <a:lnTo>
                  <a:pt x="133946" y="89297"/>
                </a:lnTo>
                <a:lnTo>
                  <a:pt x="125016" y="98227"/>
                </a:lnTo>
                <a:lnTo>
                  <a:pt x="125016" y="107156"/>
                </a:lnTo>
                <a:lnTo>
                  <a:pt x="116086" y="107156"/>
                </a:lnTo>
                <a:lnTo>
                  <a:pt x="116086" y="116086"/>
                </a:lnTo>
                <a:lnTo>
                  <a:pt x="107157" y="116086"/>
                </a:lnTo>
                <a:lnTo>
                  <a:pt x="107157" y="116086"/>
                </a:lnTo>
                <a:lnTo>
                  <a:pt x="107157" y="116086"/>
                </a:lnTo>
                <a:lnTo>
                  <a:pt x="107157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8" name="Freeform 1277"/>
          <p:cNvSpPr/>
          <p:nvPr/>
        </p:nvSpPr>
        <p:spPr>
          <a:xfrm>
            <a:off x="2393156" y="4000500"/>
            <a:ext cx="562572" cy="250032"/>
          </a:xfrm>
          <a:custGeom>
            <a:avLst/>
            <a:gdLst/>
            <a:ahLst/>
            <a:cxnLst/>
            <a:rect l="0" t="0" r="0" b="0"/>
            <a:pathLst>
              <a:path w="562572" h="250032">
                <a:moveTo>
                  <a:pt x="0" y="250031"/>
                </a:moveTo>
                <a:lnTo>
                  <a:pt x="8930" y="250031"/>
                </a:lnTo>
                <a:lnTo>
                  <a:pt x="8930" y="250031"/>
                </a:lnTo>
                <a:lnTo>
                  <a:pt x="8930" y="250031"/>
                </a:lnTo>
                <a:lnTo>
                  <a:pt x="17860" y="250031"/>
                </a:lnTo>
                <a:lnTo>
                  <a:pt x="17860" y="241101"/>
                </a:lnTo>
                <a:lnTo>
                  <a:pt x="26789" y="241101"/>
                </a:lnTo>
                <a:lnTo>
                  <a:pt x="35719" y="241101"/>
                </a:lnTo>
                <a:lnTo>
                  <a:pt x="35719" y="241101"/>
                </a:lnTo>
                <a:lnTo>
                  <a:pt x="44649" y="241101"/>
                </a:lnTo>
                <a:lnTo>
                  <a:pt x="53578" y="241101"/>
                </a:lnTo>
                <a:lnTo>
                  <a:pt x="62508" y="241101"/>
                </a:lnTo>
                <a:lnTo>
                  <a:pt x="62508" y="232171"/>
                </a:lnTo>
                <a:lnTo>
                  <a:pt x="71438" y="232171"/>
                </a:lnTo>
                <a:lnTo>
                  <a:pt x="80367" y="232171"/>
                </a:lnTo>
                <a:lnTo>
                  <a:pt x="80367" y="232171"/>
                </a:lnTo>
                <a:lnTo>
                  <a:pt x="89297" y="232171"/>
                </a:lnTo>
                <a:lnTo>
                  <a:pt x="98227" y="232171"/>
                </a:lnTo>
                <a:lnTo>
                  <a:pt x="107157" y="232171"/>
                </a:lnTo>
                <a:lnTo>
                  <a:pt x="116086" y="232171"/>
                </a:lnTo>
                <a:lnTo>
                  <a:pt x="125016" y="232171"/>
                </a:lnTo>
                <a:lnTo>
                  <a:pt x="125016" y="232171"/>
                </a:lnTo>
                <a:lnTo>
                  <a:pt x="133946" y="223242"/>
                </a:lnTo>
                <a:lnTo>
                  <a:pt x="142875" y="223242"/>
                </a:lnTo>
                <a:lnTo>
                  <a:pt x="142875" y="223242"/>
                </a:lnTo>
                <a:lnTo>
                  <a:pt x="151805" y="223242"/>
                </a:lnTo>
                <a:lnTo>
                  <a:pt x="160735" y="223242"/>
                </a:lnTo>
                <a:lnTo>
                  <a:pt x="160735" y="214312"/>
                </a:lnTo>
                <a:lnTo>
                  <a:pt x="169664" y="214312"/>
                </a:lnTo>
                <a:lnTo>
                  <a:pt x="178594" y="214312"/>
                </a:lnTo>
                <a:lnTo>
                  <a:pt x="178594" y="205382"/>
                </a:lnTo>
                <a:lnTo>
                  <a:pt x="187524" y="205382"/>
                </a:lnTo>
                <a:lnTo>
                  <a:pt x="196453" y="205382"/>
                </a:lnTo>
                <a:lnTo>
                  <a:pt x="205383" y="196453"/>
                </a:lnTo>
                <a:lnTo>
                  <a:pt x="205383" y="196453"/>
                </a:lnTo>
                <a:lnTo>
                  <a:pt x="214313" y="196453"/>
                </a:lnTo>
                <a:lnTo>
                  <a:pt x="223242" y="187523"/>
                </a:lnTo>
                <a:lnTo>
                  <a:pt x="232172" y="187523"/>
                </a:lnTo>
                <a:lnTo>
                  <a:pt x="241102" y="178593"/>
                </a:lnTo>
                <a:lnTo>
                  <a:pt x="241102" y="178593"/>
                </a:lnTo>
                <a:lnTo>
                  <a:pt x="250032" y="178593"/>
                </a:lnTo>
                <a:lnTo>
                  <a:pt x="258961" y="178593"/>
                </a:lnTo>
                <a:lnTo>
                  <a:pt x="267891" y="169664"/>
                </a:lnTo>
                <a:lnTo>
                  <a:pt x="267891" y="169664"/>
                </a:lnTo>
                <a:lnTo>
                  <a:pt x="276821" y="160734"/>
                </a:lnTo>
                <a:lnTo>
                  <a:pt x="285750" y="160734"/>
                </a:lnTo>
                <a:lnTo>
                  <a:pt x="285750" y="151804"/>
                </a:lnTo>
                <a:lnTo>
                  <a:pt x="294680" y="151804"/>
                </a:lnTo>
                <a:lnTo>
                  <a:pt x="303610" y="151804"/>
                </a:lnTo>
                <a:lnTo>
                  <a:pt x="303610" y="142875"/>
                </a:lnTo>
                <a:lnTo>
                  <a:pt x="312539" y="133945"/>
                </a:lnTo>
                <a:lnTo>
                  <a:pt x="321469" y="133945"/>
                </a:lnTo>
                <a:lnTo>
                  <a:pt x="321469" y="125015"/>
                </a:lnTo>
                <a:lnTo>
                  <a:pt x="330399" y="125015"/>
                </a:lnTo>
                <a:lnTo>
                  <a:pt x="339328" y="125015"/>
                </a:lnTo>
                <a:lnTo>
                  <a:pt x="348258" y="116086"/>
                </a:lnTo>
                <a:lnTo>
                  <a:pt x="348258" y="116086"/>
                </a:lnTo>
                <a:lnTo>
                  <a:pt x="357188" y="107156"/>
                </a:lnTo>
                <a:lnTo>
                  <a:pt x="366117" y="107156"/>
                </a:lnTo>
                <a:lnTo>
                  <a:pt x="375047" y="98226"/>
                </a:lnTo>
                <a:lnTo>
                  <a:pt x="383977" y="98226"/>
                </a:lnTo>
                <a:lnTo>
                  <a:pt x="392907" y="98226"/>
                </a:lnTo>
                <a:lnTo>
                  <a:pt x="392907" y="89296"/>
                </a:lnTo>
                <a:lnTo>
                  <a:pt x="401836" y="80367"/>
                </a:lnTo>
                <a:lnTo>
                  <a:pt x="410766" y="80367"/>
                </a:lnTo>
                <a:lnTo>
                  <a:pt x="419696" y="71437"/>
                </a:lnTo>
                <a:lnTo>
                  <a:pt x="428625" y="71437"/>
                </a:lnTo>
                <a:lnTo>
                  <a:pt x="437555" y="71437"/>
                </a:lnTo>
                <a:lnTo>
                  <a:pt x="446485" y="62507"/>
                </a:lnTo>
                <a:lnTo>
                  <a:pt x="455414" y="62507"/>
                </a:lnTo>
                <a:lnTo>
                  <a:pt x="464344" y="53578"/>
                </a:lnTo>
                <a:lnTo>
                  <a:pt x="473274" y="53578"/>
                </a:lnTo>
                <a:lnTo>
                  <a:pt x="482203" y="44648"/>
                </a:lnTo>
                <a:lnTo>
                  <a:pt x="491133" y="44648"/>
                </a:lnTo>
                <a:lnTo>
                  <a:pt x="500063" y="44648"/>
                </a:lnTo>
                <a:lnTo>
                  <a:pt x="508992" y="35718"/>
                </a:lnTo>
                <a:lnTo>
                  <a:pt x="517922" y="35718"/>
                </a:lnTo>
                <a:lnTo>
                  <a:pt x="526852" y="26789"/>
                </a:lnTo>
                <a:lnTo>
                  <a:pt x="526852" y="26789"/>
                </a:lnTo>
                <a:lnTo>
                  <a:pt x="535782" y="17859"/>
                </a:lnTo>
                <a:lnTo>
                  <a:pt x="544711" y="17859"/>
                </a:lnTo>
                <a:lnTo>
                  <a:pt x="553641" y="17859"/>
                </a:lnTo>
                <a:lnTo>
                  <a:pt x="562571" y="8929"/>
                </a:lnTo>
                <a:lnTo>
                  <a:pt x="562571" y="8929"/>
                </a:lnTo>
                <a:lnTo>
                  <a:pt x="562571" y="0"/>
                </a:lnTo>
                <a:lnTo>
                  <a:pt x="56257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9" name="Freeform 1278"/>
          <p:cNvSpPr/>
          <p:nvPr/>
        </p:nvSpPr>
        <p:spPr>
          <a:xfrm>
            <a:off x="2821781" y="3937992"/>
            <a:ext cx="214314" cy="142876"/>
          </a:xfrm>
          <a:custGeom>
            <a:avLst/>
            <a:gdLst/>
            <a:ahLst/>
            <a:cxnLst/>
            <a:rect l="0" t="0" r="0" b="0"/>
            <a:pathLst>
              <a:path w="214314" h="142876">
                <a:moveTo>
                  <a:pt x="0" y="26789"/>
                </a:moveTo>
                <a:lnTo>
                  <a:pt x="893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53578" y="8929"/>
                </a:lnTo>
                <a:lnTo>
                  <a:pt x="62508" y="8929"/>
                </a:lnTo>
                <a:lnTo>
                  <a:pt x="80367" y="8929"/>
                </a:lnTo>
                <a:lnTo>
                  <a:pt x="89297" y="8929"/>
                </a:lnTo>
                <a:lnTo>
                  <a:pt x="107157" y="8929"/>
                </a:lnTo>
                <a:lnTo>
                  <a:pt x="116086" y="0"/>
                </a:lnTo>
                <a:lnTo>
                  <a:pt x="125016" y="8929"/>
                </a:lnTo>
                <a:lnTo>
                  <a:pt x="142875" y="8929"/>
                </a:lnTo>
                <a:lnTo>
                  <a:pt x="151805" y="8929"/>
                </a:lnTo>
                <a:lnTo>
                  <a:pt x="160735" y="8929"/>
                </a:lnTo>
                <a:lnTo>
                  <a:pt x="178594" y="8929"/>
                </a:lnTo>
                <a:lnTo>
                  <a:pt x="187524" y="8929"/>
                </a:lnTo>
                <a:lnTo>
                  <a:pt x="196453" y="17859"/>
                </a:lnTo>
                <a:lnTo>
                  <a:pt x="196453" y="17859"/>
                </a:lnTo>
                <a:lnTo>
                  <a:pt x="205383" y="26789"/>
                </a:lnTo>
                <a:lnTo>
                  <a:pt x="205383" y="26789"/>
                </a:lnTo>
                <a:lnTo>
                  <a:pt x="214313" y="35719"/>
                </a:lnTo>
                <a:lnTo>
                  <a:pt x="214313" y="44648"/>
                </a:lnTo>
                <a:lnTo>
                  <a:pt x="214313" y="53578"/>
                </a:lnTo>
                <a:lnTo>
                  <a:pt x="214313" y="62508"/>
                </a:lnTo>
                <a:lnTo>
                  <a:pt x="205383" y="62508"/>
                </a:lnTo>
                <a:lnTo>
                  <a:pt x="205383" y="80367"/>
                </a:lnTo>
                <a:lnTo>
                  <a:pt x="196453" y="89297"/>
                </a:lnTo>
                <a:lnTo>
                  <a:pt x="187524" y="98226"/>
                </a:lnTo>
                <a:lnTo>
                  <a:pt x="178594" y="98226"/>
                </a:lnTo>
                <a:lnTo>
                  <a:pt x="169664" y="107156"/>
                </a:lnTo>
                <a:lnTo>
                  <a:pt x="160735" y="116086"/>
                </a:lnTo>
                <a:lnTo>
                  <a:pt x="160735" y="125015"/>
                </a:lnTo>
                <a:lnTo>
                  <a:pt x="151805" y="133945"/>
                </a:lnTo>
                <a:lnTo>
                  <a:pt x="151805" y="133945"/>
                </a:lnTo>
                <a:lnTo>
                  <a:pt x="142875" y="142875"/>
                </a:lnTo>
                <a:lnTo>
                  <a:pt x="142875" y="142875"/>
                </a:lnTo>
                <a:lnTo>
                  <a:pt x="133946" y="142875"/>
                </a:lnTo>
                <a:lnTo>
                  <a:pt x="133946" y="142875"/>
                </a:lnTo>
                <a:lnTo>
                  <a:pt x="133946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0" name="Freeform 1279"/>
          <p:cNvSpPr/>
          <p:nvPr/>
        </p:nvSpPr>
        <p:spPr>
          <a:xfrm>
            <a:off x="3116461" y="3589734"/>
            <a:ext cx="303610" cy="276821"/>
          </a:xfrm>
          <a:custGeom>
            <a:avLst/>
            <a:gdLst/>
            <a:ahLst/>
            <a:cxnLst/>
            <a:rect l="0" t="0" r="0" b="0"/>
            <a:pathLst>
              <a:path w="303610" h="276821">
                <a:moveTo>
                  <a:pt x="0" y="276820"/>
                </a:moveTo>
                <a:lnTo>
                  <a:pt x="0" y="267891"/>
                </a:lnTo>
                <a:lnTo>
                  <a:pt x="0" y="267891"/>
                </a:lnTo>
                <a:lnTo>
                  <a:pt x="0" y="267891"/>
                </a:lnTo>
                <a:lnTo>
                  <a:pt x="8930" y="267891"/>
                </a:lnTo>
                <a:lnTo>
                  <a:pt x="17859" y="267891"/>
                </a:lnTo>
                <a:lnTo>
                  <a:pt x="17859" y="267891"/>
                </a:lnTo>
                <a:lnTo>
                  <a:pt x="26789" y="267891"/>
                </a:lnTo>
                <a:lnTo>
                  <a:pt x="35719" y="258961"/>
                </a:lnTo>
                <a:lnTo>
                  <a:pt x="35719" y="258961"/>
                </a:lnTo>
                <a:lnTo>
                  <a:pt x="44648" y="258961"/>
                </a:lnTo>
                <a:lnTo>
                  <a:pt x="53578" y="258961"/>
                </a:lnTo>
                <a:lnTo>
                  <a:pt x="62508" y="250031"/>
                </a:lnTo>
                <a:lnTo>
                  <a:pt x="62508" y="250031"/>
                </a:lnTo>
                <a:lnTo>
                  <a:pt x="71437" y="241102"/>
                </a:lnTo>
                <a:lnTo>
                  <a:pt x="80367" y="241102"/>
                </a:lnTo>
                <a:lnTo>
                  <a:pt x="89297" y="241102"/>
                </a:lnTo>
                <a:lnTo>
                  <a:pt x="89297" y="232172"/>
                </a:lnTo>
                <a:lnTo>
                  <a:pt x="98227" y="232172"/>
                </a:lnTo>
                <a:lnTo>
                  <a:pt x="107156" y="232172"/>
                </a:lnTo>
                <a:lnTo>
                  <a:pt x="116086" y="223242"/>
                </a:lnTo>
                <a:lnTo>
                  <a:pt x="125016" y="223242"/>
                </a:lnTo>
                <a:lnTo>
                  <a:pt x="125016" y="214312"/>
                </a:lnTo>
                <a:lnTo>
                  <a:pt x="133945" y="214312"/>
                </a:lnTo>
                <a:lnTo>
                  <a:pt x="142875" y="205383"/>
                </a:lnTo>
                <a:lnTo>
                  <a:pt x="142875" y="205383"/>
                </a:lnTo>
                <a:lnTo>
                  <a:pt x="151805" y="196453"/>
                </a:lnTo>
                <a:lnTo>
                  <a:pt x="160734" y="187523"/>
                </a:lnTo>
                <a:lnTo>
                  <a:pt x="160734" y="187523"/>
                </a:lnTo>
                <a:lnTo>
                  <a:pt x="169664" y="178594"/>
                </a:lnTo>
                <a:lnTo>
                  <a:pt x="169664" y="178594"/>
                </a:lnTo>
                <a:lnTo>
                  <a:pt x="178594" y="169664"/>
                </a:lnTo>
                <a:lnTo>
                  <a:pt x="187523" y="160734"/>
                </a:lnTo>
                <a:lnTo>
                  <a:pt x="187523" y="160734"/>
                </a:lnTo>
                <a:lnTo>
                  <a:pt x="196453" y="151805"/>
                </a:lnTo>
                <a:lnTo>
                  <a:pt x="196453" y="142875"/>
                </a:lnTo>
                <a:lnTo>
                  <a:pt x="205383" y="133945"/>
                </a:lnTo>
                <a:lnTo>
                  <a:pt x="205383" y="133945"/>
                </a:lnTo>
                <a:lnTo>
                  <a:pt x="205383" y="125016"/>
                </a:lnTo>
                <a:lnTo>
                  <a:pt x="214312" y="116086"/>
                </a:lnTo>
                <a:lnTo>
                  <a:pt x="214312" y="107156"/>
                </a:lnTo>
                <a:lnTo>
                  <a:pt x="223242" y="107156"/>
                </a:lnTo>
                <a:lnTo>
                  <a:pt x="232172" y="98227"/>
                </a:lnTo>
                <a:lnTo>
                  <a:pt x="232172" y="98227"/>
                </a:lnTo>
                <a:lnTo>
                  <a:pt x="241102" y="89297"/>
                </a:lnTo>
                <a:lnTo>
                  <a:pt x="241102" y="80367"/>
                </a:lnTo>
                <a:lnTo>
                  <a:pt x="241102" y="80367"/>
                </a:lnTo>
                <a:lnTo>
                  <a:pt x="250031" y="71437"/>
                </a:lnTo>
                <a:lnTo>
                  <a:pt x="250031" y="62508"/>
                </a:lnTo>
                <a:lnTo>
                  <a:pt x="250031" y="62508"/>
                </a:lnTo>
                <a:lnTo>
                  <a:pt x="258961" y="53578"/>
                </a:lnTo>
                <a:lnTo>
                  <a:pt x="258961" y="53578"/>
                </a:lnTo>
                <a:lnTo>
                  <a:pt x="258961" y="53578"/>
                </a:lnTo>
                <a:lnTo>
                  <a:pt x="267891" y="44648"/>
                </a:lnTo>
                <a:lnTo>
                  <a:pt x="267891" y="44648"/>
                </a:lnTo>
                <a:lnTo>
                  <a:pt x="267891" y="44648"/>
                </a:lnTo>
                <a:lnTo>
                  <a:pt x="276820" y="35719"/>
                </a:lnTo>
                <a:lnTo>
                  <a:pt x="267891" y="35719"/>
                </a:lnTo>
                <a:lnTo>
                  <a:pt x="276820" y="35719"/>
                </a:lnTo>
                <a:lnTo>
                  <a:pt x="276820" y="26789"/>
                </a:lnTo>
                <a:lnTo>
                  <a:pt x="276820" y="26789"/>
                </a:lnTo>
                <a:lnTo>
                  <a:pt x="285750" y="26789"/>
                </a:lnTo>
                <a:lnTo>
                  <a:pt x="285750" y="17859"/>
                </a:lnTo>
                <a:lnTo>
                  <a:pt x="294680" y="17859"/>
                </a:lnTo>
                <a:lnTo>
                  <a:pt x="294680" y="8930"/>
                </a:lnTo>
                <a:lnTo>
                  <a:pt x="294680" y="8930"/>
                </a:lnTo>
                <a:lnTo>
                  <a:pt x="303609" y="8930"/>
                </a:lnTo>
                <a:lnTo>
                  <a:pt x="303609" y="0"/>
                </a:lnTo>
                <a:lnTo>
                  <a:pt x="303609" y="0"/>
                </a:lnTo>
                <a:lnTo>
                  <a:pt x="303609" y="0"/>
                </a:lnTo>
                <a:lnTo>
                  <a:pt x="30360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1" name="Freeform 1280"/>
          <p:cNvSpPr/>
          <p:nvPr/>
        </p:nvSpPr>
        <p:spPr>
          <a:xfrm>
            <a:off x="3295055" y="3509367"/>
            <a:ext cx="196454" cy="125016"/>
          </a:xfrm>
          <a:custGeom>
            <a:avLst/>
            <a:gdLst/>
            <a:ahLst/>
            <a:cxnLst/>
            <a:rect l="0" t="0" r="0" b="0"/>
            <a:pathLst>
              <a:path w="196454" h="125016">
                <a:moveTo>
                  <a:pt x="0" y="71437"/>
                </a:moveTo>
                <a:lnTo>
                  <a:pt x="8929" y="71437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17859" y="62508"/>
                </a:lnTo>
                <a:lnTo>
                  <a:pt x="17859" y="53578"/>
                </a:lnTo>
                <a:lnTo>
                  <a:pt x="26789" y="53578"/>
                </a:lnTo>
                <a:lnTo>
                  <a:pt x="26789" y="44648"/>
                </a:lnTo>
                <a:lnTo>
                  <a:pt x="35718" y="35719"/>
                </a:lnTo>
                <a:lnTo>
                  <a:pt x="44648" y="35719"/>
                </a:lnTo>
                <a:lnTo>
                  <a:pt x="44648" y="26789"/>
                </a:lnTo>
                <a:lnTo>
                  <a:pt x="53578" y="26789"/>
                </a:lnTo>
                <a:lnTo>
                  <a:pt x="62508" y="17859"/>
                </a:lnTo>
                <a:lnTo>
                  <a:pt x="71437" y="17859"/>
                </a:lnTo>
                <a:lnTo>
                  <a:pt x="80367" y="8929"/>
                </a:lnTo>
                <a:lnTo>
                  <a:pt x="89297" y="8929"/>
                </a:lnTo>
                <a:lnTo>
                  <a:pt x="98226" y="8929"/>
                </a:lnTo>
                <a:lnTo>
                  <a:pt x="107156" y="0"/>
                </a:lnTo>
                <a:lnTo>
                  <a:pt x="116086" y="0"/>
                </a:lnTo>
                <a:lnTo>
                  <a:pt x="125015" y="0"/>
                </a:lnTo>
                <a:lnTo>
                  <a:pt x="133945" y="0"/>
                </a:lnTo>
                <a:lnTo>
                  <a:pt x="142875" y="0"/>
                </a:lnTo>
                <a:lnTo>
                  <a:pt x="151804" y="8929"/>
                </a:lnTo>
                <a:lnTo>
                  <a:pt x="160734" y="8929"/>
                </a:lnTo>
                <a:lnTo>
                  <a:pt x="169664" y="17859"/>
                </a:lnTo>
                <a:lnTo>
                  <a:pt x="178593" y="17859"/>
                </a:lnTo>
                <a:lnTo>
                  <a:pt x="178593" y="26789"/>
                </a:lnTo>
                <a:lnTo>
                  <a:pt x="178593" y="35719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62508"/>
                </a:lnTo>
                <a:lnTo>
                  <a:pt x="196453" y="71437"/>
                </a:lnTo>
                <a:lnTo>
                  <a:pt x="196453" y="80367"/>
                </a:lnTo>
                <a:lnTo>
                  <a:pt x="196453" y="89297"/>
                </a:lnTo>
                <a:lnTo>
                  <a:pt x="196453" y="98226"/>
                </a:lnTo>
                <a:lnTo>
                  <a:pt x="196453" y="107156"/>
                </a:lnTo>
                <a:lnTo>
                  <a:pt x="196453" y="116086"/>
                </a:lnTo>
                <a:lnTo>
                  <a:pt x="196453" y="116086"/>
                </a:lnTo>
                <a:lnTo>
                  <a:pt x="196453" y="125015"/>
                </a:lnTo>
                <a:lnTo>
                  <a:pt x="196453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2" name="Freeform 1281"/>
          <p:cNvSpPr/>
          <p:nvPr/>
        </p:nvSpPr>
        <p:spPr>
          <a:xfrm>
            <a:off x="1276945" y="4839890"/>
            <a:ext cx="187525" cy="241103"/>
          </a:xfrm>
          <a:custGeom>
            <a:avLst/>
            <a:gdLst/>
            <a:ahLst/>
            <a:cxnLst/>
            <a:rect l="0" t="0" r="0" b="0"/>
            <a:pathLst>
              <a:path w="187525" h="241103">
                <a:moveTo>
                  <a:pt x="44649" y="26789"/>
                </a:moveTo>
                <a:lnTo>
                  <a:pt x="44649" y="26789"/>
                </a:lnTo>
                <a:lnTo>
                  <a:pt x="4464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53578" y="17860"/>
                </a:lnTo>
                <a:lnTo>
                  <a:pt x="5357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71438" y="0"/>
                </a:ln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0"/>
                </a:lnTo>
                <a:lnTo>
                  <a:pt x="142875" y="0"/>
                </a:lnTo>
                <a:lnTo>
                  <a:pt x="151805" y="0"/>
                </a:lnTo>
                <a:lnTo>
                  <a:pt x="160735" y="8930"/>
                </a:lnTo>
                <a:lnTo>
                  <a:pt x="160735" y="8930"/>
                </a:lnTo>
                <a:lnTo>
                  <a:pt x="169664" y="17860"/>
                </a:lnTo>
                <a:lnTo>
                  <a:pt x="178594" y="17860"/>
                </a:lnTo>
                <a:lnTo>
                  <a:pt x="178594" y="26789"/>
                </a:lnTo>
                <a:lnTo>
                  <a:pt x="178594" y="26789"/>
                </a:lnTo>
                <a:lnTo>
                  <a:pt x="187524" y="35719"/>
                </a:lnTo>
                <a:lnTo>
                  <a:pt x="187524" y="35719"/>
                </a:lnTo>
                <a:lnTo>
                  <a:pt x="178594" y="44649"/>
                </a:lnTo>
                <a:lnTo>
                  <a:pt x="178594" y="44649"/>
                </a:lnTo>
                <a:lnTo>
                  <a:pt x="178594" y="53579"/>
                </a:lnTo>
                <a:lnTo>
                  <a:pt x="178594" y="62508"/>
                </a:lnTo>
                <a:lnTo>
                  <a:pt x="178594" y="71438"/>
                </a:lnTo>
                <a:lnTo>
                  <a:pt x="178594" y="80368"/>
                </a:lnTo>
                <a:lnTo>
                  <a:pt x="169664" y="80368"/>
                </a:lnTo>
                <a:lnTo>
                  <a:pt x="160735" y="89298"/>
                </a:lnTo>
                <a:lnTo>
                  <a:pt x="160735" y="89298"/>
                </a:lnTo>
                <a:lnTo>
                  <a:pt x="151805" y="98227"/>
                </a:lnTo>
                <a:lnTo>
                  <a:pt x="142875" y="107157"/>
                </a:lnTo>
                <a:lnTo>
                  <a:pt x="133946" y="116087"/>
                </a:lnTo>
                <a:lnTo>
                  <a:pt x="125016" y="116087"/>
                </a:lnTo>
                <a:lnTo>
                  <a:pt x="116086" y="125016"/>
                </a:lnTo>
                <a:lnTo>
                  <a:pt x="107157" y="125016"/>
                </a:lnTo>
                <a:lnTo>
                  <a:pt x="98227" y="133946"/>
                </a:lnTo>
                <a:lnTo>
                  <a:pt x="89297" y="133946"/>
                </a:lnTo>
                <a:lnTo>
                  <a:pt x="71438" y="133946"/>
                </a:lnTo>
                <a:lnTo>
                  <a:pt x="62508" y="142876"/>
                </a:lnTo>
                <a:lnTo>
                  <a:pt x="53578" y="142876"/>
                </a:lnTo>
                <a:lnTo>
                  <a:pt x="44649" y="151805"/>
                </a:lnTo>
                <a:lnTo>
                  <a:pt x="35719" y="151805"/>
                </a:lnTo>
                <a:lnTo>
                  <a:pt x="26789" y="160735"/>
                </a:lnTo>
                <a:lnTo>
                  <a:pt x="17860" y="169665"/>
                </a:lnTo>
                <a:lnTo>
                  <a:pt x="17860" y="169665"/>
                </a:lnTo>
                <a:lnTo>
                  <a:pt x="8930" y="169665"/>
                </a:lnTo>
                <a:lnTo>
                  <a:pt x="8930" y="178594"/>
                </a:lnTo>
                <a:lnTo>
                  <a:pt x="8930" y="178594"/>
                </a:lnTo>
                <a:lnTo>
                  <a:pt x="8930" y="178594"/>
                </a:lnTo>
                <a:lnTo>
                  <a:pt x="0" y="187524"/>
                </a:lnTo>
                <a:lnTo>
                  <a:pt x="0" y="187524"/>
                </a:lnTo>
                <a:lnTo>
                  <a:pt x="8930" y="196454"/>
                </a:lnTo>
                <a:lnTo>
                  <a:pt x="8930" y="196454"/>
                </a:lnTo>
                <a:lnTo>
                  <a:pt x="26789" y="205383"/>
                </a:lnTo>
                <a:lnTo>
                  <a:pt x="35719" y="214313"/>
                </a:lnTo>
                <a:lnTo>
                  <a:pt x="44649" y="214313"/>
                </a:lnTo>
                <a:lnTo>
                  <a:pt x="53578" y="223243"/>
                </a:lnTo>
                <a:lnTo>
                  <a:pt x="62508" y="223243"/>
                </a:lnTo>
                <a:lnTo>
                  <a:pt x="71438" y="223243"/>
                </a:lnTo>
                <a:lnTo>
                  <a:pt x="80368" y="232173"/>
                </a:lnTo>
                <a:lnTo>
                  <a:pt x="89297" y="232173"/>
                </a:lnTo>
                <a:lnTo>
                  <a:pt x="98227" y="241102"/>
                </a:lnTo>
                <a:lnTo>
                  <a:pt x="107157" y="241102"/>
                </a:lnTo>
                <a:lnTo>
                  <a:pt x="116086" y="241102"/>
                </a:lnTo>
                <a:lnTo>
                  <a:pt x="116086" y="241102"/>
                </a:lnTo>
                <a:lnTo>
                  <a:pt x="125016" y="241102"/>
                </a:lnTo>
                <a:lnTo>
                  <a:pt x="125016" y="241102"/>
                </a:lnTo>
                <a:lnTo>
                  <a:pt x="125016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3" name="Freeform 1282"/>
          <p:cNvSpPr/>
          <p:nvPr/>
        </p:nvSpPr>
        <p:spPr>
          <a:xfrm>
            <a:off x="1482328" y="5098852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4" name="Freeform 1283"/>
          <p:cNvSpPr/>
          <p:nvPr/>
        </p:nvSpPr>
        <p:spPr>
          <a:xfrm>
            <a:off x="1464469" y="5089922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8930"/>
                </a:move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5" name="Freeform 1284"/>
          <p:cNvSpPr/>
          <p:nvPr/>
        </p:nvSpPr>
        <p:spPr>
          <a:xfrm>
            <a:off x="1598414" y="4777382"/>
            <a:ext cx="169665" cy="267892"/>
          </a:xfrm>
          <a:custGeom>
            <a:avLst/>
            <a:gdLst/>
            <a:ahLst/>
            <a:cxnLst/>
            <a:rect l="0" t="0" r="0" b="0"/>
            <a:pathLst>
              <a:path w="169665" h="267892">
                <a:moveTo>
                  <a:pt x="17859" y="62508"/>
                </a:moveTo>
                <a:lnTo>
                  <a:pt x="17859" y="62508"/>
                </a:lnTo>
                <a:lnTo>
                  <a:pt x="8930" y="62508"/>
                </a:lnTo>
                <a:lnTo>
                  <a:pt x="17859" y="62508"/>
                </a:lnTo>
                <a:lnTo>
                  <a:pt x="17859" y="71438"/>
                </a:lnTo>
                <a:lnTo>
                  <a:pt x="8930" y="71438"/>
                </a:lnTo>
                <a:lnTo>
                  <a:pt x="8930" y="80368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107157"/>
                </a:lnTo>
                <a:lnTo>
                  <a:pt x="8930" y="116087"/>
                </a:lnTo>
                <a:lnTo>
                  <a:pt x="8930" y="133946"/>
                </a:lnTo>
                <a:lnTo>
                  <a:pt x="8930" y="142876"/>
                </a:lnTo>
                <a:lnTo>
                  <a:pt x="0" y="160735"/>
                </a:lnTo>
                <a:lnTo>
                  <a:pt x="0" y="169665"/>
                </a:lnTo>
                <a:lnTo>
                  <a:pt x="8930" y="187524"/>
                </a:lnTo>
                <a:lnTo>
                  <a:pt x="8930" y="196454"/>
                </a:lnTo>
                <a:lnTo>
                  <a:pt x="0" y="205384"/>
                </a:lnTo>
                <a:lnTo>
                  <a:pt x="0" y="214313"/>
                </a:lnTo>
                <a:lnTo>
                  <a:pt x="0" y="232173"/>
                </a:lnTo>
                <a:lnTo>
                  <a:pt x="0" y="232173"/>
                </a:lnTo>
                <a:lnTo>
                  <a:pt x="8930" y="241102"/>
                </a:lnTo>
                <a:lnTo>
                  <a:pt x="8930" y="241102"/>
                </a:lnTo>
                <a:lnTo>
                  <a:pt x="8930" y="250032"/>
                </a:lnTo>
                <a:lnTo>
                  <a:pt x="8930" y="250032"/>
                </a:lnTo>
                <a:lnTo>
                  <a:pt x="8930" y="250032"/>
                </a:lnTo>
                <a:lnTo>
                  <a:pt x="8930" y="250032"/>
                </a:lnTo>
                <a:lnTo>
                  <a:pt x="8930" y="250032"/>
                </a:lnTo>
                <a:lnTo>
                  <a:pt x="8930" y="241102"/>
                </a:lnTo>
                <a:lnTo>
                  <a:pt x="8930" y="232173"/>
                </a:lnTo>
                <a:lnTo>
                  <a:pt x="8930" y="232173"/>
                </a:lnTo>
                <a:lnTo>
                  <a:pt x="8930" y="214313"/>
                </a:lnTo>
                <a:lnTo>
                  <a:pt x="8930" y="205384"/>
                </a:lnTo>
                <a:lnTo>
                  <a:pt x="8930" y="187524"/>
                </a:lnTo>
                <a:lnTo>
                  <a:pt x="8930" y="178595"/>
                </a:lnTo>
                <a:lnTo>
                  <a:pt x="17859" y="160735"/>
                </a:lnTo>
                <a:lnTo>
                  <a:pt x="17859" y="142876"/>
                </a:lnTo>
                <a:lnTo>
                  <a:pt x="17859" y="125016"/>
                </a:lnTo>
                <a:lnTo>
                  <a:pt x="26789" y="98227"/>
                </a:lnTo>
                <a:lnTo>
                  <a:pt x="35719" y="80368"/>
                </a:lnTo>
                <a:lnTo>
                  <a:pt x="35719" y="71438"/>
                </a:lnTo>
                <a:lnTo>
                  <a:pt x="44649" y="53579"/>
                </a:lnTo>
                <a:lnTo>
                  <a:pt x="53578" y="35719"/>
                </a:lnTo>
                <a:lnTo>
                  <a:pt x="53578" y="26789"/>
                </a:lnTo>
                <a:lnTo>
                  <a:pt x="62508" y="17860"/>
                </a:lnTo>
                <a:lnTo>
                  <a:pt x="62508" y="893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8930"/>
                </a:lnTo>
                <a:lnTo>
                  <a:pt x="89297" y="17860"/>
                </a:lnTo>
                <a:lnTo>
                  <a:pt x="89297" y="35719"/>
                </a:lnTo>
                <a:lnTo>
                  <a:pt x="98227" y="44649"/>
                </a:lnTo>
                <a:lnTo>
                  <a:pt x="98227" y="62508"/>
                </a:lnTo>
                <a:lnTo>
                  <a:pt x="107156" y="80368"/>
                </a:lnTo>
                <a:lnTo>
                  <a:pt x="116086" y="98227"/>
                </a:lnTo>
                <a:lnTo>
                  <a:pt x="116086" y="116087"/>
                </a:lnTo>
                <a:lnTo>
                  <a:pt x="125016" y="133946"/>
                </a:lnTo>
                <a:lnTo>
                  <a:pt x="133945" y="151806"/>
                </a:lnTo>
                <a:lnTo>
                  <a:pt x="133945" y="169665"/>
                </a:lnTo>
                <a:lnTo>
                  <a:pt x="142875" y="187524"/>
                </a:lnTo>
                <a:lnTo>
                  <a:pt x="142875" y="196454"/>
                </a:lnTo>
                <a:lnTo>
                  <a:pt x="151805" y="214313"/>
                </a:lnTo>
                <a:lnTo>
                  <a:pt x="151805" y="232173"/>
                </a:lnTo>
                <a:lnTo>
                  <a:pt x="151805" y="241102"/>
                </a:lnTo>
                <a:lnTo>
                  <a:pt x="160734" y="250032"/>
                </a:lnTo>
                <a:lnTo>
                  <a:pt x="160734" y="258962"/>
                </a:lnTo>
                <a:lnTo>
                  <a:pt x="160734" y="258962"/>
                </a:lnTo>
                <a:lnTo>
                  <a:pt x="160734" y="258962"/>
                </a:lnTo>
                <a:lnTo>
                  <a:pt x="169664" y="267891"/>
                </a:lnTo>
                <a:lnTo>
                  <a:pt x="169664" y="267891"/>
                </a:lnTo>
                <a:lnTo>
                  <a:pt x="169664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6" name="Freeform 1285"/>
          <p:cNvSpPr/>
          <p:nvPr/>
        </p:nvSpPr>
        <p:spPr>
          <a:xfrm>
            <a:off x="1669852" y="4902398"/>
            <a:ext cx="80368" cy="17861"/>
          </a:xfrm>
          <a:custGeom>
            <a:avLst/>
            <a:gdLst/>
            <a:ahLst/>
            <a:cxnLst/>
            <a:rect l="0" t="0" r="0" b="0"/>
            <a:pathLst>
              <a:path w="80368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7" y="17860"/>
                </a:lnTo>
                <a:lnTo>
                  <a:pt x="80367" y="17860"/>
                </a:lnTo>
                <a:lnTo>
                  <a:pt x="80367" y="17860"/>
                </a:lnTo>
                <a:lnTo>
                  <a:pt x="80367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7" name="Freeform 1286"/>
          <p:cNvSpPr/>
          <p:nvPr/>
        </p:nvSpPr>
        <p:spPr>
          <a:xfrm>
            <a:off x="1821656" y="4857750"/>
            <a:ext cx="98228" cy="160735"/>
          </a:xfrm>
          <a:custGeom>
            <a:avLst/>
            <a:gdLst/>
            <a:ahLst/>
            <a:cxnLst/>
            <a:rect l="0" t="0" r="0" b="0"/>
            <a:pathLst>
              <a:path w="98228" h="160735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29"/>
                </a:lnTo>
                <a:lnTo>
                  <a:pt x="44649" y="8929"/>
                </a:lnTo>
                <a:lnTo>
                  <a:pt x="26789" y="17859"/>
                </a:lnTo>
                <a:lnTo>
                  <a:pt x="17860" y="17859"/>
                </a:lnTo>
                <a:lnTo>
                  <a:pt x="893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8930" y="62508"/>
                </a:lnTo>
                <a:lnTo>
                  <a:pt x="17860" y="71438"/>
                </a:lnTo>
                <a:lnTo>
                  <a:pt x="35719" y="89297"/>
                </a:lnTo>
                <a:lnTo>
                  <a:pt x="53578" y="98227"/>
                </a:lnTo>
                <a:lnTo>
                  <a:pt x="62508" y="107156"/>
                </a:lnTo>
                <a:lnTo>
                  <a:pt x="80367" y="116086"/>
                </a:lnTo>
                <a:lnTo>
                  <a:pt x="89297" y="125016"/>
                </a:lnTo>
                <a:lnTo>
                  <a:pt x="98227" y="133945"/>
                </a:lnTo>
                <a:lnTo>
                  <a:pt x="98227" y="142875"/>
                </a:lnTo>
                <a:lnTo>
                  <a:pt x="98227" y="142875"/>
                </a:lnTo>
                <a:lnTo>
                  <a:pt x="98227" y="151805"/>
                </a:lnTo>
                <a:lnTo>
                  <a:pt x="89297" y="151805"/>
                </a:lnTo>
                <a:lnTo>
                  <a:pt x="80367" y="151805"/>
                </a:lnTo>
                <a:lnTo>
                  <a:pt x="62508" y="160734"/>
                </a:lnTo>
                <a:lnTo>
                  <a:pt x="53578" y="160734"/>
                </a:lnTo>
                <a:lnTo>
                  <a:pt x="35719" y="160734"/>
                </a:lnTo>
                <a:lnTo>
                  <a:pt x="26789" y="151805"/>
                </a:lnTo>
                <a:lnTo>
                  <a:pt x="17860" y="151805"/>
                </a:lnTo>
                <a:lnTo>
                  <a:pt x="8930" y="151805"/>
                </a:lnTo>
                <a:lnTo>
                  <a:pt x="893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8" name="Freeform 1287"/>
          <p:cNvSpPr/>
          <p:nvPr/>
        </p:nvSpPr>
        <p:spPr>
          <a:xfrm>
            <a:off x="2035969" y="4768453"/>
            <a:ext cx="35720" cy="250032"/>
          </a:xfrm>
          <a:custGeom>
            <a:avLst/>
            <a:gdLst/>
            <a:ahLst/>
            <a:cxnLst/>
            <a:rect l="0" t="0" r="0" b="0"/>
            <a:pathLst>
              <a:path w="35720" h="2500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8929" y="133945"/>
                </a:lnTo>
                <a:lnTo>
                  <a:pt x="8929" y="151805"/>
                </a:lnTo>
                <a:lnTo>
                  <a:pt x="17859" y="169664"/>
                </a:lnTo>
                <a:lnTo>
                  <a:pt x="17859" y="187524"/>
                </a:lnTo>
                <a:lnTo>
                  <a:pt x="17859" y="205383"/>
                </a:lnTo>
                <a:lnTo>
                  <a:pt x="26789" y="223242"/>
                </a:lnTo>
                <a:lnTo>
                  <a:pt x="26789" y="241102"/>
                </a:lnTo>
                <a:lnTo>
                  <a:pt x="26789" y="241102"/>
                </a:lnTo>
                <a:lnTo>
                  <a:pt x="35719" y="250031"/>
                </a:lnTo>
                <a:lnTo>
                  <a:pt x="35719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9" name="Freeform 1288"/>
          <p:cNvSpPr/>
          <p:nvPr/>
        </p:nvSpPr>
        <p:spPr>
          <a:xfrm>
            <a:off x="1982391" y="4866679"/>
            <a:ext cx="151805" cy="8931"/>
          </a:xfrm>
          <a:custGeom>
            <a:avLst/>
            <a:gdLst/>
            <a:ahLst/>
            <a:cxnLst/>
            <a:rect l="0" t="0" r="0" b="0"/>
            <a:pathLst>
              <a:path w="151805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98226" y="8930"/>
                </a:lnTo>
                <a:lnTo>
                  <a:pt x="116086" y="8930"/>
                </a:lnTo>
                <a:lnTo>
                  <a:pt x="133945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0" name="Freeform 1289"/>
          <p:cNvSpPr/>
          <p:nvPr/>
        </p:nvSpPr>
        <p:spPr>
          <a:xfrm>
            <a:off x="2169914" y="4768453"/>
            <a:ext cx="258962" cy="205384"/>
          </a:xfrm>
          <a:custGeom>
            <a:avLst/>
            <a:gdLst/>
            <a:ahLst/>
            <a:cxnLst/>
            <a:rect l="0" t="0" r="0" b="0"/>
            <a:pathLst>
              <a:path w="258962" h="205384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8929"/>
                </a:lnTo>
                <a:lnTo>
                  <a:pt x="17859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0" y="169664"/>
                </a:lnTo>
                <a:lnTo>
                  <a:pt x="0" y="178594"/>
                </a:lnTo>
                <a:lnTo>
                  <a:pt x="0" y="187524"/>
                </a:lnTo>
                <a:lnTo>
                  <a:pt x="8930" y="187524"/>
                </a:lnTo>
                <a:lnTo>
                  <a:pt x="8930" y="187524"/>
                </a:lnTo>
                <a:lnTo>
                  <a:pt x="8930" y="178594"/>
                </a:lnTo>
                <a:lnTo>
                  <a:pt x="17859" y="169664"/>
                </a:lnTo>
                <a:lnTo>
                  <a:pt x="17859" y="160735"/>
                </a:lnTo>
                <a:lnTo>
                  <a:pt x="17859" y="151805"/>
                </a:lnTo>
                <a:lnTo>
                  <a:pt x="26789" y="142875"/>
                </a:lnTo>
                <a:lnTo>
                  <a:pt x="26789" y="133945"/>
                </a:lnTo>
                <a:lnTo>
                  <a:pt x="35719" y="125016"/>
                </a:lnTo>
                <a:lnTo>
                  <a:pt x="35719" y="107156"/>
                </a:lnTo>
                <a:lnTo>
                  <a:pt x="35719" y="107156"/>
                </a:lnTo>
                <a:lnTo>
                  <a:pt x="44649" y="98226"/>
                </a:lnTo>
                <a:lnTo>
                  <a:pt x="53578" y="98226"/>
                </a:lnTo>
                <a:lnTo>
                  <a:pt x="53578" y="98226"/>
                </a:lnTo>
                <a:lnTo>
                  <a:pt x="62508" y="107156"/>
                </a:lnTo>
                <a:lnTo>
                  <a:pt x="71438" y="107156"/>
                </a:lnTo>
                <a:lnTo>
                  <a:pt x="71438" y="116086"/>
                </a:lnTo>
                <a:lnTo>
                  <a:pt x="80367" y="125016"/>
                </a:lnTo>
                <a:lnTo>
                  <a:pt x="89297" y="142875"/>
                </a:lnTo>
                <a:lnTo>
                  <a:pt x="98227" y="151805"/>
                </a:lnTo>
                <a:lnTo>
                  <a:pt x="98227" y="160735"/>
                </a:lnTo>
                <a:lnTo>
                  <a:pt x="116086" y="178594"/>
                </a:lnTo>
                <a:lnTo>
                  <a:pt x="125016" y="187524"/>
                </a:lnTo>
                <a:lnTo>
                  <a:pt x="142875" y="196453"/>
                </a:lnTo>
                <a:lnTo>
                  <a:pt x="160734" y="196453"/>
                </a:lnTo>
                <a:lnTo>
                  <a:pt x="169664" y="205383"/>
                </a:lnTo>
                <a:lnTo>
                  <a:pt x="178594" y="205383"/>
                </a:lnTo>
                <a:lnTo>
                  <a:pt x="196453" y="196453"/>
                </a:lnTo>
                <a:lnTo>
                  <a:pt x="205383" y="187524"/>
                </a:lnTo>
                <a:lnTo>
                  <a:pt x="214313" y="187524"/>
                </a:lnTo>
                <a:lnTo>
                  <a:pt x="214313" y="169664"/>
                </a:lnTo>
                <a:lnTo>
                  <a:pt x="223242" y="160735"/>
                </a:lnTo>
                <a:lnTo>
                  <a:pt x="223242" y="142875"/>
                </a:lnTo>
                <a:lnTo>
                  <a:pt x="223242" y="133945"/>
                </a:lnTo>
                <a:lnTo>
                  <a:pt x="223242" y="125016"/>
                </a:lnTo>
                <a:lnTo>
                  <a:pt x="214313" y="116086"/>
                </a:lnTo>
                <a:lnTo>
                  <a:pt x="214313" y="107156"/>
                </a:lnTo>
                <a:lnTo>
                  <a:pt x="205383" y="107156"/>
                </a:lnTo>
                <a:lnTo>
                  <a:pt x="205383" y="107156"/>
                </a:lnTo>
                <a:lnTo>
                  <a:pt x="196453" y="107156"/>
                </a:lnTo>
                <a:lnTo>
                  <a:pt x="187524" y="107156"/>
                </a:lnTo>
                <a:lnTo>
                  <a:pt x="187524" y="116086"/>
                </a:lnTo>
                <a:lnTo>
                  <a:pt x="178594" y="125016"/>
                </a:lnTo>
                <a:lnTo>
                  <a:pt x="178594" y="133945"/>
                </a:lnTo>
                <a:lnTo>
                  <a:pt x="187524" y="142875"/>
                </a:lnTo>
                <a:lnTo>
                  <a:pt x="187524" y="151805"/>
                </a:lnTo>
                <a:lnTo>
                  <a:pt x="196453" y="160735"/>
                </a:lnTo>
                <a:lnTo>
                  <a:pt x="205383" y="169664"/>
                </a:lnTo>
                <a:lnTo>
                  <a:pt x="214313" y="178594"/>
                </a:lnTo>
                <a:lnTo>
                  <a:pt x="223242" y="187524"/>
                </a:lnTo>
                <a:lnTo>
                  <a:pt x="232172" y="187524"/>
                </a:lnTo>
                <a:lnTo>
                  <a:pt x="250031" y="196453"/>
                </a:lnTo>
                <a:lnTo>
                  <a:pt x="258961" y="196453"/>
                </a:lnTo>
                <a:lnTo>
                  <a:pt x="258961" y="196453"/>
                </a:lnTo>
                <a:lnTo>
                  <a:pt x="258961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1" name="Freeform 1290"/>
          <p:cNvSpPr/>
          <p:nvPr/>
        </p:nvSpPr>
        <p:spPr>
          <a:xfrm>
            <a:off x="2553891" y="4875609"/>
            <a:ext cx="116087" cy="116087"/>
          </a:xfrm>
          <a:custGeom>
            <a:avLst/>
            <a:gdLst/>
            <a:ahLst/>
            <a:cxnLst/>
            <a:rect l="0" t="0" r="0" b="0"/>
            <a:pathLst>
              <a:path w="116087" h="116087">
                <a:moveTo>
                  <a:pt x="44648" y="17860"/>
                </a:move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35718" y="0"/>
                </a:lnTo>
                <a:lnTo>
                  <a:pt x="35718" y="8930"/>
                </a:lnTo>
                <a:lnTo>
                  <a:pt x="26789" y="8930"/>
                </a:lnTo>
                <a:lnTo>
                  <a:pt x="17859" y="17860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44649"/>
                </a:lnTo>
                <a:lnTo>
                  <a:pt x="0" y="53579"/>
                </a:lnTo>
                <a:lnTo>
                  <a:pt x="0" y="53579"/>
                </a:lnTo>
                <a:lnTo>
                  <a:pt x="0" y="62508"/>
                </a:lnTo>
                <a:lnTo>
                  <a:pt x="8929" y="71438"/>
                </a:lnTo>
                <a:lnTo>
                  <a:pt x="8929" y="71438"/>
                </a:lnTo>
                <a:lnTo>
                  <a:pt x="17859" y="71438"/>
                </a:lnTo>
                <a:lnTo>
                  <a:pt x="26789" y="71438"/>
                </a:lnTo>
                <a:lnTo>
                  <a:pt x="35718" y="71438"/>
                </a:lnTo>
                <a:lnTo>
                  <a:pt x="44648" y="62508"/>
                </a:lnTo>
                <a:lnTo>
                  <a:pt x="53578" y="53579"/>
                </a:lnTo>
                <a:lnTo>
                  <a:pt x="62507" y="44649"/>
                </a:lnTo>
                <a:lnTo>
                  <a:pt x="71437" y="44649"/>
                </a:lnTo>
                <a:lnTo>
                  <a:pt x="80367" y="35719"/>
                </a:lnTo>
                <a:lnTo>
                  <a:pt x="80367" y="35719"/>
                </a:lnTo>
                <a:lnTo>
                  <a:pt x="89297" y="35719"/>
                </a:lnTo>
                <a:lnTo>
                  <a:pt x="89297" y="35719"/>
                </a:lnTo>
                <a:lnTo>
                  <a:pt x="89297" y="35719"/>
                </a:lnTo>
                <a:lnTo>
                  <a:pt x="89297" y="44649"/>
                </a:lnTo>
                <a:lnTo>
                  <a:pt x="89297" y="53579"/>
                </a:lnTo>
                <a:lnTo>
                  <a:pt x="89297" y="71438"/>
                </a:lnTo>
                <a:lnTo>
                  <a:pt x="89297" y="80368"/>
                </a:lnTo>
                <a:lnTo>
                  <a:pt x="98226" y="89297"/>
                </a:lnTo>
                <a:lnTo>
                  <a:pt x="98226" y="98227"/>
                </a:lnTo>
                <a:lnTo>
                  <a:pt x="98226" y="107157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16086" y="116086"/>
                </a:lnTo>
                <a:lnTo>
                  <a:pt x="116086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2" name="Freeform 1291"/>
          <p:cNvSpPr/>
          <p:nvPr/>
        </p:nvSpPr>
        <p:spPr>
          <a:xfrm>
            <a:off x="2723555" y="4929188"/>
            <a:ext cx="17860" cy="53579"/>
          </a:xfrm>
          <a:custGeom>
            <a:avLst/>
            <a:gdLst/>
            <a:ahLst/>
            <a:cxnLst/>
            <a:rect l="0" t="0" r="0" b="0"/>
            <a:pathLst>
              <a:path w="17860" h="53579">
                <a:moveTo>
                  <a:pt x="0" y="0"/>
                </a:moveTo>
                <a:lnTo>
                  <a:pt x="8929" y="0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3" name="Freeform 1292"/>
          <p:cNvSpPr/>
          <p:nvPr/>
        </p:nvSpPr>
        <p:spPr>
          <a:xfrm>
            <a:off x="2741414" y="4804171"/>
            <a:ext cx="1" cy="17861"/>
          </a:xfrm>
          <a:custGeom>
            <a:avLst/>
            <a:gdLst/>
            <a:ahLst/>
            <a:cxnLst/>
            <a:rect l="0" t="0" r="0" b="0"/>
            <a:pathLst>
              <a:path w="1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4" name="Freeform 1293"/>
          <p:cNvSpPr/>
          <p:nvPr/>
        </p:nvSpPr>
        <p:spPr>
          <a:xfrm>
            <a:off x="2812852" y="4848820"/>
            <a:ext cx="98227" cy="107158"/>
          </a:xfrm>
          <a:custGeom>
            <a:avLst/>
            <a:gdLst/>
            <a:ahLst/>
            <a:cxnLst/>
            <a:rect l="0" t="0" r="0" b="0"/>
            <a:pathLst>
              <a:path w="98227" h="107158">
                <a:moveTo>
                  <a:pt x="0" y="26789"/>
                </a:move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8929" y="62508"/>
                </a:lnTo>
                <a:lnTo>
                  <a:pt x="0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107157"/>
                </a:lnTo>
                <a:lnTo>
                  <a:pt x="0" y="107157"/>
                </a:lnTo>
                <a:lnTo>
                  <a:pt x="0" y="107157"/>
                </a:lnTo>
                <a:lnTo>
                  <a:pt x="0" y="107157"/>
                </a:lnTo>
                <a:lnTo>
                  <a:pt x="0" y="107157"/>
                </a:lnTo>
                <a:lnTo>
                  <a:pt x="0" y="98227"/>
                </a:lnTo>
                <a:lnTo>
                  <a:pt x="0" y="89297"/>
                </a:lnTo>
                <a:lnTo>
                  <a:pt x="0" y="80368"/>
                </a:lnTo>
                <a:lnTo>
                  <a:pt x="8929" y="71438"/>
                </a:lnTo>
                <a:lnTo>
                  <a:pt x="8929" y="62508"/>
                </a:lnTo>
                <a:lnTo>
                  <a:pt x="17859" y="44649"/>
                </a:lnTo>
                <a:lnTo>
                  <a:pt x="26789" y="35719"/>
                </a:lnTo>
                <a:lnTo>
                  <a:pt x="35718" y="26789"/>
                </a:lnTo>
                <a:lnTo>
                  <a:pt x="44648" y="17859"/>
                </a:lnTo>
                <a:lnTo>
                  <a:pt x="44648" y="8930"/>
                </a:lnTo>
                <a:lnTo>
                  <a:pt x="5357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80367" y="8930"/>
                </a:lnTo>
                <a:lnTo>
                  <a:pt x="89296" y="8930"/>
                </a:lnTo>
                <a:lnTo>
                  <a:pt x="98226" y="17859"/>
                </a:lnTo>
                <a:lnTo>
                  <a:pt x="98226" y="26789"/>
                </a:lnTo>
                <a:lnTo>
                  <a:pt x="98226" y="26789"/>
                </a:lnTo>
                <a:lnTo>
                  <a:pt x="98226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5" name="Freeform 1294"/>
          <p:cNvSpPr/>
          <p:nvPr/>
        </p:nvSpPr>
        <p:spPr>
          <a:xfrm>
            <a:off x="3000375" y="4866679"/>
            <a:ext cx="214314" cy="142877"/>
          </a:xfrm>
          <a:custGeom>
            <a:avLst/>
            <a:gdLst/>
            <a:ahLst/>
            <a:cxnLst/>
            <a:rect l="0" t="0" r="0" b="0"/>
            <a:pathLst>
              <a:path w="214314" h="142877">
                <a:moveTo>
                  <a:pt x="8930" y="35719"/>
                </a:moveTo>
                <a:lnTo>
                  <a:pt x="8930" y="35719"/>
                </a:lnTo>
                <a:lnTo>
                  <a:pt x="8930" y="53579"/>
                </a:lnTo>
                <a:lnTo>
                  <a:pt x="8930" y="53579"/>
                </a:lnTo>
                <a:lnTo>
                  <a:pt x="8930" y="62509"/>
                </a:lnTo>
                <a:lnTo>
                  <a:pt x="8930" y="80368"/>
                </a:lnTo>
                <a:lnTo>
                  <a:pt x="8930" y="89298"/>
                </a:lnTo>
                <a:lnTo>
                  <a:pt x="8930" y="107157"/>
                </a:lnTo>
                <a:lnTo>
                  <a:pt x="0" y="116087"/>
                </a:lnTo>
                <a:lnTo>
                  <a:pt x="0" y="125016"/>
                </a:lnTo>
                <a:lnTo>
                  <a:pt x="0" y="133946"/>
                </a:lnTo>
                <a:lnTo>
                  <a:pt x="0" y="142876"/>
                </a:lnTo>
                <a:lnTo>
                  <a:pt x="8930" y="142876"/>
                </a:lnTo>
                <a:lnTo>
                  <a:pt x="8930" y="142876"/>
                </a:lnTo>
                <a:lnTo>
                  <a:pt x="8930" y="142876"/>
                </a:lnTo>
                <a:lnTo>
                  <a:pt x="8930" y="142876"/>
                </a:lnTo>
                <a:lnTo>
                  <a:pt x="8930" y="133946"/>
                </a:lnTo>
                <a:lnTo>
                  <a:pt x="8930" y="116087"/>
                </a:lnTo>
                <a:lnTo>
                  <a:pt x="8930" y="107157"/>
                </a:lnTo>
                <a:lnTo>
                  <a:pt x="17859" y="89298"/>
                </a:lnTo>
                <a:lnTo>
                  <a:pt x="17859" y="71438"/>
                </a:lnTo>
                <a:lnTo>
                  <a:pt x="26789" y="53579"/>
                </a:lnTo>
                <a:lnTo>
                  <a:pt x="35719" y="44649"/>
                </a:lnTo>
                <a:lnTo>
                  <a:pt x="35719" y="26790"/>
                </a:lnTo>
                <a:lnTo>
                  <a:pt x="44648" y="17860"/>
                </a:lnTo>
                <a:lnTo>
                  <a:pt x="53578" y="8930"/>
                </a:lnTo>
                <a:lnTo>
                  <a:pt x="62508" y="8930"/>
                </a:lnTo>
                <a:lnTo>
                  <a:pt x="71438" y="0"/>
                </a:lnTo>
                <a:lnTo>
                  <a:pt x="71438" y="0"/>
                </a:lnTo>
                <a:lnTo>
                  <a:pt x="80367" y="8930"/>
                </a:lnTo>
                <a:lnTo>
                  <a:pt x="80367" y="8930"/>
                </a:lnTo>
                <a:lnTo>
                  <a:pt x="89297" y="17860"/>
                </a:lnTo>
                <a:lnTo>
                  <a:pt x="89297" y="35719"/>
                </a:lnTo>
                <a:lnTo>
                  <a:pt x="89297" y="44649"/>
                </a:lnTo>
                <a:lnTo>
                  <a:pt x="89297" y="53579"/>
                </a:lnTo>
                <a:lnTo>
                  <a:pt x="89297" y="71438"/>
                </a:lnTo>
                <a:lnTo>
                  <a:pt x="89297" y="89298"/>
                </a:lnTo>
                <a:lnTo>
                  <a:pt x="89297" y="107157"/>
                </a:lnTo>
                <a:lnTo>
                  <a:pt x="89297" y="116087"/>
                </a:lnTo>
                <a:lnTo>
                  <a:pt x="89297" y="125016"/>
                </a:lnTo>
                <a:lnTo>
                  <a:pt x="89297" y="133946"/>
                </a:lnTo>
                <a:lnTo>
                  <a:pt x="98227" y="142876"/>
                </a:lnTo>
                <a:lnTo>
                  <a:pt x="98227" y="142876"/>
                </a:lnTo>
                <a:lnTo>
                  <a:pt x="98227" y="133946"/>
                </a:lnTo>
                <a:lnTo>
                  <a:pt x="98227" y="133946"/>
                </a:lnTo>
                <a:lnTo>
                  <a:pt x="98227" y="116087"/>
                </a:lnTo>
                <a:lnTo>
                  <a:pt x="107156" y="107157"/>
                </a:lnTo>
                <a:lnTo>
                  <a:pt x="116086" y="98227"/>
                </a:lnTo>
                <a:lnTo>
                  <a:pt x="116086" y="80368"/>
                </a:lnTo>
                <a:lnTo>
                  <a:pt x="125016" y="62509"/>
                </a:lnTo>
                <a:lnTo>
                  <a:pt x="133945" y="53579"/>
                </a:lnTo>
                <a:lnTo>
                  <a:pt x="142875" y="44649"/>
                </a:lnTo>
                <a:lnTo>
                  <a:pt x="151805" y="35719"/>
                </a:lnTo>
                <a:lnTo>
                  <a:pt x="160734" y="26790"/>
                </a:lnTo>
                <a:lnTo>
                  <a:pt x="169664" y="26790"/>
                </a:lnTo>
                <a:lnTo>
                  <a:pt x="169664" y="26790"/>
                </a:lnTo>
                <a:lnTo>
                  <a:pt x="178594" y="35719"/>
                </a:lnTo>
                <a:lnTo>
                  <a:pt x="178594" y="35719"/>
                </a:lnTo>
                <a:lnTo>
                  <a:pt x="187523" y="44649"/>
                </a:lnTo>
                <a:lnTo>
                  <a:pt x="187523" y="53579"/>
                </a:lnTo>
                <a:lnTo>
                  <a:pt x="196453" y="62509"/>
                </a:lnTo>
                <a:lnTo>
                  <a:pt x="196453" y="80368"/>
                </a:lnTo>
                <a:lnTo>
                  <a:pt x="196453" y="98227"/>
                </a:lnTo>
                <a:lnTo>
                  <a:pt x="196453" y="107157"/>
                </a:lnTo>
                <a:lnTo>
                  <a:pt x="196453" y="116087"/>
                </a:lnTo>
                <a:lnTo>
                  <a:pt x="205383" y="133946"/>
                </a:lnTo>
                <a:lnTo>
                  <a:pt x="205383" y="142876"/>
                </a:lnTo>
                <a:lnTo>
                  <a:pt x="214313" y="142876"/>
                </a:lnTo>
                <a:lnTo>
                  <a:pt x="214313" y="1428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6" name="Freeform 1295"/>
          <p:cNvSpPr/>
          <p:nvPr/>
        </p:nvSpPr>
        <p:spPr>
          <a:xfrm>
            <a:off x="3303984" y="4920258"/>
            <a:ext cx="107158" cy="98227"/>
          </a:xfrm>
          <a:custGeom>
            <a:avLst/>
            <a:gdLst/>
            <a:ahLst/>
            <a:cxnLst/>
            <a:rect l="0" t="0" r="0" b="0"/>
            <a:pathLst>
              <a:path w="107158" h="98227">
                <a:moveTo>
                  <a:pt x="53579" y="17859"/>
                </a:moveTo>
                <a:lnTo>
                  <a:pt x="53579" y="17859"/>
                </a:lnTo>
                <a:lnTo>
                  <a:pt x="53579" y="8930"/>
                </a:lnTo>
                <a:lnTo>
                  <a:pt x="53579" y="8930"/>
                </a:lnTo>
                <a:lnTo>
                  <a:pt x="53579" y="893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17860" y="17859"/>
                </a:lnTo>
                <a:lnTo>
                  <a:pt x="893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62508"/>
                </a:lnTo>
                <a:lnTo>
                  <a:pt x="17860" y="62508"/>
                </a:lnTo>
                <a:lnTo>
                  <a:pt x="26789" y="62508"/>
                </a:lnTo>
                <a:lnTo>
                  <a:pt x="35719" y="62508"/>
                </a:lnTo>
                <a:lnTo>
                  <a:pt x="44649" y="62508"/>
                </a:lnTo>
                <a:lnTo>
                  <a:pt x="53579" y="62508"/>
                </a:lnTo>
                <a:lnTo>
                  <a:pt x="53579" y="62508"/>
                </a:lnTo>
                <a:lnTo>
                  <a:pt x="62508" y="62508"/>
                </a:lnTo>
                <a:lnTo>
                  <a:pt x="71438" y="71437"/>
                </a:lnTo>
                <a:lnTo>
                  <a:pt x="71438" y="71437"/>
                </a:lnTo>
                <a:lnTo>
                  <a:pt x="71438" y="71437"/>
                </a:lnTo>
                <a:lnTo>
                  <a:pt x="71438" y="80367"/>
                </a:lnTo>
                <a:lnTo>
                  <a:pt x="80368" y="80367"/>
                </a:lnTo>
                <a:lnTo>
                  <a:pt x="80368" y="80367"/>
                </a:lnTo>
                <a:lnTo>
                  <a:pt x="80368" y="89297"/>
                </a:lnTo>
                <a:lnTo>
                  <a:pt x="89297" y="89297"/>
                </a:lnTo>
                <a:lnTo>
                  <a:pt x="89297" y="98226"/>
                </a:lnTo>
                <a:lnTo>
                  <a:pt x="98227" y="98226"/>
                </a:lnTo>
                <a:lnTo>
                  <a:pt x="98227" y="98226"/>
                </a:lnTo>
                <a:lnTo>
                  <a:pt x="107157" y="98226"/>
                </a:lnTo>
                <a:lnTo>
                  <a:pt x="107157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7" name="Freeform 1296"/>
          <p:cNvSpPr/>
          <p:nvPr/>
        </p:nvSpPr>
        <p:spPr>
          <a:xfrm>
            <a:off x="3437930" y="4884539"/>
            <a:ext cx="89298" cy="125017"/>
          </a:xfrm>
          <a:custGeom>
            <a:avLst/>
            <a:gdLst/>
            <a:ahLst/>
            <a:cxnLst/>
            <a:rect l="0" t="0" r="0" b="0"/>
            <a:pathLst>
              <a:path w="89298" h="125017">
                <a:moveTo>
                  <a:pt x="71437" y="17859"/>
                </a:moveTo>
                <a:lnTo>
                  <a:pt x="71437" y="17859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0"/>
                </a:lnTo>
                <a:lnTo>
                  <a:pt x="35718" y="0"/>
                </a:lnTo>
                <a:lnTo>
                  <a:pt x="35718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35718" y="26789"/>
                </a:lnTo>
                <a:lnTo>
                  <a:pt x="44648" y="35719"/>
                </a:lnTo>
                <a:lnTo>
                  <a:pt x="53578" y="44649"/>
                </a:lnTo>
                <a:lnTo>
                  <a:pt x="62508" y="53578"/>
                </a:lnTo>
                <a:lnTo>
                  <a:pt x="71437" y="71438"/>
                </a:lnTo>
                <a:lnTo>
                  <a:pt x="80367" y="80367"/>
                </a:lnTo>
                <a:lnTo>
                  <a:pt x="80367" y="89297"/>
                </a:lnTo>
                <a:lnTo>
                  <a:pt x="89297" y="98227"/>
                </a:lnTo>
                <a:lnTo>
                  <a:pt x="89297" y="107156"/>
                </a:lnTo>
                <a:lnTo>
                  <a:pt x="89297" y="116086"/>
                </a:lnTo>
                <a:lnTo>
                  <a:pt x="80367" y="125016"/>
                </a:lnTo>
                <a:lnTo>
                  <a:pt x="71437" y="125016"/>
                </a:lnTo>
                <a:lnTo>
                  <a:pt x="62508" y="125016"/>
                </a:lnTo>
                <a:lnTo>
                  <a:pt x="53578" y="125016"/>
                </a:lnTo>
                <a:lnTo>
                  <a:pt x="44648" y="125016"/>
                </a:lnTo>
                <a:lnTo>
                  <a:pt x="26789" y="125016"/>
                </a:lnTo>
                <a:lnTo>
                  <a:pt x="17859" y="125016"/>
                </a:lnTo>
                <a:lnTo>
                  <a:pt x="8929" y="12501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8" name="Freeform 1297"/>
          <p:cNvSpPr/>
          <p:nvPr/>
        </p:nvSpPr>
        <p:spPr>
          <a:xfrm>
            <a:off x="3607594" y="4902398"/>
            <a:ext cx="53579" cy="178595"/>
          </a:xfrm>
          <a:custGeom>
            <a:avLst/>
            <a:gdLst/>
            <a:ahLst/>
            <a:cxnLst/>
            <a:rect l="0" t="0" r="0" b="0"/>
            <a:pathLst>
              <a:path w="53579" h="178595">
                <a:moveTo>
                  <a:pt x="26789" y="0"/>
                </a:move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8929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35719"/>
                </a:lnTo>
                <a:lnTo>
                  <a:pt x="8929" y="53579"/>
                </a:lnTo>
                <a:lnTo>
                  <a:pt x="17859" y="71438"/>
                </a:lnTo>
                <a:lnTo>
                  <a:pt x="26789" y="80368"/>
                </a:lnTo>
                <a:lnTo>
                  <a:pt x="35719" y="98227"/>
                </a:lnTo>
                <a:lnTo>
                  <a:pt x="44648" y="116086"/>
                </a:lnTo>
                <a:lnTo>
                  <a:pt x="44648" y="133946"/>
                </a:lnTo>
                <a:lnTo>
                  <a:pt x="53578" y="142875"/>
                </a:lnTo>
                <a:lnTo>
                  <a:pt x="53578" y="160735"/>
                </a:lnTo>
                <a:lnTo>
                  <a:pt x="44648" y="169665"/>
                </a:lnTo>
                <a:lnTo>
                  <a:pt x="44648" y="169665"/>
                </a:lnTo>
                <a:lnTo>
                  <a:pt x="26789" y="178594"/>
                </a:lnTo>
                <a:lnTo>
                  <a:pt x="17859" y="178594"/>
                </a:lnTo>
                <a:lnTo>
                  <a:pt x="8929" y="17859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9" name="Freeform 1298"/>
          <p:cNvSpPr/>
          <p:nvPr/>
        </p:nvSpPr>
        <p:spPr>
          <a:xfrm>
            <a:off x="1625203" y="5250656"/>
            <a:ext cx="8931" cy="133947"/>
          </a:xfrm>
          <a:custGeom>
            <a:avLst/>
            <a:gdLst/>
            <a:ahLst/>
            <a:cxnLst/>
            <a:rect l="0" t="0" r="0" b="0"/>
            <a:pathLst>
              <a:path w="8931" h="133947">
                <a:moveTo>
                  <a:pt x="0" y="0"/>
                </a:moveTo>
                <a:lnTo>
                  <a:pt x="893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0" name="Freeform 1299"/>
          <p:cNvSpPr/>
          <p:nvPr/>
        </p:nvSpPr>
        <p:spPr>
          <a:xfrm>
            <a:off x="1643063" y="5170289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1" name="Freeform 1300"/>
          <p:cNvSpPr/>
          <p:nvPr/>
        </p:nvSpPr>
        <p:spPr>
          <a:xfrm>
            <a:off x="1705570" y="5232797"/>
            <a:ext cx="107158" cy="142876"/>
          </a:xfrm>
          <a:custGeom>
            <a:avLst/>
            <a:gdLst/>
            <a:ahLst/>
            <a:cxnLst/>
            <a:rect l="0" t="0" r="0" b="0"/>
            <a:pathLst>
              <a:path w="107158" h="142876">
                <a:moveTo>
                  <a:pt x="0" y="71437"/>
                </a:move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33945"/>
                </a:lnTo>
                <a:lnTo>
                  <a:pt x="0" y="116086"/>
                </a:lnTo>
                <a:lnTo>
                  <a:pt x="8930" y="107156"/>
                </a:lnTo>
                <a:lnTo>
                  <a:pt x="8930" y="89297"/>
                </a:lnTo>
                <a:lnTo>
                  <a:pt x="8930" y="71437"/>
                </a:lnTo>
                <a:lnTo>
                  <a:pt x="17860" y="53578"/>
                </a:lnTo>
                <a:lnTo>
                  <a:pt x="17860" y="44648"/>
                </a:lnTo>
                <a:lnTo>
                  <a:pt x="26789" y="26789"/>
                </a:lnTo>
                <a:lnTo>
                  <a:pt x="35719" y="17859"/>
                </a:lnTo>
                <a:lnTo>
                  <a:pt x="44649" y="893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8930"/>
                </a:lnTo>
                <a:lnTo>
                  <a:pt x="80368" y="17859"/>
                </a:lnTo>
                <a:lnTo>
                  <a:pt x="80368" y="26789"/>
                </a:lnTo>
                <a:lnTo>
                  <a:pt x="80368" y="44648"/>
                </a:lnTo>
                <a:lnTo>
                  <a:pt x="89297" y="53578"/>
                </a:lnTo>
                <a:lnTo>
                  <a:pt x="89297" y="71437"/>
                </a:lnTo>
                <a:lnTo>
                  <a:pt x="89297" y="89297"/>
                </a:lnTo>
                <a:lnTo>
                  <a:pt x="98227" y="107156"/>
                </a:lnTo>
                <a:lnTo>
                  <a:pt x="98227" y="116086"/>
                </a:lnTo>
                <a:lnTo>
                  <a:pt x="98227" y="125016"/>
                </a:lnTo>
                <a:lnTo>
                  <a:pt x="107157" y="133945"/>
                </a:lnTo>
                <a:lnTo>
                  <a:pt x="107157" y="133945"/>
                </a:lnTo>
                <a:lnTo>
                  <a:pt x="107157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2" name="Freeform 1301"/>
          <p:cNvSpPr/>
          <p:nvPr/>
        </p:nvSpPr>
        <p:spPr>
          <a:xfrm>
            <a:off x="1875234" y="5206008"/>
            <a:ext cx="71439" cy="151806"/>
          </a:xfrm>
          <a:custGeom>
            <a:avLst/>
            <a:gdLst/>
            <a:ahLst/>
            <a:cxnLst/>
            <a:rect l="0" t="0" r="0" b="0"/>
            <a:pathLst>
              <a:path w="71439" h="151806">
                <a:moveTo>
                  <a:pt x="53579" y="0"/>
                </a:move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1786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25015"/>
                </a:lnTo>
                <a:lnTo>
                  <a:pt x="17860" y="133945"/>
                </a:lnTo>
                <a:lnTo>
                  <a:pt x="26789" y="142875"/>
                </a:lnTo>
                <a:lnTo>
                  <a:pt x="44649" y="142875"/>
                </a:lnTo>
                <a:lnTo>
                  <a:pt x="53579" y="151805"/>
                </a:lnTo>
                <a:lnTo>
                  <a:pt x="62508" y="151805"/>
                </a:lnTo>
                <a:lnTo>
                  <a:pt x="71438" y="151805"/>
                </a:lnTo>
                <a:lnTo>
                  <a:pt x="71438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3" name="Freeform 1302"/>
          <p:cNvSpPr/>
          <p:nvPr/>
        </p:nvSpPr>
        <p:spPr>
          <a:xfrm>
            <a:off x="2000250" y="5170289"/>
            <a:ext cx="80368" cy="151806"/>
          </a:xfrm>
          <a:custGeom>
            <a:avLst/>
            <a:gdLst/>
            <a:ahLst/>
            <a:cxnLst/>
            <a:rect l="0" t="0" r="0" b="0"/>
            <a:pathLst>
              <a:path w="80368" h="151806">
                <a:moveTo>
                  <a:pt x="8930" y="89297"/>
                </a:moveTo>
                <a:lnTo>
                  <a:pt x="8930" y="98227"/>
                </a:lnTo>
                <a:lnTo>
                  <a:pt x="8930" y="107156"/>
                </a:lnTo>
                <a:lnTo>
                  <a:pt x="893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893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8930" y="151805"/>
                </a:lnTo>
                <a:lnTo>
                  <a:pt x="8930" y="142875"/>
                </a:lnTo>
                <a:lnTo>
                  <a:pt x="17859" y="133945"/>
                </a:lnTo>
                <a:lnTo>
                  <a:pt x="17859" y="125016"/>
                </a:lnTo>
                <a:lnTo>
                  <a:pt x="17859" y="107156"/>
                </a:lnTo>
                <a:lnTo>
                  <a:pt x="26789" y="89297"/>
                </a:lnTo>
                <a:lnTo>
                  <a:pt x="26789" y="71438"/>
                </a:lnTo>
                <a:lnTo>
                  <a:pt x="35719" y="53578"/>
                </a:lnTo>
                <a:lnTo>
                  <a:pt x="35719" y="44649"/>
                </a:lnTo>
                <a:lnTo>
                  <a:pt x="44648" y="26789"/>
                </a:lnTo>
                <a:lnTo>
                  <a:pt x="44648" y="17859"/>
                </a:lnTo>
                <a:lnTo>
                  <a:pt x="53578" y="8930"/>
                </a:lnTo>
                <a:lnTo>
                  <a:pt x="53578" y="893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4" name="Freeform 1303"/>
          <p:cNvSpPr/>
          <p:nvPr/>
        </p:nvSpPr>
        <p:spPr>
          <a:xfrm>
            <a:off x="2107406" y="5223867"/>
            <a:ext cx="71439" cy="107157"/>
          </a:xfrm>
          <a:custGeom>
            <a:avLst/>
            <a:gdLst/>
            <a:ahLst/>
            <a:cxnLst/>
            <a:rect l="0" t="0" r="0" b="0"/>
            <a:pathLst>
              <a:path w="71439" h="107157">
                <a:moveTo>
                  <a:pt x="17860" y="35719"/>
                </a:move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35719" y="35719"/>
                </a:lnTo>
                <a:lnTo>
                  <a:pt x="44649" y="35719"/>
                </a:lnTo>
                <a:lnTo>
                  <a:pt x="44649" y="35719"/>
                </a:lnTo>
                <a:lnTo>
                  <a:pt x="53578" y="26789"/>
                </a:lnTo>
                <a:lnTo>
                  <a:pt x="53578" y="26789"/>
                </a:lnTo>
                <a:lnTo>
                  <a:pt x="62508" y="17860"/>
                </a:lnTo>
                <a:lnTo>
                  <a:pt x="62508" y="893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60" y="17860"/>
                </a:lnTo>
                <a:lnTo>
                  <a:pt x="17860" y="26789"/>
                </a:lnTo>
                <a:lnTo>
                  <a:pt x="893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17860" y="98227"/>
                </a:lnTo>
                <a:lnTo>
                  <a:pt x="26789" y="107156"/>
                </a:lnTo>
                <a:lnTo>
                  <a:pt x="35719" y="107156"/>
                </a:lnTo>
                <a:lnTo>
                  <a:pt x="53578" y="107156"/>
                </a:lnTo>
                <a:lnTo>
                  <a:pt x="71438" y="107156"/>
                </a:lnTo>
                <a:lnTo>
                  <a:pt x="71438" y="107156"/>
                </a:lnTo>
                <a:lnTo>
                  <a:pt x="71438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5" name="Freeform 1304"/>
          <p:cNvSpPr/>
          <p:nvPr/>
        </p:nvSpPr>
        <p:spPr>
          <a:xfrm>
            <a:off x="2223492" y="5241727"/>
            <a:ext cx="107157" cy="98227"/>
          </a:xfrm>
          <a:custGeom>
            <a:avLst/>
            <a:gdLst/>
            <a:ahLst/>
            <a:cxnLst/>
            <a:rect l="0" t="0" r="0" b="0"/>
            <a:pathLst>
              <a:path w="107157" h="98227">
                <a:moveTo>
                  <a:pt x="71438" y="8929"/>
                </a:moveTo>
                <a:lnTo>
                  <a:pt x="62508" y="8929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8929"/>
                </a:lnTo>
                <a:lnTo>
                  <a:pt x="1786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62507"/>
                </a:lnTo>
                <a:lnTo>
                  <a:pt x="8930" y="62507"/>
                </a:lnTo>
                <a:lnTo>
                  <a:pt x="17860" y="71437"/>
                </a:lnTo>
                <a:lnTo>
                  <a:pt x="17860" y="62507"/>
                </a:lnTo>
                <a:lnTo>
                  <a:pt x="26789" y="62507"/>
                </a:lnTo>
                <a:lnTo>
                  <a:pt x="35719" y="62507"/>
                </a:lnTo>
                <a:lnTo>
                  <a:pt x="53578" y="53578"/>
                </a:lnTo>
                <a:lnTo>
                  <a:pt x="53578" y="53578"/>
                </a:lnTo>
                <a:lnTo>
                  <a:pt x="62508" y="53578"/>
                </a:lnTo>
                <a:lnTo>
                  <a:pt x="71438" y="44648"/>
                </a:lnTo>
                <a:lnTo>
                  <a:pt x="71438" y="53578"/>
                </a:lnTo>
                <a:lnTo>
                  <a:pt x="80367" y="53578"/>
                </a:lnTo>
                <a:lnTo>
                  <a:pt x="80367" y="62507"/>
                </a:lnTo>
                <a:lnTo>
                  <a:pt x="80367" y="62507"/>
                </a:lnTo>
                <a:lnTo>
                  <a:pt x="89297" y="71437"/>
                </a:lnTo>
                <a:lnTo>
                  <a:pt x="89297" y="80367"/>
                </a:lnTo>
                <a:lnTo>
                  <a:pt x="89297" y="89296"/>
                </a:lnTo>
                <a:lnTo>
                  <a:pt x="98227" y="89296"/>
                </a:lnTo>
                <a:lnTo>
                  <a:pt x="98227" y="89296"/>
                </a:lnTo>
                <a:lnTo>
                  <a:pt x="98227" y="98226"/>
                </a:lnTo>
                <a:lnTo>
                  <a:pt x="107156" y="98226"/>
                </a:lnTo>
                <a:lnTo>
                  <a:pt x="107156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6" name="Freeform 1305"/>
          <p:cNvSpPr/>
          <p:nvPr/>
        </p:nvSpPr>
        <p:spPr>
          <a:xfrm>
            <a:off x="2375297" y="5179219"/>
            <a:ext cx="89298" cy="151805"/>
          </a:xfrm>
          <a:custGeom>
            <a:avLst/>
            <a:gdLst/>
            <a:ahLst/>
            <a:cxnLst/>
            <a:rect l="0" t="0" r="0" b="0"/>
            <a:pathLst>
              <a:path w="89298" h="151805">
                <a:moveTo>
                  <a:pt x="17859" y="8929"/>
                </a:moveTo>
                <a:lnTo>
                  <a:pt x="17859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17859" y="26789"/>
                </a:lnTo>
                <a:lnTo>
                  <a:pt x="26789" y="35719"/>
                </a:lnTo>
                <a:lnTo>
                  <a:pt x="35719" y="53578"/>
                </a:lnTo>
                <a:lnTo>
                  <a:pt x="44648" y="62508"/>
                </a:lnTo>
                <a:lnTo>
                  <a:pt x="53578" y="71437"/>
                </a:lnTo>
                <a:lnTo>
                  <a:pt x="71437" y="89297"/>
                </a:lnTo>
                <a:lnTo>
                  <a:pt x="71437" y="98226"/>
                </a:lnTo>
                <a:lnTo>
                  <a:pt x="80367" y="116086"/>
                </a:lnTo>
                <a:lnTo>
                  <a:pt x="80367" y="125015"/>
                </a:lnTo>
                <a:lnTo>
                  <a:pt x="89297" y="133945"/>
                </a:lnTo>
                <a:lnTo>
                  <a:pt x="89297" y="142875"/>
                </a:lnTo>
                <a:lnTo>
                  <a:pt x="80367" y="142875"/>
                </a:lnTo>
                <a:lnTo>
                  <a:pt x="80367" y="151804"/>
                </a:lnTo>
                <a:lnTo>
                  <a:pt x="71437" y="151804"/>
                </a:lnTo>
                <a:lnTo>
                  <a:pt x="53578" y="151804"/>
                </a:lnTo>
                <a:lnTo>
                  <a:pt x="44648" y="151804"/>
                </a:lnTo>
                <a:lnTo>
                  <a:pt x="35719" y="151804"/>
                </a:lnTo>
                <a:lnTo>
                  <a:pt x="26789" y="151804"/>
                </a:lnTo>
                <a:lnTo>
                  <a:pt x="17859" y="142875"/>
                </a:lnTo>
                <a:lnTo>
                  <a:pt x="8930" y="142875"/>
                </a:lnTo>
                <a:lnTo>
                  <a:pt x="8930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7" name="Freeform 1306"/>
          <p:cNvSpPr/>
          <p:nvPr/>
        </p:nvSpPr>
        <p:spPr>
          <a:xfrm>
            <a:off x="2491383" y="5188148"/>
            <a:ext cx="53579" cy="89298"/>
          </a:xfrm>
          <a:custGeom>
            <a:avLst/>
            <a:gdLst/>
            <a:ahLst/>
            <a:cxnLst/>
            <a:rect l="0" t="0" r="0" b="0"/>
            <a:pathLst>
              <a:path w="53579" h="89298">
                <a:moveTo>
                  <a:pt x="8930" y="71438"/>
                </a:moveTo>
                <a:lnTo>
                  <a:pt x="8930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26789" y="62508"/>
                </a:lnTo>
                <a:lnTo>
                  <a:pt x="26789" y="53579"/>
                </a:lnTo>
                <a:lnTo>
                  <a:pt x="35719" y="53579"/>
                </a:lnTo>
                <a:lnTo>
                  <a:pt x="44648" y="44649"/>
                </a:lnTo>
                <a:lnTo>
                  <a:pt x="44648" y="35719"/>
                </a:lnTo>
                <a:lnTo>
                  <a:pt x="53578" y="35719"/>
                </a:lnTo>
                <a:lnTo>
                  <a:pt x="53578" y="26790"/>
                </a:lnTo>
                <a:lnTo>
                  <a:pt x="53578" y="17860"/>
                </a:lnTo>
                <a:lnTo>
                  <a:pt x="53578" y="8930"/>
                </a:lnTo>
                <a:lnTo>
                  <a:pt x="53578" y="8930"/>
                </a:ln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8930" y="17860"/>
                </a:lnTo>
                <a:lnTo>
                  <a:pt x="0" y="26790"/>
                </a:lnTo>
                <a:lnTo>
                  <a:pt x="0" y="35719"/>
                </a:lnTo>
                <a:lnTo>
                  <a:pt x="0" y="53579"/>
                </a:lnTo>
                <a:lnTo>
                  <a:pt x="0" y="62508"/>
                </a:lnTo>
                <a:lnTo>
                  <a:pt x="8930" y="71438"/>
                </a:lnTo>
                <a:lnTo>
                  <a:pt x="8930" y="80368"/>
                </a:lnTo>
                <a:lnTo>
                  <a:pt x="17859" y="80368"/>
                </a:lnTo>
                <a:lnTo>
                  <a:pt x="35719" y="89297"/>
                </a:lnTo>
                <a:lnTo>
                  <a:pt x="35719" y="89297"/>
                </a:lnTo>
                <a:lnTo>
                  <a:pt x="35719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8" name="Freeform 1307"/>
          <p:cNvSpPr/>
          <p:nvPr/>
        </p:nvSpPr>
        <p:spPr>
          <a:xfrm>
            <a:off x="2616398" y="5170289"/>
            <a:ext cx="89298" cy="142876"/>
          </a:xfrm>
          <a:custGeom>
            <a:avLst/>
            <a:gdLst/>
            <a:ahLst/>
            <a:cxnLst/>
            <a:rect l="0" t="0" r="0" b="0"/>
            <a:pathLst>
              <a:path w="89298" h="142876">
                <a:moveTo>
                  <a:pt x="35719" y="8930"/>
                </a:moveTo>
                <a:lnTo>
                  <a:pt x="35719" y="8930"/>
                </a:lnTo>
                <a:lnTo>
                  <a:pt x="26790" y="0"/>
                </a:lnTo>
                <a:lnTo>
                  <a:pt x="1786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26790" y="44649"/>
                </a:lnTo>
                <a:lnTo>
                  <a:pt x="35719" y="62508"/>
                </a:lnTo>
                <a:lnTo>
                  <a:pt x="53579" y="80367"/>
                </a:lnTo>
                <a:lnTo>
                  <a:pt x="62508" y="89297"/>
                </a:lnTo>
                <a:lnTo>
                  <a:pt x="80368" y="107156"/>
                </a:lnTo>
                <a:lnTo>
                  <a:pt x="89297" y="116086"/>
                </a:lnTo>
                <a:lnTo>
                  <a:pt x="89297" y="125016"/>
                </a:lnTo>
                <a:lnTo>
                  <a:pt x="89297" y="133945"/>
                </a:lnTo>
                <a:lnTo>
                  <a:pt x="89297" y="133945"/>
                </a:lnTo>
                <a:lnTo>
                  <a:pt x="89297" y="142875"/>
                </a:lnTo>
                <a:lnTo>
                  <a:pt x="80368" y="142875"/>
                </a:lnTo>
                <a:lnTo>
                  <a:pt x="80368" y="142875"/>
                </a:lnTo>
                <a:lnTo>
                  <a:pt x="62508" y="133945"/>
                </a:lnTo>
                <a:lnTo>
                  <a:pt x="53579" y="133945"/>
                </a:lnTo>
                <a:lnTo>
                  <a:pt x="44649" y="125016"/>
                </a:lnTo>
                <a:lnTo>
                  <a:pt x="26790" y="125016"/>
                </a:lnTo>
                <a:lnTo>
                  <a:pt x="17860" y="125016"/>
                </a:lnTo>
                <a:lnTo>
                  <a:pt x="8930" y="125016"/>
                </a:lnTo>
                <a:lnTo>
                  <a:pt x="8930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9" name="Freeform 1308"/>
          <p:cNvSpPr/>
          <p:nvPr/>
        </p:nvSpPr>
        <p:spPr>
          <a:xfrm>
            <a:off x="2803922" y="5152430"/>
            <a:ext cx="142876" cy="116087"/>
          </a:xfrm>
          <a:custGeom>
            <a:avLst/>
            <a:gdLst/>
            <a:ahLst/>
            <a:cxnLst/>
            <a:rect l="0" t="0" r="0" b="0"/>
            <a:pathLst>
              <a:path w="142876" h="116087">
                <a:moveTo>
                  <a:pt x="125016" y="53578"/>
                </a:moveTo>
                <a:lnTo>
                  <a:pt x="125016" y="53578"/>
                </a:lnTo>
                <a:lnTo>
                  <a:pt x="125016" y="44648"/>
                </a:lnTo>
                <a:lnTo>
                  <a:pt x="125016" y="44648"/>
                </a:lnTo>
                <a:lnTo>
                  <a:pt x="125016" y="35718"/>
                </a:lnTo>
                <a:lnTo>
                  <a:pt x="125016" y="35718"/>
                </a:lnTo>
                <a:lnTo>
                  <a:pt x="116086" y="26789"/>
                </a:lnTo>
                <a:lnTo>
                  <a:pt x="116086" y="17859"/>
                </a:lnTo>
                <a:lnTo>
                  <a:pt x="107156" y="8929"/>
                </a:lnTo>
                <a:lnTo>
                  <a:pt x="98226" y="8929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8929"/>
                </a:lnTo>
                <a:lnTo>
                  <a:pt x="17859" y="17859"/>
                </a:lnTo>
                <a:lnTo>
                  <a:pt x="8930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8930" y="71437"/>
                </a:lnTo>
                <a:lnTo>
                  <a:pt x="17859" y="71437"/>
                </a:lnTo>
                <a:lnTo>
                  <a:pt x="26789" y="71437"/>
                </a:lnTo>
                <a:lnTo>
                  <a:pt x="35719" y="71437"/>
                </a:lnTo>
                <a:lnTo>
                  <a:pt x="53578" y="71437"/>
                </a:lnTo>
                <a:lnTo>
                  <a:pt x="62508" y="71437"/>
                </a:lnTo>
                <a:lnTo>
                  <a:pt x="71437" y="62508"/>
                </a:lnTo>
                <a:lnTo>
                  <a:pt x="80367" y="62508"/>
                </a:lnTo>
                <a:lnTo>
                  <a:pt x="89297" y="53578"/>
                </a:lnTo>
                <a:lnTo>
                  <a:pt x="98226" y="44648"/>
                </a:lnTo>
                <a:lnTo>
                  <a:pt x="98226" y="44648"/>
                </a:lnTo>
                <a:lnTo>
                  <a:pt x="107156" y="35718"/>
                </a:lnTo>
                <a:lnTo>
                  <a:pt x="107156" y="35718"/>
                </a:lnTo>
                <a:lnTo>
                  <a:pt x="107156" y="35718"/>
                </a:lnTo>
                <a:lnTo>
                  <a:pt x="107156" y="35718"/>
                </a:lnTo>
                <a:lnTo>
                  <a:pt x="107156" y="35718"/>
                </a:lnTo>
                <a:lnTo>
                  <a:pt x="98226" y="35718"/>
                </a:lnTo>
                <a:lnTo>
                  <a:pt x="98226" y="44648"/>
                </a:lnTo>
                <a:lnTo>
                  <a:pt x="98226" y="53578"/>
                </a:lnTo>
                <a:lnTo>
                  <a:pt x="98226" y="62508"/>
                </a:lnTo>
                <a:lnTo>
                  <a:pt x="98226" y="71437"/>
                </a:lnTo>
                <a:lnTo>
                  <a:pt x="98226" y="80367"/>
                </a:lnTo>
                <a:lnTo>
                  <a:pt x="98226" y="89297"/>
                </a:lnTo>
                <a:lnTo>
                  <a:pt x="107156" y="98226"/>
                </a:lnTo>
                <a:lnTo>
                  <a:pt x="107156" y="107156"/>
                </a:lnTo>
                <a:lnTo>
                  <a:pt x="116086" y="107156"/>
                </a:lnTo>
                <a:lnTo>
                  <a:pt x="125016" y="116086"/>
                </a:lnTo>
                <a:lnTo>
                  <a:pt x="133945" y="116086"/>
                </a:lnTo>
                <a:lnTo>
                  <a:pt x="133945" y="116086"/>
                </a:lnTo>
                <a:lnTo>
                  <a:pt x="142875" y="116086"/>
                </a:lnTo>
                <a:lnTo>
                  <a:pt x="142875" y="116086"/>
                </a:lnTo>
                <a:lnTo>
                  <a:pt x="142875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0" name="Freeform 1309"/>
          <p:cNvSpPr/>
          <p:nvPr/>
        </p:nvSpPr>
        <p:spPr>
          <a:xfrm>
            <a:off x="3045023" y="5018484"/>
            <a:ext cx="26791" cy="214314"/>
          </a:xfrm>
          <a:custGeom>
            <a:avLst/>
            <a:gdLst/>
            <a:ahLst/>
            <a:cxnLst/>
            <a:rect l="0" t="0" r="0" b="0"/>
            <a:pathLst>
              <a:path w="26791" h="214314">
                <a:moveTo>
                  <a:pt x="26790" y="0"/>
                </a:moveTo>
                <a:lnTo>
                  <a:pt x="26790" y="8930"/>
                </a:lnTo>
                <a:lnTo>
                  <a:pt x="26790" y="893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35719"/>
                </a:lnTo>
                <a:lnTo>
                  <a:pt x="17860" y="44649"/>
                </a:lnTo>
                <a:lnTo>
                  <a:pt x="17860" y="62508"/>
                </a:lnTo>
                <a:lnTo>
                  <a:pt x="8930" y="80368"/>
                </a:lnTo>
                <a:lnTo>
                  <a:pt x="8930" y="89297"/>
                </a:lnTo>
                <a:lnTo>
                  <a:pt x="8930" y="107157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0735"/>
                </a:lnTo>
                <a:lnTo>
                  <a:pt x="0" y="178594"/>
                </a:lnTo>
                <a:lnTo>
                  <a:pt x="0" y="187524"/>
                </a:lnTo>
                <a:lnTo>
                  <a:pt x="0" y="196454"/>
                </a:lnTo>
                <a:lnTo>
                  <a:pt x="0" y="205383"/>
                </a:lnTo>
                <a:lnTo>
                  <a:pt x="8930" y="214313"/>
                </a:lnTo>
                <a:lnTo>
                  <a:pt x="8930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1" name="Freeform 1310"/>
          <p:cNvSpPr/>
          <p:nvPr/>
        </p:nvSpPr>
        <p:spPr>
          <a:xfrm>
            <a:off x="3134320" y="5027414"/>
            <a:ext cx="26790" cy="241103"/>
          </a:xfrm>
          <a:custGeom>
            <a:avLst/>
            <a:gdLst/>
            <a:ahLst/>
            <a:cxnLst/>
            <a:rect l="0" t="0" r="0" b="0"/>
            <a:pathLst>
              <a:path w="26790" h="241103">
                <a:moveTo>
                  <a:pt x="26789" y="0"/>
                </a:moveTo>
                <a:lnTo>
                  <a:pt x="26789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17859"/>
                </a:lnTo>
                <a:lnTo>
                  <a:pt x="17860" y="35719"/>
                </a:lnTo>
                <a:lnTo>
                  <a:pt x="17860" y="44649"/>
                </a:lnTo>
                <a:lnTo>
                  <a:pt x="1786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0734"/>
                </a:lnTo>
                <a:lnTo>
                  <a:pt x="8930" y="187524"/>
                </a:lnTo>
                <a:lnTo>
                  <a:pt x="8930" y="196453"/>
                </a:lnTo>
                <a:lnTo>
                  <a:pt x="8930" y="214313"/>
                </a:lnTo>
                <a:lnTo>
                  <a:pt x="8930" y="232172"/>
                </a:lnTo>
                <a:lnTo>
                  <a:pt x="0" y="232172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2" name="Freeform 1311"/>
          <p:cNvSpPr/>
          <p:nvPr/>
        </p:nvSpPr>
        <p:spPr>
          <a:xfrm>
            <a:off x="3107531" y="5134570"/>
            <a:ext cx="98228" cy="8931"/>
          </a:xfrm>
          <a:custGeom>
            <a:avLst/>
            <a:gdLst/>
            <a:ahLst/>
            <a:cxnLst/>
            <a:rect l="0" t="0" r="0" b="0"/>
            <a:pathLst>
              <a:path w="98228" h="8931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98227" y="8930"/>
                </a:lnTo>
                <a:lnTo>
                  <a:pt x="98227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3" name="Freeform 1312"/>
          <p:cNvSpPr/>
          <p:nvPr/>
        </p:nvSpPr>
        <p:spPr>
          <a:xfrm>
            <a:off x="3223617" y="5197078"/>
            <a:ext cx="17861" cy="62509"/>
          </a:xfrm>
          <a:custGeom>
            <a:avLst/>
            <a:gdLst/>
            <a:ahLst/>
            <a:cxnLst/>
            <a:rect l="0" t="0" r="0" b="0"/>
            <a:pathLst>
              <a:path w="17861" h="62509">
                <a:moveTo>
                  <a:pt x="17860" y="0"/>
                </a:moveTo>
                <a:lnTo>
                  <a:pt x="17860" y="8930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4" name="Freeform 1313"/>
          <p:cNvSpPr/>
          <p:nvPr/>
        </p:nvSpPr>
        <p:spPr>
          <a:xfrm>
            <a:off x="3295055" y="5036344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5" name="Freeform 1314"/>
          <p:cNvSpPr/>
          <p:nvPr/>
        </p:nvSpPr>
        <p:spPr>
          <a:xfrm>
            <a:off x="3375422" y="5089922"/>
            <a:ext cx="17860" cy="214313"/>
          </a:xfrm>
          <a:custGeom>
            <a:avLst/>
            <a:gdLst/>
            <a:ahLst/>
            <a:cxnLst/>
            <a:rect l="0" t="0" r="0" b="0"/>
            <a:pathLst>
              <a:path w="17860" h="214313">
                <a:moveTo>
                  <a:pt x="17859" y="0"/>
                </a:moveTo>
                <a:lnTo>
                  <a:pt x="17859" y="0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51805"/>
                </a:lnTo>
                <a:lnTo>
                  <a:pt x="8930" y="169664"/>
                </a:lnTo>
                <a:lnTo>
                  <a:pt x="8930" y="187523"/>
                </a:lnTo>
                <a:lnTo>
                  <a:pt x="17859" y="196453"/>
                </a:lnTo>
                <a:lnTo>
                  <a:pt x="17859" y="214312"/>
                </a:lnTo>
                <a:lnTo>
                  <a:pt x="17859" y="214312"/>
                </a:lnTo>
                <a:lnTo>
                  <a:pt x="17859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6" name="Freeform 1315"/>
          <p:cNvSpPr/>
          <p:nvPr/>
        </p:nvSpPr>
        <p:spPr>
          <a:xfrm>
            <a:off x="3330773" y="5170289"/>
            <a:ext cx="133947" cy="8931"/>
          </a:xfrm>
          <a:custGeom>
            <a:avLst/>
            <a:gdLst/>
            <a:ahLst/>
            <a:cxnLst/>
            <a:rect l="0" t="0" r="0" b="0"/>
            <a:pathLst>
              <a:path w="133947" h="893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7" y="8930"/>
                </a:lnTo>
                <a:lnTo>
                  <a:pt x="133946" y="8930"/>
                </a:lnTo>
                <a:lnTo>
                  <a:pt x="133946" y="8930"/>
                </a:lnTo>
                <a:lnTo>
                  <a:pt x="13394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7" name="Freeform 1316"/>
          <p:cNvSpPr/>
          <p:nvPr/>
        </p:nvSpPr>
        <p:spPr>
          <a:xfrm>
            <a:off x="3482578" y="5179219"/>
            <a:ext cx="98228" cy="89298"/>
          </a:xfrm>
          <a:custGeom>
            <a:avLst/>
            <a:gdLst/>
            <a:ahLst/>
            <a:cxnLst/>
            <a:rect l="0" t="0" r="0" b="0"/>
            <a:pathLst>
              <a:path w="98228" h="89298">
                <a:moveTo>
                  <a:pt x="17860" y="0"/>
                </a:moveTo>
                <a:lnTo>
                  <a:pt x="1786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8930" y="71437"/>
                </a:lnTo>
                <a:lnTo>
                  <a:pt x="17860" y="80367"/>
                </a:lnTo>
                <a:lnTo>
                  <a:pt x="26789" y="80367"/>
                </a:lnTo>
                <a:lnTo>
                  <a:pt x="35719" y="89297"/>
                </a:lnTo>
                <a:lnTo>
                  <a:pt x="44649" y="89297"/>
                </a:lnTo>
                <a:lnTo>
                  <a:pt x="53578" y="80367"/>
                </a:lnTo>
                <a:lnTo>
                  <a:pt x="62508" y="80367"/>
                </a:lnTo>
                <a:lnTo>
                  <a:pt x="71438" y="71437"/>
                </a:lnTo>
                <a:lnTo>
                  <a:pt x="80367" y="62508"/>
                </a:lnTo>
                <a:lnTo>
                  <a:pt x="80367" y="53578"/>
                </a:lnTo>
                <a:lnTo>
                  <a:pt x="89297" y="44648"/>
                </a:lnTo>
                <a:lnTo>
                  <a:pt x="89297" y="26789"/>
                </a:lnTo>
                <a:lnTo>
                  <a:pt x="89297" y="17859"/>
                </a:lnTo>
                <a:lnTo>
                  <a:pt x="98227" y="8929"/>
                </a:lnTo>
                <a:lnTo>
                  <a:pt x="98227" y="8929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8" name="Freeform 1317"/>
          <p:cNvSpPr/>
          <p:nvPr/>
        </p:nvSpPr>
        <p:spPr>
          <a:xfrm>
            <a:off x="3589734" y="5036344"/>
            <a:ext cx="339330" cy="294680"/>
          </a:xfrm>
          <a:custGeom>
            <a:avLst/>
            <a:gdLst/>
            <a:ahLst/>
            <a:cxnLst/>
            <a:rect l="0" t="0" r="0" b="0"/>
            <a:pathLst>
              <a:path w="339330" h="294680">
                <a:moveTo>
                  <a:pt x="35719" y="160734"/>
                </a:moveTo>
                <a:lnTo>
                  <a:pt x="44649" y="160734"/>
                </a:lnTo>
                <a:lnTo>
                  <a:pt x="53579" y="169664"/>
                </a:lnTo>
                <a:lnTo>
                  <a:pt x="53579" y="169664"/>
                </a:lnTo>
                <a:lnTo>
                  <a:pt x="53579" y="169664"/>
                </a:lnTo>
                <a:lnTo>
                  <a:pt x="62508" y="169664"/>
                </a:lnTo>
                <a:lnTo>
                  <a:pt x="62508" y="160734"/>
                </a:lnTo>
                <a:lnTo>
                  <a:pt x="62508" y="160734"/>
                </a:lnTo>
                <a:lnTo>
                  <a:pt x="71438" y="160734"/>
                </a:lnTo>
                <a:lnTo>
                  <a:pt x="62508" y="160734"/>
                </a:lnTo>
                <a:lnTo>
                  <a:pt x="62508" y="151804"/>
                </a:lnTo>
                <a:lnTo>
                  <a:pt x="62508" y="151804"/>
                </a:lnTo>
                <a:lnTo>
                  <a:pt x="53579" y="151804"/>
                </a:lnTo>
                <a:lnTo>
                  <a:pt x="53579" y="151804"/>
                </a:lnTo>
                <a:lnTo>
                  <a:pt x="44649" y="151804"/>
                </a:lnTo>
                <a:lnTo>
                  <a:pt x="35719" y="160734"/>
                </a:lnTo>
                <a:lnTo>
                  <a:pt x="26789" y="160734"/>
                </a:lnTo>
                <a:lnTo>
                  <a:pt x="17860" y="169664"/>
                </a:lnTo>
                <a:lnTo>
                  <a:pt x="8930" y="169664"/>
                </a:lnTo>
                <a:lnTo>
                  <a:pt x="0" y="178594"/>
                </a:lnTo>
                <a:lnTo>
                  <a:pt x="0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8930" y="205383"/>
                </a:lnTo>
                <a:lnTo>
                  <a:pt x="17860" y="214312"/>
                </a:lnTo>
                <a:lnTo>
                  <a:pt x="17860" y="214312"/>
                </a:lnTo>
                <a:lnTo>
                  <a:pt x="26789" y="214312"/>
                </a:lnTo>
                <a:lnTo>
                  <a:pt x="35719" y="214312"/>
                </a:lnTo>
                <a:lnTo>
                  <a:pt x="44649" y="214312"/>
                </a:lnTo>
                <a:lnTo>
                  <a:pt x="53579" y="205383"/>
                </a:lnTo>
                <a:lnTo>
                  <a:pt x="62508" y="196453"/>
                </a:lnTo>
                <a:lnTo>
                  <a:pt x="71438" y="187523"/>
                </a:lnTo>
                <a:lnTo>
                  <a:pt x="80368" y="169664"/>
                </a:lnTo>
                <a:lnTo>
                  <a:pt x="89297" y="160734"/>
                </a:lnTo>
                <a:lnTo>
                  <a:pt x="98227" y="142875"/>
                </a:lnTo>
                <a:lnTo>
                  <a:pt x="107157" y="133945"/>
                </a:lnTo>
                <a:lnTo>
                  <a:pt x="107157" y="116086"/>
                </a:lnTo>
                <a:lnTo>
                  <a:pt x="116086" y="98226"/>
                </a:lnTo>
                <a:lnTo>
                  <a:pt x="116086" y="89297"/>
                </a:lnTo>
                <a:lnTo>
                  <a:pt x="125016" y="71437"/>
                </a:lnTo>
                <a:lnTo>
                  <a:pt x="125016" y="62508"/>
                </a:lnTo>
                <a:lnTo>
                  <a:pt x="133946" y="44648"/>
                </a:lnTo>
                <a:lnTo>
                  <a:pt x="133946" y="35719"/>
                </a:lnTo>
                <a:lnTo>
                  <a:pt x="142875" y="26789"/>
                </a:lnTo>
                <a:lnTo>
                  <a:pt x="142875" y="17859"/>
                </a:lnTo>
                <a:lnTo>
                  <a:pt x="142875" y="8929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8929"/>
                </a:lnTo>
                <a:lnTo>
                  <a:pt x="151805" y="17859"/>
                </a:lnTo>
                <a:lnTo>
                  <a:pt x="142875" y="26789"/>
                </a:lnTo>
                <a:lnTo>
                  <a:pt x="142875" y="44648"/>
                </a:lnTo>
                <a:lnTo>
                  <a:pt x="142875" y="62508"/>
                </a:lnTo>
                <a:lnTo>
                  <a:pt x="133946" y="71437"/>
                </a:lnTo>
                <a:lnTo>
                  <a:pt x="133946" y="89297"/>
                </a:lnTo>
                <a:lnTo>
                  <a:pt x="125016" y="107156"/>
                </a:lnTo>
                <a:lnTo>
                  <a:pt x="125016" y="125015"/>
                </a:lnTo>
                <a:lnTo>
                  <a:pt x="125016" y="142875"/>
                </a:lnTo>
                <a:lnTo>
                  <a:pt x="133946" y="160734"/>
                </a:lnTo>
                <a:lnTo>
                  <a:pt x="133946" y="169664"/>
                </a:lnTo>
                <a:lnTo>
                  <a:pt x="142875" y="187523"/>
                </a:lnTo>
                <a:lnTo>
                  <a:pt x="151805" y="196453"/>
                </a:lnTo>
                <a:lnTo>
                  <a:pt x="160735" y="205383"/>
                </a:lnTo>
                <a:lnTo>
                  <a:pt x="178594" y="214312"/>
                </a:lnTo>
                <a:lnTo>
                  <a:pt x="196454" y="214312"/>
                </a:lnTo>
                <a:lnTo>
                  <a:pt x="205383" y="214312"/>
                </a:lnTo>
                <a:lnTo>
                  <a:pt x="223243" y="214312"/>
                </a:lnTo>
                <a:lnTo>
                  <a:pt x="232172" y="205383"/>
                </a:lnTo>
                <a:lnTo>
                  <a:pt x="241102" y="196453"/>
                </a:lnTo>
                <a:lnTo>
                  <a:pt x="258961" y="187523"/>
                </a:lnTo>
                <a:lnTo>
                  <a:pt x="267891" y="178594"/>
                </a:lnTo>
                <a:lnTo>
                  <a:pt x="276821" y="169664"/>
                </a:lnTo>
                <a:lnTo>
                  <a:pt x="276821" y="160734"/>
                </a:lnTo>
                <a:lnTo>
                  <a:pt x="285750" y="142875"/>
                </a:lnTo>
                <a:lnTo>
                  <a:pt x="285750" y="133945"/>
                </a:lnTo>
                <a:lnTo>
                  <a:pt x="276821" y="133945"/>
                </a:lnTo>
                <a:lnTo>
                  <a:pt x="276821" y="125015"/>
                </a:lnTo>
                <a:lnTo>
                  <a:pt x="267891" y="125015"/>
                </a:lnTo>
                <a:lnTo>
                  <a:pt x="258961" y="125015"/>
                </a:lnTo>
                <a:lnTo>
                  <a:pt x="250032" y="125015"/>
                </a:lnTo>
                <a:lnTo>
                  <a:pt x="241102" y="133945"/>
                </a:lnTo>
                <a:lnTo>
                  <a:pt x="232172" y="142875"/>
                </a:lnTo>
                <a:lnTo>
                  <a:pt x="232172" y="151804"/>
                </a:lnTo>
                <a:lnTo>
                  <a:pt x="223243" y="160734"/>
                </a:lnTo>
                <a:lnTo>
                  <a:pt x="223243" y="178594"/>
                </a:lnTo>
                <a:lnTo>
                  <a:pt x="232172" y="196453"/>
                </a:lnTo>
                <a:lnTo>
                  <a:pt x="241102" y="214312"/>
                </a:lnTo>
                <a:lnTo>
                  <a:pt x="250032" y="223242"/>
                </a:lnTo>
                <a:lnTo>
                  <a:pt x="267891" y="241101"/>
                </a:lnTo>
                <a:lnTo>
                  <a:pt x="285750" y="258961"/>
                </a:lnTo>
                <a:lnTo>
                  <a:pt x="303610" y="267890"/>
                </a:lnTo>
                <a:lnTo>
                  <a:pt x="321469" y="285750"/>
                </a:lnTo>
                <a:lnTo>
                  <a:pt x="330399" y="285750"/>
                </a:lnTo>
                <a:lnTo>
                  <a:pt x="339329" y="294679"/>
                </a:lnTo>
                <a:lnTo>
                  <a:pt x="339329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9" name="Freeform 1318"/>
          <p:cNvSpPr/>
          <p:nvPr/>
        </p:nvSpPr>
        <p:spPr>
          <a:xfrm>
            <a:off x="1553766" y="5482828"/>
            <a:ext cx="169665" cy="133946"/>
          </a:xfrm>
          <a:custGeom>
            <a:avLst/>
            <a:gdLst/>
            <a:ahLst/>
            <a:cxnLst/>
            <a:rect l="0" t="0" r="0" b="0"/>
            <a:pathLst>
              <a:path w="169665" h="133946">
                <a:moveTo>
                  <a:pt x="17859" y="0"/>
                </a:move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107156"/>
                </a:lnTo>
                <a:lnTo>
                  <a:pt x="8929" y="107156"/>
                </a:lnTo>
                <a:lnTo>
                  <a:pt x="8929" y="116085"/>
                </a:lnTo>
                <a:lnTo>
                  <a:pt x="17859" y="116085"/>
                </a:lnTo>
                <a:lnTo>
                  <a:pt x="17859" y="125015"/>
                </a:lnTo>
                <a:lnTo>
                  <a:pt x="26789" y="125015"/>
                </a:lnTo>
                <a:lnTo>
                  <a:pt x="35718" y="125015"/>
                </a:lnTo>
                <a:lnTo>
                  <a:pt x="44648" y="125015"/>
                </a:lnTo>
                <a:lnTo>
                  <a:pt x="53578" y="116085"/>
                </a:lnTo>
                <a:lnTo>
                  <a:pt x="53578" y="116085"/>
                </a:lnTo>
                <a:lnTo>
                  <a:pt x="62507" y="116085"/>
                </a:lnTo>
                <a:lnTo>
                  <a:pt x="71437" y="107156"/>
                </a:lnTo>
                <a:lnTo>
                  <a:pt x="71437" y="107156"/>
                </a:lnTo>
                <a:lnTo>
                  <a:pt x="80367" y="98226"/>
                </a:lnTo>
                <a:lnTo>
                  <a:pt x="80367" y="89297"/>
                </a:lnTo>
                <a:lnTo>
                  <a:pt x="89297" y="89297"/>
                </a:lnTo>
                <a:lnTo>
                  <a:pt x="89297" y="80367"/>
                </a:lnTo>
                <a:lnTo>
                  <a:pt x="89297" y="80367"/>
                </a:lnTo>
                <a:lnTo>
                  <a:pt x="89297" y="80367"/>
                </a:lnTo>
                <a:lnTo>
                  <a:pt x="89297" y="71438"/>
                </a:lnTo>
                <a:lnTo>
                  <a:pt x="89297" y="71438"/>
                </a:lnTo>
                <a:lnTo>
                  <a:pt x="89297" y="71438"/>
                </a:lnTo>
                <a:lnTo>
                  <a:pt x="89297" y="71438"/>
                </a:lnTo>
                <a:lnTo>
                  <a:pt x="89297" y="71438"/>
                </a:lnTo>
                <a:lnTo>
                  <a:pt x="89297" y="8036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98226"/>
                </a:lnTo>
                <a:lnTo>
                  <a:pt x="89297" y="107156"/>
                </a:lnTo>
                <a:lnTo>
                  <a:pt x="89297" y="116085"/>
                </a:lnTo>
                <a:lnTo>
                  <a:pt x="98226" y="116085"/>
                </a:lnTo>
                <a:lnTo>
                  <a:pt x="98226" y="125015"/>
                </a:lnTo>
                <a:lnTo>
                  <a:pt x="107156" y="125015"/>
                </a:lnTo>
                <a:lnTo>
                  <a:pt x="116086" y="133945"/>
                </a:lnTo>
                <a:lnTo>
                  <a:pt x="125015" y="133945"/>
                </a:lnTo>
                <a:lnTo>
                  <a:pt x="133945" y="133945"/>
                </a:lnTo>
                <a:lnTo>
                  <a:pt x="142875" y="133945"/>
                </a:lnTo>
                <a:lnTo>
                  <a:pt x="142875" y="133945"/>
                </a:lnTo>
                <a:lnTo>
                  <a:pt x="151804" y="133945"/>
                </a:lnTo>
                <a:lnTo>
                  <a:pt x="151804" y="125015"/>
                </a:lnTo>
                <a:lnTo>
                  <a:pt x="160734" y="125015"/>
                </a:lnTo>
                <a:lnTo>
                  <a:pt x="160734" y="116085"/>
                </a:lnTo>
                <a:lnTo>
                  <a:pt x="160734" y="107156"/>
                </a:lnTo>
                <a:lnTo>
                  <a:pt x="169664" y="98226"/>
                </a:lnTo>
                <a:lnTo>
                  <a:pt x="169664" y="89297"/>
                </a:lnTo>
                <a:lnTo>
                  <a:pt x="169664" y="80367"/>
                </a:lnTo>
                <a:lnTo>
                  <a:pt x="169664" y="71438"/>
                </a:lnTo>
                <a:lnTo>
                  <a:pt x="169664" y="62508"/>
                </a:lnTo>
                <a:lnTo>
                  <a:pt x="169664" y="53578"/>
                </a:lnTo>
                <a:lnTo>
                  <a:pt x="169664" y="44649"/>
                </a:lnTo>
                <a:lnTo>
                  <a:pt x="169664" y="35719"/>
                </a:lnTo>
                <a:lnTo>
                  <a:pt x="169664" y="26789"/>
                </a:lnTo>
                <a:lnTo>
                  <a:pt x="160734" y="26789"/>
                </a:lnTo>
                <a:lnTo>
                  <a:pt x="160734" y="17860"/>
                </a:lnTo>
                <a:lnTo>
                  <a:pt x="151804" y="17860"/>
                </a:lnTo>
                <a:lnTo>
                  <a:pt x="151804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0" name="Freeform 1319"/>
          <p:cNvSpPr/>
          <p:nvPr/>
        </p:nvSpPr>
        <p:spPr>
          <a:xfrm>
            <a:off x="1785938" y="5420320"/>
            <a:ext cx="125016" cy="258961"/>
          </a:xfrm>
          <a:custGeom>
            <a:avLst/>
            <a:gdLst/>
            <a:ahLst/>
            <a:cxnLst/>
            <a:rect l="0" t="0" r="0" b="0"/>
            <a:pathLst>
              <a:path w="125016" h="258961">
                <a:moveTo>
                  <a:pt x="125015" y="0"/>
                </a:moveTo>
                <a:lnTo>
                  <a:pt x="125015" y="0"/>
                </a:lnTo>
                <a:lnTo>
                  <a:pt x="116085" y="0"/>
                </a:lnTo>
                <a:lnTo>
                  <a:pt x="116085" y="0"/>
                </a:lnTo>
                <a:lnTo>
                  <a:pt x="116085" y="8930"/>
                </a:lnTo>
                <a:lnTo>
                  <a:pt x="116085" y="8930"/>
                </a:lnTo>
                <a:lnTo>
                  <a:pt x="107156" y="17860"/>
                </a:lnTo>
                <a:lnTo>
                  <a:pt x="107156" y="26789"/>
                </a:lnTo>
                <a:lnTo>
                  <a:pt x="98226" y="44649"/>
                </a:lnTo>
                <a:lnTo>
                  <a:pt x="89296" y="53578"/>
                </a:lnTo>
                <a:lnTo>
                  <a:pt x="89296" y="71438"/>
                </a:lnTo>
                <a:lnTo>
                  <a:pt x="80367" y="80368"/>
                </a:lnTo>
                <a:lnTo>
                  <a:pt x="71437" y="98227"/>
                </a:lnTo>
                <a:lnTo>
                  <a:pt x="62507" y="116086"/>
                </a:lnTo>
                <a:lnTo>
                  <a:pt x="53578" y="133946"/>
                </a:lnTo>
                <a:lnTo>
                  <a:pt x="53578" y="151805"/>
                </a:lnTo>
                <a:lnTo>
                  <a:pt x="44648" y="169664"/>
                </a:lnTo>
                <a:lnTo>
                  <a:pt x="35718" y="187523"/>
                </a:lnTo>
                <a:lnTo>
                  <a:pt x="35718" y="205382"/>
                </a:lnTo>
                <a:lnTo>
                  <a:pt x="26789" y="214312"/>
                </a:lnTo>
                <a:lnTo>
                  <a:pt x="26789" y="232171"/>
                </a:lnTo>
                <a:lnTo>
                  <a:pt x="17859" y="241101"/>
                </a:lnTo>
                <a:lnTo>
                  <a:pt x="8929" y="250031"/>
                </a:lnTo>
                <a:lnTo>
                  <a:pt x="0" y="258960"/>
                </a:lnTo>
                <a:lnTo>
                  <a:pt x="0" y="258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1" name="Freeform 1320"/>
          <p:cNvSpPr/>
          <p:nvPr/>
        </p:nvSpPr>
        <p:spPr>
          <a:xfrm>
            <a:off x="1973461" y="5527477"/>
            <a:ext cx="98228" cy="80367"/>
          </a:xfrm>
          <a:custGeom>
            <a:avLst/>
            <a:gdLst/>
            <a:ahLst/>
            <a:cxnLst/>
            <a:rect l="0" t="0" r="0" b="0"/>
            <a:pathLst>
              <a:path w="98228" h="80367">
                <a:moveTo>
                  <a:pt x="8930" y="53577"/>
                </a:moveTo>
                <a:lnTo>
                  <a:pt x="8930" y="53577"/>
                </a:lnTo>
                <a:lnTo>
                  <a:pt x="8930" y="62507"/>
                </a:lnTo>
                <a:lnTo>
                  <a:pt x="8930" y="53577"/>
                </a:lnTo>
                <a:lnTo>
                  <a:pt x="17859" y="53577"/>
                </a:lnTo>
                <a:lnTo>
                  <a:pt x="17859" y="53577"/>
                </a:lnTo>
                <a:lnTo>
                  <a:pt x="26789" y="53577"/>
                </a:lnTo>
                <a:lnTo>
                  <a:pt x="35719" y="44648"/>
                </a:lnTo>
                <a:lnTo>
                  <a:pt x="44648" y="44648"/>
                </a:lnTo>
                <a:lnTo>
                  <a:pt x="53578" y="35718"/>
                </a:lnTo>
                <a:lnTo>
                  <a:pt x="62508" y="35718"/>
                </a:lnTo>
                <a:lnTo>
                  <a:pt x="71437" y="26789"/>
                </a:lnTo>
                <a:lnTo>
                  <a:pt x="71437" y="17859"/>
                </a:lnTo>
                <a:lnTo>
                  <a:pt x="80367" y="17859"/>
                </a:lnTo>
                <a:lnTo>
                  <a:pt x="80367" y="8929"/>
                </a:lnTo>
                <a:lnTo>
                  <a:pt x="80367" y="8929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44648" y="0"/>
                </a:lnTo>
                <a:lnTo>
                  <a:pt x="35719" y="8929"/>
                </a:lnTo>
                <a:lnTo>
                  <a:pt x="26789" y="8929"/>
                </a:lnTo>
                <a:lnTo>
                  <a:pt x="17859" y="17859"/>
                </a:lnTo>
                <a:lnTo>
                  <a:pt x="893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7"/>
                </a:lnTo>
                <a:lnTo>
                  <a:pt x="8930" y="53577"/>
                </a:lnTo>
                <a:lnTo>
                  <a:pt x="17859" y="62507"/>
                </a:lnTo>
                <a:lnTo>
                  <a:pt x="26789" y="71436"/>
                </a:lnTo>
                <a:lnTo>
                  <a:pt x="35719" y="71436"/>
                </a:lnTo>
                <a:lnTo>
                  <a:pt x="44648" y="71436"/>
                </a:lnTo>
                <a:lnTo>
                  <a:pt x="62508" y="80366"/>
                </a:lnTo>
                <a:lnTo>
                  <a:pt x="71437" y="80366"/>
                </a:lnTo>
                <a:lnTo>
                  <a:pt x="80367" y="80366"/>
                </a:lnTo>
                <a:lnTo>
                  <a:pt x="89297" y="80366"/>
                </a:lnTo>
                <a:lnTo>
                  <a:pt x="98227" y="80366"/>
                </a:lnTo>
                <a:lnTo>
                  <a:pt x="98227" y="803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2" name="Freeform 1321"/>
          <p:cNvSpPr/>
          <p:nvPr/>
        </p:nvSpPr>
        <p:spPr>
          <a:xfrm>
            <a:off x="2160984" y="5384602"/>
            <a:ext cx="160736" cy="258961"/>
          </a:xfrm>
          <a:custGeom>
            <a:avLst/>
            <a:gdLst/>
            <a:ahLst/>
            <a:cxnLst/>
            <a:rect l="0" t="0" r="0" b="0"/>
            <a:pathLst>
              <a:path w="160736" h="258961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17860" y="17859"/>
                </a:lnTo>
                <a:lnTo>
                  <a:pt x="17860" y="35718"/>
                </a:lnTo>
                <a:lnTo>
                  <a:pt x="17860" y="44648"/>
                </a:lnTo>
                <a:lnTo>
                  <a:pt x="17860" y="53578"/>
                </a:lnTo>
                <a:lnTo>
                  <a:pt x="8930" y="71437"/>
                </a:lnTo>
                <a:lnTo>
                  <a:pt x="8930" y="89296"/>
                </a:lnTo>
                <a:lnTo>
                  <a:pt x="893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2"/>
                </a:lnTo>
                <a:lnTo>
                  <a:pt x="8930" y="205382"/>
                </a:lnTo>
                <a:lnTo>
                  <a:pt x="8930" y="214311"/>
                </a:lnTo>
                <a:lnTo>
                  <a:pt x="17860" y="223241"/>
                </a:lnTo>
                <a:lnTo>
                  <a:pt x="26789" y="232171"/>
                </a:lnTo>
                <a:lnTo>
                  <a:pt x="26789" y="232171"/>
                </a:lnTo>
                <a:lnTo>
                  <a:pt x="35719" y="241100"/>
                </a:lnTo>
                <a:lnTo>
                  <a:pt x="44649" y="241100"/>
                </a:lnTo>
                <a:lnTo>
                  <a:pt x="53579" y="241100"/>
                </a:lnTo>
                <a:lnTo>
                  <a:pt x="62508" y="241100"/>
                </a:lnTo>
                <a:lnTo>
                  <a:pt x="71438" y="241100"/>
                </a:lnTo>
                <a:lnTo>
                  <a:pt x="80368" y="232171"/>
                </a:lnTo>
                <a:lnTo>
                  <a:pt x="89297" y="232171"/>
                </a:lnTo>
                <a:lnTo>
                  <a:pt x="98227" y="223241"/>
                </a:lnTo>
                <a:lnTo>
                  <a:pt x="107157" y="214311"/>
                </a:lnTo>
                <a:lnTo>
                  <a:pt x="107157" y="205382"/>
                </a:lnTo>
                <a:lnTo>
                  <a:pt x="107157" y="196452"/>
                </a:lnTo>
                <a:lnTo>
                  <a:pt x="116086" y="178593"/>
                </a:lnTo>
                <a:lnTo>
                  <a:pt x="116086" y="169664"/>
                </a:lnTo>
                <a:lnTo>
                  <a:pt x="116086" y="160734"/>
                </a:lnTo>
                <a:lnTo>
                  <a:pt x="116086" y="151804"/>
                </a:lnTo>
                <a:lnTo>
                  <a:pt x="107157" y="142875"/>
                </a:lnTo>
                <a:lnTo>
                  <a:pt x="107157" y="142875"/>
                </a:lnTo>
                <a:lnTo>
                  <a:pt x="98227" y="133945"/>
                </a:lnTo>
                <a:lnTo>
                  <a:pt x="89297" y="133945"/>
                </a:lnTo>
                <a:lnTo>
                  <a:pt x="89297" y="133945"/>
                </a:lnTo>
                <a:lnTo>
                  <a:pt x="80368" y="142875"/>
                </a:lnTo>
                <a:lnTo>
                  <a:pt x="71438" y="142875"/>
                </a:lnTo>
                <a:lnTo>
                  <a:pt x="62508" y="151804"/>
                </a:lnTo>
                <a:lnTo>
                  <a:pt x="62508" y="160734"/>
                </a:lnTo>
                <a:lnTo>
                  <a:pt x="62508" y="160734"/>
                </a:lnTo>
                <a:lnTo>
                  <a:pt x="62508" y="178593"/>
                </a:lnTo>
                <a:lnTo>
                  <a:pt x="62508" y="187523"/>
                </a:lnTo>
                <a:lnTo>
                  <a:pt x="71438" y="196452"/>
                </a:lnTo>
                <a:lnTo>
                  <a:pt x="80368" y="214311"/>
                </a:lnTo>
                <a:lnTo>
                  <a:pt x="80368" y="223241"/>
                </a:lnTo>
                <a:lnTo>
                  <a:pt x="89297" y="232171"/>
                </a:lnTo>
                <a:lnTo>
                  <a:pt x="107157" y="241100"/>
                </a:lnTo>
                <a:lnTo>
                  <a:pt x="116086" y="241100"/>
                </a:lnTo>
                <a:lnTo>
                  <a:pt x="125016" y="250030"/>
                </a:lnTo>
                <a:lnTo>
                  <a:pt x="133946" y="250030"/>
                </a:lnTo>
                <a:lnTo>
                  <a:pt x="142875" y="258960"/>
                </a:lnTo>
                <a:lnTo>
                  <a:pt x="151805" y="258960"/>
                </a:lnTo>
                <a:lnTo>
                  <a:pt x="160735" y="250030"/>
                </a:lnTo>
                <a:lnTo>
                  <a:pt x="160735" y="250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3" name="Freeform 1322"/>
          <p:cNvSpPr/>
          <p:nvPr/>
        </p:nvSpPr>
        <p:spPr>
          <a:xfrm>
            <a:off x="2375297" y="5482828"/>
            <a:ext cx="80368" cy="142875"/>
          </a:xfrm>
          <a:custGeom>
            <a:avLst/>
            <a:gdLst/>
            <a:ahLst/>
            <a:cxnLst/>
            <a:rect l="0" t="0" r="0" b="0"/>
            <a:pathLst>
              <a:path w="80368" h="142875">
                <a:moveTo>
                  <a:pt x="8930" y="53578"/>
                </a:moveTo>
                <a:lnTo>
                  <a:pt x="8930" y="44649"/>
                </a:lnTo>
                <a:lnTo>
                  <a:pt x="8930" y="44649"/>
                </a:lnTo>
                <a:lnTo>
                  <a:pt x="893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8930" y="116085"/>
                </a:lnTo>
                <a:lnTo>
                  <a:pt x="8930" y="125015"/>
                </a:lnTo>
                <a:lnTo>
                  <a:pt x="17859" y="133945"/>
                </a:lnTo>
                <a:lnTo>
                  <a:pt x="26789" y="142874"/>
                </a:lnTo>
                <a:lnTo>
                  <a:pt x="35719" y="142874"/>
                </a:lnTo>
                <a:lnTo>
                  <a:pt x="35719" y="142874"/>
                </a:lnTo>
                <a:lnTo>
                  <a:pt x="44648" y="142874"/>
                </a:lnTo>
                <a:lnTo>
                  <a:pt x="53578" y="133945"/>
                </a:lnTo>
                <a:lnTo>
                  <a:pt x="62508" y="125015"/>
                </a:lnTo>
                <a:lnTo>
                  <a:pt x="62508" y="116085"/>
                </a:lnTo>
                <a:lnTo>
                  <a:pt x="71437" y="107156"/>
                </a:lnTo>
                <a:lnTo>
                  <a:pt x="71437" y="89297"/>
                </a:lnTo>
                <a:lnTo>
                  <a:pt x="80367" y="71438"/>
                </a:lnTo>
                <a:lnTo>
                  <a:pt x="80367" y="53578"/>
                </a:lnTo>
                <a:lnTo>
                  <a:pt x="80367" y="44649"/>
                </a:lnTo>
                <a:lnTo>
                  <a:pt x="80367" y="35719"/>
                </a:lnTo>
                <a:lnTo>
                  <a:pt x="80367" y="17860"/>
                </a:lnTo>
                <a:lnTo>
                  <a:pt x="80367" y="893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4" name="Freeform 1323"/>
          <p:cNvSpPr/>
          <p:nvPr/>
        </p:nvSpPr>
        <p:spPr>
          <a:xfrm>
            <a:off x="2491383" y="5500688"/>
            <a:ext cx="142876" cy="116086"/>
          </a:xfrm>
          <a:custGeom>
            <a:avLst/>
            <a:gdLst/>
            <a:ahLst/>
            <a:cxnLst/>
            <a:rect l="0" t="0" r="0" b="0"/>
            <a:pathLst>
              <a:path w="142876" h="116086">
                <a:moveTo>
                  <a:pt x="80367" y="0"/>
                </a:moveTo>
                <a:lnTo>
                  <a:pt x="80367" y="0"/>
                </a:lnTo>
                <a:lnTo>
                  <a:pt x="71437" y="8929"/>
                </a:lnTo>
                <a:lnTo>
                  <a:pt x="71437" y="8929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8929"/>
                </a:lnTo>
                <a:lnTo>
                  <a:pt x="44648" y="8929"/>
                </a:lnTo>
                <a:lnTo>
                  <a:pt x="35719" y="17859"/>
                </a:lnTo>
                <a:lnTo>
                  <a:pt x="26789" y="17859"/>
                </a:lnTo>
                <a:lnTo>
                  <a:pt x="17859" y="26789"/>
                </a:lnTo>
                <a:lnTo>
                  <a:pt x="17859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0" y="53578"/>
                </a:lnTo>
                <a:lnTo>
                  <a:pt x="0" y="62507"/>
                </a:lnTo>
                <a:lnTo>
                  <a:pt x="8930" y="71437"/>
                </a:lnTo>
                <a:lnTo>
                  <a:pt x="8930" y="71437"/>
                </a:lnTo>
                <a:lnTo>
                  <a:pt x="26789" y="71437"/>
                </a:lnTo>
                <a:lnTo>
                  <a:pt x="35719" y="71437"/>
                </a:lnTo>
                <a:lnTo>
                  <a:pt x="44648" y="71437"/>
                </a:lnTo>
                <a:lnTo>
                  <a:pt x="53578" y="71437"/>
                </a:lnTo>
                <a:lnTo>
                  <a:pt x="62508" y="62507"/>
                </a:lnTo>
                <a:lnTo>
                  <a:pt x="71437" y="62507"/>
                </a:lnTo>
                <a:lnTo>
                  <a:pt x="71437" y="53578"/>
                </a:lnTo>
                <a:lnTo>
                  <a:pt x="80367" y="53578"/>
                </a:lnTo>
                <a:lnTo>
                  <a:pt x="89297" y="44648"/>
                </a:lnTo>
                <a:lnTo>
                  <a:pt x="89297" y="44648"/>
                </a:lnTo>
                <a:lnTo>
                  <a:pt x="89297" y="44648"/>
                </a:lnTo>
                <a:lnTo>
                  <a:pt x="89297" y="44648"/>
                </a:lnTo>
                <a:lnTo>
                  <a:pt x="89297" y="44648"/>
                </a:lnTo>
                <a:lnTo>
                  <a:pt x="89297" y="44648"/>
                </a:lnTo>
                <a:lnTo>
                  <a:pt x="89297" y="53578"/>
                </a:lnTo>
                <a:lnTo>
                  <a:pt x="89297" y="62507"/>
                </a:lnTo>
                <a:lnTo>
                  <a:pt x="89297" y="62507"/>
                </a:lnTo>
                <a:lnTo>
                  <a:pt x="98226" y="71437"/>
                </a:lnTo>
                <a:lnTo>
                  <a:pt x="98226" y="80366"/>
                </a:lnTo>
                <a:lnTo>
                  <a:pt x="107156" y="89296"/>
                </a:lnTo>
                <a:lnTo>
                  <a:pt x="116086" y="98225"/>
                </a:lnTo>
                <a:lnTo>
                  <a:pt x="116086" y="98225"/>
                </a:lnTo>
                <a:lnTo>
                  <a:pt x="125015" y="107155"/>
                </a:lnTo>
                <a:lnTo>
                  <a:pt x="133945" y="116085"/>
                </a:lnTo>
                <a:lnTo>
                  <a:pt x="133945" y="116085"/>
                </a:lnTo>
                <a:lnTo>
                  <a:pt x="142875" y="116085"/>
                </a:lnTo>
                <a:lnTo>
                  <a:pt x="142875" y="11608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5" name="Freeform 1324"/>
          <p:cNvSpPr/>
          <p:nvPr/>
        </p:nvSpPr>
        <p:spPr>
          <a:xfrm>
            <a:off x="2696766" y="5357813"/>
            <a:ext cx="8930" cy="214313"/>
          </a:xfrm>
          <a:custGeom>
            <a:avLst/>
            <a:gdLst/>
            <a:ahLst/>
            <a:cxnLst/>
            <a:rect l="0" t="0" r="0" b="0"/>
            <a:pathLst>
              <a:path w="8930" h="214313">
                <a:moveTo>
                  <a:pt x="8929" y="0"/>
                </a:moveTo>
                <a:lnTo>
                  <a:pt x="8929" y="0"/>
                </a:lnTo>
                <a:lnTo>
                  <a:pt x="0" y="8929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6250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5"/>
                </a:lnTo>
                <a:lnTo>
                  <a:pt x="0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8929" y="205382"/>
                </a:lnTo>
                <a:lnTo>
                  <a:pt x="8929" y="214312"/>
                </a:lnTo>
                <a:lnTo>
                  <a:pt x="8929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6" name="Freeform 1325"/>
          <p:cNvSpPr/>
          <p:nvPr/>
        </p:nvSpPr>
        <p:spPr>
          <a:xfrm>
            <a:off x="2661047" y="5447109"/>
            <a:ext cx="98227" cy="17861"/>
          </a:xfrm>
          <a:custGeom>
            <a:avLst/>
            <a:gdLst/>
            <a:ahLst/>
            <a:cxnLst/>
            <a:rect l="0" t="0" r="0" b="0"/>
            <a:pathLst>
              <a:path w="98227" h="1786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89297" y="17860"/>
                </a:lnTo>
                <a:lnTo>
                  <a:pt x="98226" y="17860"/>
                </a:lnTo>
                <a:lnTo>
                  <a:pt x="98226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7" name="Freeform 1326"/>
          <p:cNvSpPr/>
          <p:nvPr/>
        </p:nvSpPr>
        <p:spPr>
          <a:xfrm>
            <a:off x="2794992" y="5509617"/>
            <a:ext cx="17861" cy="98227"/>
          </a:xfrm>
          <a:custGeom>
            <a:avLst/>
            <a:gdLst/>
            <a:ahLst/>
            <a:cxnLst/>
            <a:rect l="0" t="0" r="0" b="0"/>
            <a:pathLst>
              <a:path w="17861" h="98227">
                <a:moveTo>
                  <a:pt x="17860" y="0"/>
                </a:moveTo>
                <a:lnTo>
                  <a:pt x="1786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0" y="71437"/>
                </a:lnTo>
                <a:lnTo>
                  <a:pt x="0" y="89296"/>
                </a:lnTo>
                <a:lnTo>
                  <a:pt x="0" y="89296"/>
                </a:lnTo>
                <a:lnTo>
                  <a:pt x="0" y="98226"/>
                </a:lnTo>
                <a:lnTo>
                  <a:pt x="0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8" name="Freeform 1327"/>
          <p:cNvSpPr/>
          <p:nvPr/>
        </p:nvSpPr>
        <p:spPr>
          <a:xfrm>
            <a:off x="2830711" y="5402461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9" name="Freeform 1328"/>
          <p:cNvSpPr/>
          <p:nvPr/>
        </p:nvSpPr>
        <p:spPr>
          <a:xfrm>
            <a:off x="2866430" y="5491758"/>
            <a:ext cx="80368" cy="62509"/>
          </a:xfrm>
          <a:custGeom>
            <a:avLst/>
            <a:gdLst/>
            <a:ahLst/>
            <a:cxnLst/>
            <a:rect l="0" t="0" r="0" b="0"/>
            <a:pathLst>
              <a:path w="80368" h="62509">
                <a:moveTo>
                  <a:pt x="80367" y="8930"/>
                </a:moveTo>
                <a:lnTo>
                  <a:pt x="71437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35718" y="17859"/>
                </a:lnTo>
                <a:lnTo>
                  <a:pt x="17859" y="17859"/>
                </a:lnTo>
                <a:lnTo>
                  <a:pt x="17859" y="26789"/>
                </a:lnTo>
                <a:lnTo>
                  <a:pt x="8929" y="26789"/>
                </a:lnTo>
                <a:lnTo>
                  <a:pt x="8929" y="35719"/>
                </a:lnTo>
                <a:lnTo>
                  <a:pt x="0" y="44648"/>
                </a:lnTo>
                <a:lnTo>
                  <a:pt x="8929" y="53578"/>
                </a:lnTo>
                <a:lnTo>
                  <a:pt x="17859" y="53578"/>
                </a:lnTo>
                <a:lnTo>
                  <a:pt x="26789" y="53578"/>
                </a:lnTo>
                <a:lnTo>
                  <a:pt x="35718" y="62508"/>
                </a:lnTo>
                <a:lnTo>
                  <a:pt x="44648" y="62508"/>
                </a:lnTo>
                <a:lnTo>
                  <a:pt x="53578" y="53578"/>
                </a:lnTo>
                <a:lnTo>
                  <a:pt x="71437" y="53578"/>
                </a:lnTo>
                <a:lnTo>
                  <a:pt x="71437" y="53578"/>
                </a:lnTo>
                <a:lnTo>
                  <a:pt x="80367" y="44648"/>
                </a:lnTo>
                <a:lnTo>
                  <a:pt x="80367" y="44648"/>
                </a:lnTo>
                <a:lnTo>
                  <a:pt x="80367" y="35719"/>
                </a:lnTo>
                <a:lnTo>
                  <a:pt x="80367" y="26789"/>
                </a:lnTo>
                <a:lnTo>
                  <a:pt x="80367" y="17859"/>
                </a:lnTo>
                <a:lnTo>
                  <a:pt x="80367" y="17859"/>
                </a:lnTo>
                <a:lnTo>
                  <a:pt x="71437" y="8930"/>
                </a:ln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0" name="Freeform 1329"/>
          <p:cNvSpPr/>
          <p:nvPr/>
        </p:nvSpPr>
        <p:spPr>
          <a:xfrm>
            <a:off x="3000375" y="5456039"/>
            <a:ext cx="98228" cy="133946"/>
          </a:xfrm>
          <a:custGeom>
            <a:avLst/>
            <a:gdLst/>
            <a:ahLst/>
            <a:cxnLst/>
            <a:rect l="0" t="0" r="0" b="0"/>
            <a:pathLst>
              <a:path w="98228" h="133946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17859" y="89297"/>
                </a:lnTo>
                <a:lnTo>
                  <a:pt x="17859" y="80367"/>
                </a:lnTo>
                <a:lnTo>
                  <a:pt x="26789" y="71438"/>
                </a:lnTo>
                <a:lnTo>
                  <a:pt x="35719" y="62508"/>
                </a:lnTo>
                <a:lnTo>
                  <a:pt x="35719" y="44649"/>
                </a:lnTo>
                <a:lnTo>
                  <a:pt x="44648" y="35719"/>
                </a:lnTo>
                <a:lnTo>
                  <a:pt x="53578" y="26789"/>
                </a:lnTo>
                <a:lnTo>
                  <a:pt x="53578" y="17859"/>
                </a:lnTo>
                <a:lnTo>
                  <a:pt x="62508" y="17859"/>
                </a:lnTo>
                <a:lnTo>
                  <a:pt x="6250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80367" y="17859"/>
                </a:lnTo>
                <a:lnTo>
                  <a:pt x="80367" y="26789"/>
                </a:lnTo>
                <a:lnTo>
                  <a:pt x="80367" y="35719"/>
                </a:lnTo>
                <a:lnTo>
                  <a:pt x="89297" y="35719"/>
                </a:lnTo>
                <a:lnTo>
                  <a:pt x="89297" y="53578"/>
                </a:lnTo>
                <a:lnTo>
                  <a:pt x="89297" y="62508"/>
                </a:lnTo>
                <a:lnTo>
                  <a:pt x="89297" y="71438"/>
                </a:lnTo>
                <a:lnTo>
                  <a:pt x="98227" y="89297"/>
                </a:lnTo>
                <a:lnTo>
                  <a:pt x="98227" y="98227"/>
                </a:lnTo>
                <a:lnTo>
                  <a:pt x="98227" y="107156"/>
                </a:lnTo>
                <a:lnTo>
                  <a:pt x="98227" y="116086"/>
                </a:lnTo>
                <a:lnTo>
                  <a:pt x="98227" y="125015"/>
                </a:lnTo>
                <a:lnTo>
                  <a:pt x="98227" y="133945"/>
                </a:lnTo>
                <a:lnTo>
                  <a:pt x="98227" y="133945"/>
                </a:lnTo>
                <a:lnTo>
                  <a:pt x="98227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" name="Freeform 1330"/>
          <p:cNvSpPr/>
          <p:nvPr/>
        </p:nvSpPr>
        <p:spPr>
          <a:xfrm>
            <a:off x="3232547" y="5447109"/>
            <a:ext cx="89298" cy="107158"/>
          </a:xfrm>
          <a:custGeom>
            <a:avLst/>
            <a:gdLst/>
            <a:ahLst/>
            <a:cxnLst/>
            <a:rect l="0" t="0" r="0" b="0"/>
            <a:pathLst>
              <a:path w="89298" h="107158">
                <a:moveTo>
                  <a:pt x="71437" y="44649"/>
                </a:moveTo>
                <a:lnTo>
                  <a:pt x="71437" y="44649"/>
                </a:lnTo>
                <a:lnTo>
                  <a:pt x="71437" y="44649"/>
                </a:lnTo>
                <a:lnTo>
                  <a:pt x="71437" y="44649"/>
                </a:lnTo>
                <a:lnTo>
                  <a:pt x="62508" y="35719"/>
                </a:lnTo>
                <a:lnTo>
                  <a:pt x="62508" y="35719"/>
                </a:lnTo>
                <a:lnTo>
                  <a:pt x="53578" y="35719"/>
                </a:lnTo>
                <a:lnTo>
                  <a:pt x="44648" y="44649"/>
                </a:lnTo>
                <a:lnTo>
                  <a:pt x="35719" y="44649"/>
                </a:lnTo>
                <a:lnTo>
                  <a:pt x="26789" y="44649"/>
                </a:lnTo>
                <a:lnTo>
                  <a:pt x="17859" y="53579"/>
                </a:lnTo>
                <a:lnTo>
                  <a:pt x="893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98227"/>
                </a:lnTo>
                <a:lnTo>
                  <a:pt x="8930" y="98227"/>
                </a:lnTo>
                <a:lnTo>
                  <a:pt x="17859" y="107157"/>
                </a:lnTo>
                <a:lnTo>
                  <a:pt x="26789" y="107157"/>
                </a:lnTo>
                <a:lnTo>
                  <a:pt x="35719" y="107157"/>
                </a:lnTo>
                <a:lnTo>
                  <a:pt x="53578" y="107157"/>
                </a:lnTo>
                <a:lnTo>
                  <a:pt x="62508" y="98227"/>
                </a:lnTo>
                <a:lnTo>
                  <a:pt x="71437" y="98227"/>
                </a:lnTo>
                <a:lnTo>
                  <a:pt x="80367" y="89297"/>
                </a:lnTo>
                <a:lnTo>
                  <a:pt x="89297" y="80368"/>
                </a:lnTo>
                <a:lnTo>
                  <a:pt x="89297" y="71438"/>
                </a:lnTo>
                <a:lnTo>
                  <a:pt x="89297" y="62508"/>
                </a:lnTo>
                <a:lnTo>
                  <a:pt x="89297" y="44649"/>
                </a:lnTo>
                <a:lnTo>
                  <a:pt x="89297" y="35719"/>
                </a:lnTo>
                <a:lnTo>
                  <a:pt x="80367" y="26789"/>
                </a:lnTo>
                <a:lnTo>
                  <a:pt x="80367" y="17860"/>
                </a:lnTo>
                <a:lnTo>
                  <a:pt x="71437" y="893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" name="Freeform 1331"/>
          <p:cNvSpPr/>
          <p:nvPr/>
        </p:nvSpPr>
        <p:spPr>
          <a:xfrm>
            <a:off x="3357563" y="5456039"/>
            <a:ext cx="116086" cy="133946"/>
          </a:xfrm>
          <a:custGeom>
            <a:avLst/>
            <a:gdLst/>
            <a:ahLst/>
            <a:cxnLst/>
            <a:rect l="0" t="0" r="0" b="0"/>
            <a:pathLst>
              <a:path w="116086" h="133946">
                <a:moveTo>
                  <a:pt x="35718" y="17859"/>
                </a:moveTo>
                <a:lnTo>
                  <a:pt x="35718" y="17859"/>
                </a:lnTo>
                <a:lnTo>
                  <a:pt x="35718" y="26789"/>
                </a:lnTo>
                <a:lnTo>
                  <a:pt x="35718" y="35719"/>
                </a:lnTo>
                <a:lnTo>
                  <a:pt x="26789" y="44649"/>
                </a:lnTo>
                <a:lnTo>
                  <a:pt x="26789" y="53578"/>
                </a:lnTo>
                <a:lnTo>
                  <a:pt x="17859" y="62508"/>
                </a:lnTo>
                <a:lnTo>
                  <a:pt x="8929" y="71438"/>
                </a:lnTo>
                <a:lnTo>
                  <a:pt x="8929" y="80367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0367"/>
                </a:lnTo>
                <a:lnTo>
                  <a:pt x="0" y="80367"/>
                </a:lnTo>
                <a:lnTo>
                  <a:pt x="0" y="71438"/>
                </a:lnTo>
                <a:lnTo>
                  <a:pt x="8929" y="62508"/>
                </a:lnTo>
                <a:lnTo>
                  <a:pt x="17859" y="44649"/>
                </a:lnTo>
                <a:lnTo>
                  <a:pt x="26789" y="35719"/>
                </a:lnTo>
                <a:lnTo>
                  <a:pt x="35718" y="26789"/>
                </a:lnTo>
                <a:lnTo>
                  <a:pt x="53578" y="17859"/>
                </a:lnTo>
                <a:lnTo>
                  <a:pt x="62507" y="8930"/>
                </a:lnTo>
                <a:lnTo>
                  <a:pt x="71437" y="0"/>
                </a:lnTo>
                <a:lnTo>
                  <a:pt x="80367" y="0"/>
                </a:lnTo>
                <a:lnTo>
                  <a:pt x="80367" y="8930"/>
                </a:lnTo>
                <a:lnTo>
                  <a:pt x="89296" y="8930"/>
                </a:lnTo>
                <a:lnTo>
                  <a:pt x="98226" y="17859"/>
                </a:lnTo>
                <a:lnTo>
                  <a:pt x="98226" y="26789"/>
                </a:lnTo>
                <a:lnTo>
                  <a:pt x="98226" y="35719"/>
                </a:lnTo>
                <a:lnTo>
                  <a:pt x="107156" y="44649"/>
                </a:lnTo>
                <a:lnTo>
                  <a:pt x="107156" y="62508"/>
                </a:lnTo>
                <a:lnTo>
                  <a:pt x="107156" y="71438"/>
                </a:lnTo>
                <a:lnTo>
                  <a:pt x="107156" y="89297"/>
                </a:lnTo>
                <a:lnTo>
                  <a:pt x="107156" y="98227"/>
                </a:lnTo>
                <a:lnTo>
                  <a:pt x="107156" y="116086"/>
                </a:lnTo>
                <a:lnTo>
                  <a:pt x="116085" y="125015"/>
                </a:lnTo>
                <a:lnTo>
                  <a:pt x="116085" y="133945"/>
                </a:lnTo>
                <a:lnTo>
                  <a:pt x="116085" y="133945"/>
                </a:lnTo>
                <a:lnTo>
                  <a:pt x="116085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" name="Freeform 1332"/>
          <p:cNvSpPr/>
          <p:nvPr/>
        </p:nvSpPr>
        <p:spPr>
          <a:xfrm>
            <a:off x="3625453" y="5357813"/>
            <a:ext cx="8931" cy="178594"/>
          </a:xfrm>
          <a:custGeom>
            <a:avLst/>
            <a:gdLst/>
            <a:ahLst/>
            <a:cxnLst/>
            <a:rect l="0" t="0" r="0" b="0"/>
            <a:pathLst>
              <a:path w="8931" h="178594">
                <a:moveTo>
                  <a:pt x="8930" y="8929"/>
                </a:move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0" y="62507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51804"/>
                </a:lnTo>
                <a:lnTo>
                  <a:pt x="8930" y="169664"/>
                </a:lnTo>
                <a:lnTo>
                  <a:pt x="8930" y="178593"/>
                </a:lnTo>
                <a:lnTo>
                  <a:pt x="8930" y="178593"/>
                </a:lnTo>
                <a:lnTo>
                  <a:pt x="8930" y="1785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4" name="Freeform 1333"/>
          <p:cNvSpPr/>
          <p:nvPr/>
        </p:nvSpPr>
        <p:spPr>
          <a:xfrm>
            <a:off x="3687961" y="5464969"/>
            <a:ext cx="116087" cy="53579"/>
          </a:xfrm>
          <a:custGeom>
            <a:avLst/>
            <a:gdLst/>
            <a:ahLst/>
            <a:cxnLst/>
            <a:rect l="0" t="0" r="0" b="0"/>
            <a:pathLst>
              <a:path w="116087" h="53579">
                <a:moveTo>
                  <a:pt x="62508" y="26789"/>
                </a:moveTo>
                <a:lnTo>
                  <a:pt x="62508" y="2678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8929"/>
                </a:lnTo>
                <a:lnTo>
                  <a:pt x="53578" y="8929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8929"/>
                </a:lnTo>
                <a:lnTo>
                  <a:pt x="893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17859" y="53578"/>
                </a:lnTo>
                <a:lnTo>
                  <a:pt x="26789" y="53578"/>
                </a:lnTo>
                <a:lnTo>
                  <a:pt x="35719" y="53578"/>
                </a:lnTo>
                <a:lnTo>
                  <a:pt x="44648" y="44648"/>
                </a:lnTo>
                <a:lnTo>
                  <a:pt x="62508" y="44648"/>
                </a:lnTo>
                <a:lnTo>
                  <a:pt x="71437" y="35719"/>
                </a:lnTo>
                <a:lnTo>
                  <a:pt x="80367" y="26789"/>
                </a:lnTo>
                <a:lnTo>
                  <a:pt x="80367" y="26789"/>
                </a:lnTo>
                <a:lnTo>
                  <a:pt x="89297" y="17859"/>
                </a:lnTo>
                <a:lnTo>
                  <a:pt x="89297" y="17859"/>
                </a:lnTo>
                <a:lnTo>
                  <a:pt x="98227" y="17859"/>
                </a:lnTo>
                <a:lnTo>
                  <a:pt x="98227" y="17859"/>
                </a:lnTo>
                <a:lnTo>
                  <a:pt x="98227" y="17859"/>
                </a:lnTo>
                <a:lnTo>
                  <a:pt x="98227" y="17859"/>
                </a:lnTo>
                <a:lnTo>
                  <a:pt x="98227" y="26789"/>
                </a:lnTo>
                <a:lnTo>
                  <a:pt x="98227" y="26789"/>
                </a:lnTo>
                <a:lnTo>
                  <a:pt x="98227" y="35719"/>
                </a:lnTo>
                <a:lnTo>
                  <a:pt x="98227" y="35719"/>
                </a:lnTo>
                <a:lnTo>
                  <a:pt x="98227" y="44648"/>
                </a:lnTo>
                <a:lnTo>
                  <a:pt x="98227" y="44648"/>
                </a:lnTo>
                <a:lnTo>
                  <a:pt x="107156" y="44648"/>
                </a:lnTo>
                <a:lnTo>
                  <a:pt x="107156" y="53578"/>
                </a:lnTo>
                <a:lnTo>
                  <a:pt x="107156" y="53578"/>
                </a:lnTo>
                <a:lnTo>
                  <a:pt x="116086" y="53578"/>
                </a:lnTo>
                <a:lnTo>
                  <a:pt x="116086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5" name="Freeform 1334"/>
          <p:cNvSpPr/>
          <p:nvPr/>
        </p:nvSpPr>
        <p:spPr>
          <a:xfrm>
            <a:off x="3848695" y="5357813"/>
            <a:ext cx="250033" cy="178594"/>
          </a:xfrm>
          <a:custGeom>
            <a:avLst/>
            <a:gdLst/>
            <a:ahLst/>
            <a:cxnLst/>
            <a:rect l="0" t="0" r="0" b="0"/>
            <a:pathLst>
              <a:path w="250033" h="178594">
                <a:moveTo>
                  <a:pt x="8930" y="80367"/>
                </a:moveTo>
                <a:lnTo>
                  <a:pt x="893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9296"/>
                </a:lnTo>
                <a:lnTo>
                  <a:pt x="0" y="98226"/>
                </a:lnTo>
                <a:lnTo>
                  <a:pt x="0" y="107156"/>
                </a:lnTo>
                <a:lnTo>
                  <a:pt x="0" y="107156"/>
                </a:lnTo>
                <a:lnTo>
                  <a:pt x="0" y="116085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0734"/>
                </a:lnTo>
                <a:lnTo>
                  <a:pt x="0" y="160734"/>
                </a:lnTo>
                <a:lnTo>
                  <a:pt x="8930" y="151804"/>
                </a:lnTo>
                <a:lnTo>
                  <a:pt x="8930" y="151804"/>
                </a:lnTo>
                <a:lnTo>
                  <a:pt x="17860" y="142875"/>
                </a:lnTo>
                <a:lnTo>
                  <a:pt x="17860" y="125015"/>
                </a:lnTo>
                <a:lnTo>
                  <a:pt x="26789" y="116085"/>
                </a:lnTo>
                <a:lnTo>
                  <a:pt x="35719" y="107156"/>
                </a:lnTo>
                <a:lnTo>
                  <a:pt x="44649" y="107156"/>
                </a:lnTo>
                <a:lnTo>
                  <a:pt x="44649" y="107156"/>
                </a:lnTo>
                <a:lnTo>
                  <a:pt x="53578" y="98226"/>
                </a:lnTo>
                <a:lnTo>
                  <a:pt x="62508" y="98226"/>
                </a:lnTo>
                <a:lnTo>
                  <a:pt x="62508" y="98226"/>
                </a:lnTo>
                <a:lnTo>
                  <a:pt x="71438" y="107156"/>
                </a:lnTo>
                <a:lnTo>
                  <a:pt x="71438" y="107156"/>
                </a:lnTo>
                <a:lnTo>
                  <a:pt x="71438" y="107156"/>
                </a:lnTo>
                <a:lnTo>
                  <a:pt x="80368" y="116085"/>
                </a:lnTo>
                <a:lnTo>
                  <a:pt x="80368" y="125015"/>
                </a:lnTo>
                <a:lnTo>
                  <a:pt x="80368" y="133945"/>
                </a:lnTo>
                <a:lnTo>
                  <a:pt x="89297" y="142875"/>
                </a:lnTo>
                <a:lnTo>
                  <a:pt x="89297" y="142875"/>
                </a:lnTo>
                <a:lnTo>
                  <a:pt x="98227" y="151804"/>
                </a:lnTo>
                <a:lnTo>
                  <a:pt x="107157" y="160734"/>
                </a:lnTo>
                <a:lnTo>
                  <a:pt x="116086" y="169664"/>
                </a:lnTo>
                <a:lnTo>
                  <a:pt x="125016" y="169664"/>
                </a:lnTo>
                <a:lnTo>
                  <a:pt x="133946" y="169664"/>
                </a:lnTo>
                <a:lnTo>
                  <a:pt x="142875" y="169664"/>
                </a:lnTo>
                <a:lnTo>
                  <a:pt x="151805" y="169664"/>
                </a:lnTo>
                <a:lnTo>
                  <a:pt x="160735" y="169664"/>
                </a:lnTo>
                <a:lnTo>
                  <a:pt x="169664" y="160734"/>
                </a:lnTo>
                <a:lnTo>
                  <a:pt x="178594" y="160734"/>
                </a:lnTo>
                <a:lnTo>
                  <a:pt x="178594" y="151804"/>
                </a:lnTo>
                <a:lnTo>
                  <a:pt x="187524" y="142875"/>
                </a:lnTo>
                <a:lnTo>
                  <a:pt x="187524" y="133945"/>
                </a:lnTo>
                <a:lnTo>
                  <a:pt x="187524" y="125015"/>
                </a:lnTo>
                <a:lnTo>
                  <a:pt x="187524" y="116085"/>
                </a:lnTo>
                <a:lnTo>
                  <a:pt x="187524" y="107156"/>
                </a:lnTo>
                <a:lnTo>
                  <a:pt x="178594" y="107156"/>
                </a:lnTo>
                <a:lnTo>
                  <a:pt x="169664" y="107156"/>
                </a:lnTo>
                <a:lnTo>
                  <a:pt x="160735" y="107156"/>
                </a:lnTo>
                <a:lnTo>
                  <a:pt x="151805" y="107156"/>
                </a:lnTo>
                <a:lnTo>
                  <a:pt x="142875" y="107156"/>
                </a:lnTo>
                <a:lnTo>
                  <a:pt x="125016" y="107156"/>
                </a:lnTo>
                <a:lnTo>
                  <a:pt x="116086" y="116085"/>
                </a:lnTo>
                <a:lnTo>
                  <a:pt x="116086" y="125015"/>
                </a:lnTo>
                <a:lnTo>
                  <a:pt x="107157" y="125015"/>
                </a:lnTo>
                <a:lnTo>
                  <a:pt x="107157" y="125015"/>
                </a:lnTo>
                <a:lnTo>
                  <a:pt x="107157" y="133945"/>
                </a:lnTo>
                <a:lnTo>
                  <a:pt x="116086" y="133945"/>
                </a:lnTo>
                <a:lnTo>
                  <a:pt x="125016" y="133945"/>
                </a:lnTo>
                <a:lnTo>
                  <a:pt x="133946" y="133945"/>
                </a:lnTo>
                <a:lnTo>
                  <a:pt x="142875" y="133945"/>
                </a:lnTo>
                <a:lnTo>
                  <a:pt x="151805" y="125015"/>
                </a:lnTo>
                <a:lnTo>
                  <a:pt x="160735" y="116085"/>
                </a:lnTo>
                <a:lnTo>
                  <a:pt x="169664" y="98226"/>
                </a:lnTo>
                <a:lnTo>
                  <a:pt x="187524" y="89296"/>
                </a:lnTo>
                <a:lnTo>
                  <a:pt x="196453" y="71437"/>
                </a:lnTo>
                <a:lnTo>
                  <a:pt x="205383" y="62507"/>
                </a:lnTo>
                <a:lnTo>
                  <a:pt x="214313" y="44648"/>
                </a:lnTo>
                <a:lnTo>
                  <a:pt x="223243" y="35718"/>
                </a:lnTo>
                <a:lnTo>
                  <a:pt x="232172" y="26789"/>
                </a:lnTo>
                <a:lnTo>
                  <a:pt x="241102" y="8929"/>
                </a:lnTo>
                <a:lnTo>
                  <a:pt x="241102" y="8929"/>
                </a:lnTo>
                <a:lnTo>
                  <a:pt x="241102" y="0"/>
                </a:lnTo>
                <a:lnTo>
                  <a:pt x="241102" y="0"/>
                </a:lnTo>
                <a:lnTo>
                  <a:pt x="250032" y="0"/>
                </a:lnTo>
                <a:lnTo>
                  <a:pt x="250032" y="0"/>
                </a:lnTo>
                <a:lnTo>
                  <a:pt x="250032" y="0"/>
                </a:lnTo>
                <a:lnTo>
                  <a:pt x="250032" y="0"/>
                </a:lnTo>
                <a:lnTo>
                  <a:pt x="241102" y="8929"/>
                </a:lnTo>
                <a:lnTo>
                  <a:pt x="241102" y="17859"/>
                </a:lnTo>
                <a:lnTo>
                  <a:pt x="241102" y="26789"/>
                </a:lnTo>
                <a:lnTo>
                  <a:pt x="241102" y="44648"/>
                </a:lnTo>
                <a:lnTo>
                  <a:pt x="241102" y="62507"/>
                </a:lnTo>
                <a:lnTo>
                  <a:pt x="241102" y="71437"/>
                </a:lnTo>
                <a:lnTo>
                  <a:pt x="241102" y="89296"/>
                </a:lnTo>
                <a:lnTo>
                  <a:pt x="241102" y="107156"/>
                </a:lnTo>
                <a:lnTo>
                  <a:pt x="241102" y="125015"/>
                </a:lnTo>
                <a:lnTo>
                  <a:pt x="241102" y="142875"/>
                </a:lnTo>
                <a:lnTo>
                  <a:pt x="241102" y="160734"/>
                </a:lnTo>
                <a:lnTo>
                  <a:pt x="241102" y="178593"/>
                </a:lnTo>
                <a:lnTo>
                  <a:pt x="241102" y="178593"/>
                </a:lnTo>
                <a:lnTo>
                  <a:pt x="241102" y="1785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6" name="Freeform 1335"/>
          <p:cNvSpPr/>
          <p:nvPr/>
        </p:nvSpPr>
        <p:spPr>
          <a:xfrm>
            <a:off x="1571625" y="5750718"/>
            <a:ext cx="17860" cy="151806"/>
          </a:xfrm>
          <a:custGeom>
            <a:avLst/>
            <a:gdLst/>
            <a:ahLst/>
            <a:cxnLst/>
            <a:rect l="0" t="0" r="0" b="0"/>
            <a:pathLst>
              <a:path w="17860" h="151806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51805"/>
                </a:lnTo>
                <a:lnTo>
                  <a:pt x="893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7" name="Freeform 1336"/>
          <p:cNvSpPr/>
          <p:nvPr/>
        </p:nvSpPr>
        <p:spPr>
          <a:xfrm>
            <a:off x="1589484" y="5661421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17860" y="0"/>
                </a:move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8" name="Freeform 1337"/>
          <p:cNvSpPr/>
          <p:nvPr/>
        </p:nvSpPr>
        <p:spPr>
          <a:xfrm>
            <a:off x="1678781" y="5750718"/>
            <a:ext cx="62509" cy="151806"/>
          </a:xfrm>
          <a:custGeom>
            <a:avLst/>
            <a:gdLst/>
            <a:ahLst/>
            <a:cxnLst/>
            <a:rect l="0" t="0" r="0" b="0"/>
            <a:pathLst>
              <a:path w="62509" h="151806">
                <a:moveTo>
                  <a:pt x="0" y="71437"/>
                </a:moveTo>
                <a:lnTo>
                  <a:pt x="8930" y="8036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33945"/>
                </a:lnTo>
                <a:lnTo>
                  <a:pt x="0" y="125016"/>
                </a:lnTo>
                <a:lnTo>
                  <a:pt x="0" y="116086"/>
                </a:lnTo>
                <a:lnTo>
                  <a:pt x="8930" y="98227"/>
                </a:lnTo>
                <a:lnTo>
                  <a:pt x="8930" y="89297"/>
                </a:lnTo>
                <a:lnTo>
                  <a:pt x="8930" y="71437"/>
                </a:lnTo>
                <a:lnTo>
                  <a:pt x="17860" y="53578"/>
                </a:lnTo>
                <a:lnTo>
                  <a:pt x="17860" y="44648"/>
                </a:lnTo>
                <a:lnTo>
                  <a:pt x="26789" y="35719"/>
                </a:lnTo>
                <a:lnTo>
                  <a:pt x="26789" y="17859"/>
                </a:lnTo>
                <a:lnTo>
                  <a:pt x="35719" y="8930"/>
                </a:lnTo>
                <a:lnTo>
                  <a:pt x="44649" y="8930"/>
                </a:lnTo>
                <a:lnTo>
                  <a:pt x="44649" y="0"/>
                </a:lnTo>
                <a:lnTo>
                  <a:pt x="44649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53578"/>
                </a:lnTo>
                <a:lnTo>
                  <a:pt x="53578" y="71437"/>
                </a:lnTo>
                <a:lnTo>
                  <a:pt x="53578" y="89297"/>
                </a:lnTo>
                <a:lnTo>
                  <a:pt x="53578" y="107156"/>
                </a:lnTo>
                <a:lnTo>
                  <a:pt x="53578" y="116086"/>
                </a:lnTo>
                <a:lnTo>
                  <a:pt x="62508" y="125016"/>
                </a:lnTo>
                <a:lnTo>
                  <a:pt x="62508" y="133945"/>
                </a:lnTo>
                <a:lnTo>
                  <a:pt x="62508" y="142875"/>
                </a:lnTo>
                <a:lnTo>
                  <a:pt x="62508" y="151805"/>
                </a:lnTo>
                <a:lnTo>
                  <a:pt x="62508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9" name="Freeform 1338"/>
          <p:cNvSpPr/>
          <p:nvPr/>
        </p:nvSpPr>
        <p:spPr>
          <a:xfrm>
            <a:off x="1812727" y="5777507"/>
            <a:ext cx="53579" cy="125017"/>
          </a:xfrm>
          <a:custGeom>
            <a:avLst/>
            <a:gdLst/>
            <a:ahLst/>
            <a:cxnLst/>
            <a:rect l="0" t="0" r="0" b="0"/>
            <a:pathLst>
              <a:path w="53579" h="125017">
                <a:moveTo>
                  <a:pt x="53578" y="8930"/>
                </a:move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35718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8929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8929" y="98227"/>
                </a:lnTo>
                <a:lnTo>
                  <a:pt x="17859" y="116086"/>
                </a:lnTo>
                <a:lnTo>
                  <a:pt x="17859" y="116086"/>
                </a:lnTo>
                <a:lnTo>
                  <a:pt x="26789" y="125016"/>
                </a:lnTo>
                <a:lnTo>
                  <a:pt x="44648" y="125016"/>
                </a:lnTo>
                <a:lnTo>
                  <a:pt x="44648" y="125016"/>
                </a:lnTo>
                <a:lnTo>
                  <a:pt x="44648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0" name="Freeform 1339"/>
          <p:cNvSpPr/>
          <p:nvPr/>
        </p:nvSpPr>
        <p:spPr>
          <a:xfrm>
            <a:off x="1928813" y="5732859"/>
            <a:ext cx="62508" cy="125016"/>
          </a:xfrm>
          <a:custGeom>
            <a:avLst/>
            <a:gdLst/>
            <a:ahLst/>
            <a:cxnLst/>
            <a:rect l="0" t="0" r="0" b="0"/>
            <a:pathLst>
              <a:path w="62508" h="125016">
                <a:moveTo>
                  <a:pt x="8929" y="53578"/>
                </a:moveTo>
                <a:lnTo>
                  <a:pt x="0" y="53578"/>
                </a:lnTo>
                <a:lnTo>
                  <a:pt x="8929" y="53578"/>
                </a:lnTo>
                <a:lnTo>
                  <a:pt x="8929" y="62507"/>
                </a:lnTo>
                <a:lnTo>
                  <a:pt x="0" y="62507"/>
                </a:lnTo>
                <a:lnTo>
                  <a:pt x="8929" y="71437"/>
                </a:lnTo>
                <a:lnTo>
                  <a:pt x="0" y="80367"/>
                </a:lnTo>
                <a:lnTo>
                  <a:pt x="0" y="89296"/>
                </a:lnTo>
                <a:lnTo>
                  <a:pt x="0" y="107156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8929" y="116086"/>
                </a:lnTo>
                <a:lnTo>
                  <a:pt x="8929" y="107156"/>
                </a:lnTo>
                <a:lnTo>
                  <a:pt x="8929" y="98226"/>
                </a:lnTo>
                <a:lnTo>
                  <a:pt x="8929" y="80367"/>
                </a:lnTo>
                <a:lnTo>
                  <a:pt x="17859" y="71437"/>
                </a:lnTo>
                <a:lnTo>
                  <a:pt x="17859" y="53578"/>
                </a:lnTo>
                <a:lnTo>
                  <a:pt x="26789" y="44648"/>
                </a:lnTo>
                <a:lnTo>
                  <a:pt x="26789" y="26789"/>
                </a:lnTo>
                <a:lnTo>
                  <a:pt x="35718" y="17859"/>
                </a:lnTo>
                <a:lnTo>
                  <a:pt x="35718" y="17859"/>
                </a:lnTo>
                <a:lnTo>
                  <a:pt x="35718" y="8929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62507" y="8929"/>
                </a:lnTo>
                <a:lnTo>
                  <a:pt x="62507" y="8929"/>
                </a:lnTo>
                <a:lnTo>
                  <a:pt x="62507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1" name="Freeform 1340"/>
          <p:cNvSpPr/>
          <p:nvPr/>
        </p:nvSpPr>
        <p:spPr>
          <a:xfrm>
            <a:off x="2018109" y="5759648"/>
            <a:ext cx="89298" cy="125016"/>
          </a:xfrm>
          <a:custGeom>
            <a:avLst/>
            <a:gdLst/>
            <a:ahLst/>
            <a:cxnLst/>
            <a:rect l="0" t="0" r="0" b="0"/>
            <a:pathLst>
              <a:path w="89298" h="125016">
                <a:moveTo>
                  <a:pt x="35719" y="62507"/>
                </a:moveTo>
                <a:lnTo>
                  <a:pt x="44649" y="62507"/>
                </a:lnTo>
                <a:lnTo>
                  <a:pt x="44649" y="62507"/>
                </a:lnTo>
                <a:lnTo>
                  <a:pt x="44649" y="62507"/>
                </a:lnTo>
                <a:lnTo>
                  <a:pt x="53579" y="62507"/>
                </a:lnTo>
                <a:lnTo>
                  <a:pt x="53579" y="62507"/>
                </a:lnTo>
                <a:lnTo>
                  <a:pt x="62508" y="62507"/>
                </a:lnTo>
                <a:lnTo>
                  <a:pt x="62508" y="62507"/>
                </a:lnTo>
                <a:lnTo>
                  <a:pt x="71438" y="53578"/>
                </a:lnTo>
                <a:lnTo>
                  <a:pt x="80368" y="53578"/>
                </a:lnTo>
                <a:lnTo>
                  <a:pt x="89297" y="44648"/>
                </a:lnTo>
                <a:lnTo>
                  <a:pt x="89297" y="35718"/>
                </a:lnTo>
                <a:lnTo>
                  <a:pt x="89297" y="2678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8929"/>
                </a:lnTo>
                <a:lnTo>
                  <a:pt x="80368" y="0"/>
                </a:lnTo>
                <a:lnTo>
                  <a:pt x="71438" y="0"/>
                </a:lnTo>
                <a:lnTo>
                  <a:pt x="62508" y="0"/>
                </a:lnTo>
                <a:lnTo>
                  <a:pt x="53579" y="0"/>
                </a:lnTo>
                <a:lnTo>
                  <a:pt x="44649" y="0"/>
                </a:lnTo>
                <a:lnTo>
                  <a:pt x="35719" y="8929"/>
                </a:lnTo>
                <a:lnTo>
                  <a:pt x="26789" y="17859"/>
                </a:lnTo>
                <a:lnTo>
                  <a:pt x="17860" y="17859"/>
                </a:lnTo>
                <a:lnTo>
                  <a:pt x="8930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62507"/>
                </a:lnTo>
                <a:lnTo>
                  <a:pt x="8930" y="71437"/>
                </a:lnTo>
                <a:lnTo>
                  <a:pt x="17860" y="80367"/>
                </a:lnTo>
                <a:lnTo>
                  <a:pt x="17860" y="89297"/>
                </a:lnTo>
                <a:lnTo>
                  <a:pt x="26789" y="107156"/>
                </a:lnTo>
                <a:lnTo>
                  <a:pt x="35719" y="107156"/>
                </a:lnTo>
                <a:lnTo>
                  <a:pt x="44649" y="116086"/>
                </a:lnTo>
                <a:lnTo>
                  <a:pt x="53579" y="116086"/>
                </a:lnTo>
                <a:lnTo>
                  <a:pt x="62508" y="125015"/>
                </a:lnTo>
                <a:lnTo>
                  <a:pt x="71438" y="125015"/>
                </a:lnTo>
                <a:lnTo>
                  <a:pt x="71438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2" name="Freeform 1341"/>
          <p:cNvSpPr/>
          <p:nvPr/>
        </p:nvSpPr>
        <p:spPr>
          <a:xfrm>
            <a:off x="2152055" y="5768577"/>
            <a:ext cx="133946" cy="107158"/>
          </a:xfrm>
          <a:custGeom>
            <a:avLst/>
            <a:gdLst/>
            <a:ahLst/>
            <a:cxnLst/>
            <a:rect l="0" t="0" r="0" b="0"/>
            <a:pathLst>
              <a:path w="133946" h="107158">
                <a:moveTo>
                  <a:pt x="89297" y="17860"/>
                </a:moveTo>
                <a:lnTo>
                  <a:pt x="89297" y="17860"/>
                </a:lnTo>
                <a:lnTo>
                  <a:pt x="80367" y="8930"/>
                </a:lnTo>
                <a:lnTo>
                  <a:pt x="80367" y="8930"/>
                </a:lnTo>
                <a:lnTo>
                  <a:pt x="71437" y="893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35718" y="8930"/>
                </a:lnTo>
                <a:lnTo>
                  <a:pt x="2678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8929" y="35719"/>
                </a:lnTo>
                <a:lnTo>
                  <a:pt x="8929" y="44649"/>
                </a:lnTo>
                <a:lnTo>
                  <a:pt x="8929" y="44649"/>
                </a:lnTo>
                <a:lnTo>
                  <a:pt x="0" y="53578"/>
                </a:lnTo>
                <a:lnTo>
                  <a:pt x="8929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35718" y="62508"/>
                </a:lnTo>
                <a:lnTo>
                  <a:pt x="44648" y="62508"/>
                </a:lnTo>
                <a:lnTo>
                  <a:pt x="53578" y="62508"/>
                </a:lnTo>
                <a:lnTo>
                  <a:pt x="62508" y="62508"/>
                </a:lnTo>
                <a:lnTo>
                  <a:pt x="71437" y="62508"/>
                </a:lnTo>
                <a:lnTo>
                  <a:pt x="80367" y="53578"/>
                </a:lnTo>
                <a:lnTo>
                  <a:pt x="89297" y="53578"/>
                </a:lnTo>
                <a:lnTo>
                  <a:pt x="98226" y="53578"/>
                </a:lnTo>
                <a:lnTo>
                  <a:pt x="98226" y="53578"/>
                </a:lnTo>
                <a:lnTo>
                  <a:pt x="98226" y="53578"/>
                </a:lnTo>
                <a:lnTo>
                  <a:pt x="98226" y="53578"/>
                </a:lnTo>
                <a:lnTo>
                  <a:pt x="98226" y="53578"/>
                </a:lnTo>
                <a:lnTo>
                  <a:pt x="98226" y="53578"/>
                </a:lnTo>
                <a:lnTo>
                  <a:pt x="98226" y="62508"/>
                </a:lnTo>
                <a:lnTo>
                  <a:pt x="98226" y="62508"/>
                </a:lnTo>
                <a:lnTo>
                  <a:pt x="89297" y="71438"/>
                </a:lnTo>
                <a:lnTo>
                  <a:pt x="98226" y="71438"/>
                </a:lnTo>
                <a:lnTo>
                  <a:pt x="98226" y="80368"/>
                </a:lnTo>
                <a:lnTo>
                  <a:pt x="98226" y="80368"/>
                </a:lnTo>
                <a:lnTo>
                  <a:pt x="107156" y="89297"/>
                </a:lnTo>
                <a:lnTo>
                  <a:pt x="107156" y="89297"/>
                </a:lnTo>
                <a:lnTo>
                  <a:pt x="116086" y="98227"/>
                </a:lnTo>
                <a:lnTo>
                  <a:pt x="116086" y="98227"/>
                </a:lnTo>
                <a:lnTo>
                  <a:pt x="125015" y="107157"/>
                </a:lnTo>
                <a:lnTo>
                  <a:pt x="125015" y="107157"/>
                </a:lnTo>
                <a:lnTo>
                  <a:pt x="133945" y="107157"/>
                </a:lnTo>
                <a:lnTo>
                  <a:pt x="133945" y="107157"/>
                </a:lnTo>
                <a:lnTo>
                  <a:pt x="133945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3" name="Freeform 1342"/>
          <p:cNvSpPr/>
          <p:nvPr/>
        </p:nvSpPr>
        <p:spPr>
          <a:xfrm>
            <a:off x="2330648" y="5723929"/>
            <a:ext cx="62509" cy="125017"/>
          </a:xfrm>
          <a:custGeom>
            <a:avLst/>
            <a:gdLst/>
            <a:ahLst/>
            <a:cxnLst/>
            <a:rect l="0" t="0" r="0" b="0"/>
            <a:pathLst>
              <a:path w="62509" h="125017">
                <a:moveTo>
                  <a:pt x="44649" y="8930"/>
                </a:moveTo>
                <a:lnTo>
                  <a:pt x="35719" y="8930"/>
                </a:lnTo>
                <a:lnTo>
                  <a:pt x="26790" y="0"/>
                </a:lnTo>
                <a:lnTo>
                  <a:pt x="2679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17860" y="35719"/>
                </a:lnTo>
                <a:lnTo>
                  <a:pt x="26790" y="44648"/>
                </a:lnTo>
                <a:lnTo>
                  <a:pt x="35719" y="53578"/>
                </a:lnTo>
                <a:lnTo>
                  <a:pt x="44649" y="62508"/>
                </a:lnTo>
                <a:lnTo>
                  <a:pt x="53579" y="71437"/>
                </a:lnTo>
                <a:lnTo>
                  <a:pt x="53579" y="80367"/>
                </a:lnTo>
                <a:lnTo>
                  <a:pt x="62508" y="89297"/>
                </a:lnTo>
                <a:lnTo>
                  <a:pt x="62508" y="98226"/>
                </a:lnTo>
                <a:lnTo>
                  <a:pt x="62508" y="107156"/>
                </a:lnTo>
                <a:lnTo>
                  <a:pt x="62508" y="116086"/>
                </a:lnTo>
                <a:lnTo>
                  <a:pt x="53579" y="116086"/>
                </a:lnTo>
                <a:lnTo>
                  <a:pt x="44649" y="116086"/>
                </a:lnTo>
                <a:lnTo>
                  <a:pt x="44649" y="125016"/>
                </a:lnTo>
                <a:lnTo>
                  <a:pt x="35719" y="125016"/>
                </a:lnTo>
                <a:lnTo>
                  <a:pt x="17860" y="116086"/>
                </a:lnTo>
                <a:lnTo>
                  <a:pt x="17860" y="116086"/>
                </a:lnTo>
                <a:lnTo>
                  <a:pt x="8930" y="116086"/>
                </a:lnTo>
                <a:lnTo>
                  <a:pt x="893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4" name="Freeform 1343"/>
          <p:cNvSpPr/>
          <p:nvPr/>
        </p:nvSpPr>
        <p:spPr>
          <a:xfrm>
            <a:off x="2455664" y="5786437"/>
            <a:ext cx="17860" cy="53579"/>
          </a:xfrm>
          <a:custGeom>
            <a:avLst/>
            <a:gdLst/>
            <a:ahLst/>
            <a:cxnLst/>
            <a:rect l="0" t="0" r="0" b="0"/>
            <a:pathLst>
              <a:path w="17860" h="53579">
                <a:moveTo>
                  <a:pt x="17859" y="0"/>
                </a:moveTo>
                <a:lnTo>
                  <a:pt x="17859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5" name="Freeform 1344"/>
          <p:cNvSpPr/>
          <p:nvPr/>
        </p:nvSpPr>
        <p:spPr>
          <a:xfrm>
            <a:off x="2500313" y="5679280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6" name="Freeform 1345"/>
          <p:cNvSpPr/>
          <p:nvPr/>
        </p:nvSpPr>
        <p:spPr>
          <a:xfrm>
            <a:off x="2544961" y="5714999"/>
            <a:ext cx="142876" cy="151806"/>
          </a:xfrm>
          <a:custGeom>
            <a:avLst/>
            <a:gdLst/>
            <a:ahLst/>
            <a:cxnLst/>
            <a:rect l="0" t="0" r="0" b="0"/>
            <a:pathLst>
              <a:path w="142876" h="151806">
                <a:moveTo>
                  <a:pt x="26789" y="80367"/>
                </a:moveTo>
                <a:lnTo>
                  <a:pt x="26789" y="89297"/>
                </a:lnTo>
                <a:lnTo>
                  <a:pt x="17859" y="98227"/>
                </a:lnTo>
                <a:lnTo>
                  <a:pt x="17859" y="98227"/>
                </a:lnTo>
                <a:lnTo>
                  <a:pt x="17859" y="107156"/>
                </a:lnTo>
                <a:lnTo>
                  <a:pt x="8930" y="125016"/>
                </a:lnTo>
                <a:lnTo>
                  <a:pt x="8930" y="133946"/>
                </a:lnTo>
                <a:lnTo>
                  <a:pt x="8930" y="142875"/>
                </a:lnTo>
                <a:lnTo>
                  <a:pt x="893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8930" y="142875"/>
                </a:lnTo>
                <a:lnTo>
                  <a:pt x="8930" y="133946"/>
                </a:lnTo>
                <a:lnTo>
                  <a:pt x="17859" y="125016"/>
                </a:lnTo>
                <a:lnTo>
                  <a:pt x="26789" y="107156"/>
                </a:lnTo>
                <a:lnTo>
                  <a:pt x="26789" y="89297"/>
                </a:lnTo>
                <a:lnTo>
                  <a:pt x="35719" y="71438"/>
                </a:lnTo>
                <a:lnTo>
                  <a:pt x="35719" y="53578"/>
                </a:lnTo>
                <a:lnTo>
                  <a:pt x="44648" y="44649"/>
                </a:lnTo>
                <a:lnTo>
                  <a:pt x="53578" y="26789"/>
                </a:lnTo>
                <a:lnTo>
                  <a:pt x="53578" y="17860"/>
                </a:lnTo>
                <a:lnTo>
                  <a:pt x="62508" y="8930"/>
                </a:lnTo>
                <a:lnTo>
                  <a:pt x="62508" y="8930"/>
                </a:lnTo>
                <a:lnTo>
                  <a:pt x="71437" y="0"/>
                </a:lnTo>
                <a:lnTo>
                  <a:pt x="71437" y="0"/>
                </a:lnTo>
                <a:lnTo>
                  <a:pt x="71437" y="8930"/>
                </a:lnTo>
                <a:lnTo>
                  <a:pt x="71437" y="8930"/>
                </a:lnTo>
                <a:lnTo>
                  <a:pt x="71437" y="17860"/>
                </a:lnTo>
                <a:lnTo>
                  <a:pt x="80367" y="26789"/>
                </a:lnTo>
                <a:lnTo>
                  <a:pt x="80367" y="44649"/>
                </a:lnTo>
                <a:lnTo>
                  <a:pt x="80367" y="53578"/>
                </a:lnTo>
                <a:lnTo>
                  <a:pt x="89297" y="71438"/>
                </a:lnTo>
                <a:lnTo>
                  <a:pt x="98227" y="80367"/>
                </a:lnTo>
                <a:lnTo>
                  <a:pt x="98227" y="89297"/>
                </a:lnTo>
                <a:lnTo>
                  <a:pt x="107156" y="98227"/>
                </a:lnTo>
                <a:lnTo>
                  <a:pt x="116086" y="116086"/>
                </a:lnTo>
                <a:lnTo>
                  <a:pt x="116086" y="125016"/>
                </a:lnTo>
                <a:lnTo>
                  <a:pt x="125016" y="125016"/>
                </a:lnTo>
                <a:lnTo>
                  <a:pt x="133945" y="133946"/>
                </a:lnTo>
                <a:lnTo>
                  <a:pt x="133945" y="133946"/>
                </a:lnTo>
                <a:lnTo>
                  <a:pt x="142875" y="142875"/>
                </a:lnTo>
                <a:lnTo>
                  <a:pt x="142875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7" name="Freeform 1346"/>
          <p:cNvSpPr/>
          <p:nvPr/>
        </p:nvSpPr>
        <p:spPr>
          <a:xfrm>
            <a:off x="2643188" y="5759648"/>
            <a:ext cx="151805" cy="276821"/>
          </a:xfrm>
          <a:custGeom>
            <a:avLst/>
            <a:gdLst/>
            <a:ahLst/>
            <a:cxnLst/>
            <a:rect l="0" t="0" r="0" b="0"/>
            <a:pathLst>
              <a:path w="151805" h="276821">
                <a:moveTo>
                  <a:pt x="133945" y="26789"/>
                </a:moveTo>
                <a:lnTo>
                  <a:pt x="133945" y="2678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25015" y="8929"/>
                </a:lnTo>
                <a:lnTo>
                  <a:pt x="125015" y="0"/>
                </a:lnTo>
                <a:lnTo>
                  <a:pt x="116085" y="0"/>
                </a:lnTo>
                <a:lnTo>
                  <a:pt x="107156" y="0"/>
                </a:lnTo>
                <a:lnTo>
                  <a:pt x="98226" y="0"/>
                </a:lnTo>
                <a:lnTo>
                  <a:pt x="89296" y="0"/>
                </a:lnTo>
                <a:lnTo>
                  <a:pt x="80367" y="0"/>
                </a:lnTo>
                <a:lnTo>
                  <a:pt x="71437" y="8929"/>
                </a:lnTo>
                <a:lnTo>
                  <a:pt x="71437" y="17859"/>
                </a:lnTo>
                <a:lnTo>
                  <a:pt x="62507" y="26789"/>
                </a:lnTo>
                <a:lnTo>
                  <a:pt x="62507" y="35718"/>
                </a:lnTo>
                <a:lnTo>
                  <a:pt x="62507" y="44648"/>
                </a:lnTo>
                <a:lnTo>
                  <a:pt x="62507" y="44648"/>
                </a:lnTo>
                <a:lnTo>
                  <a:pt x="71437" y="53578"/>
                </a:lnTo>
                <a:lnTo>
                  <a:pt x="80367" y="53578"/>
                </a:lnTo>
                <a:lnTo>
                  <a:pt x="80367" y="53578"/>
                </a:lnTo>
                <a:lnTo>
                  <a:pt x="89296" y="53578"/>
                </a:lnTo>
                <a:lnTo>
                  <a:pt x="98226" y="53578"/>
                </a:lnTo>
                <a:lnTo>
                  <a:pt x="107156" y="53578"/>
                </a:lnTo>
                <a:lnTo>
                  <a:pt x="116085" y="44648"/>
                </a:lnTo>
                <a:lnTo>
                  <a:pt x="125015" y="35718"/>
                </a:lnTo>
                <a:lnTo>
                  <a:pt x="133945" y="35718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51804" y="26789"/>
                </a:lnTo>
                <a:lnTo>
                  <a:pt x="151804" y="35718"/>
                </a:lnTo>
                <a:lnTo>
                  <a:pt x="151804" y="44648"/>
                </a:lnTo>
                <a:lnTo>
                  <a:pt x="151804" y="53578"/>
                </a:lnTo>
                <a:lnTo>
                  <a:pt x="151804" y="71437"/>
                </a:lnTo>
                <a:lnTo>
                  <a:pt x="151804" y="89297"/>
                </a:lnTo>
                <a:lnTo>
                  <a:pt x="142875" y="107156"/>
                </a:lnTo>
                <a:lnTo>
                  <a:pt x="142875" y="125015"/>
                </a:lnTo>
                <a:lnTo>
                  <a:pt x="142875" y="142875"/>
                </a:lnTo>
                <a:lnTo>
                  <a:pt x="133945" y="169664"/>
                </a:lnTo>
                <a:lnTo>
                  <a:pt x="133945" y="187523"/>
                </a:lnTo>
                <a:lnTo>
                  <a:pt x="125015" y="214312"/>
                </a:lnTo>
                <a:lnTo>
                  <a:pt x="125015" y="232172"/>
                </a:lnTo>
                <a:lnTo>
                  <a:pt x="116085" y="241101"/>
                </a:lnTo>
                <a:lnTo>
                  <a:pt x="107156" y="250031"/>
                </a:lnTo>
                <a:lnTo>
                  <a:pt x="98226" y="258961"/>
                </a:lnTo>
                <a:lnTo>
                  <a:pt x="89296" y="267890"/>
                </a:lnTo>
                <a:lnTo>
                  <a:pt x="80367" y="267890"/>
                </a:lnTo>
                <a:lnTo>
                  <a:pt x="71437" y="276820"/>
                </a:lnTo>
                <a:lnTo>
                  <a:pt x="53578" y="267890"/>
                </a:lnTo>
                <a:lnTo>
                  <a:pt x="44648" y="267890"/>
                </a:lnTo>
                <a:lnTo>
                  <a:pt x="35718" y="258961"/>
                </a:lnTo>
                <a:lnTo>
                  <a:pt x="17859" y="241101"/>
                </a:lnTo>
                <a:lnTo>
                  <a:pt x="8929" y="23217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8" name="Freeform 1347"/>
          <p:cNvSpPr/>
          <p:nvPr/>
        </p:nvSpPr>
        <p:spPr>
          <a:xfrm>
            <a:off x="2893219" y="5813226"/>
            <a:ext cx="8930" cy="80368"/>
          </a:xfrm>
          <a:custGeom>
            <a:avLst/>
            <a:gdLst/>
            <a:ahLst/>
            <a:cxnLst/>
            <a:rect l="0" t="0" r="0" b="0"/>
            <a:pathLst>
              <a:path w="8930" h="803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71437"/>
                </a:lnTo>
                <a:lnTo>
                  <a:pt x="8929" y="80367"/>
                </a:lnTo>
                <a:lnTo>
                  <a:pt x="8929" y="80367"/>
                </a:lnTo>
                <a:lnTo>
                  <a:pt x="8929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9" name="Freeform 1348"/>
          <p:cNvSpPr/>
          <p:nvPr/>
        </p:nvSpPr>
        <p:spPr>
          <a:xfrm>
            <a:off x="3036094" y="5607843"/>
            <a:ext cx="17860" cy="232173"/>
          </a:xfrm>
          <a:custGeom>
            <a:avLst/>
            <a:gdLst/>
            <a:ahLst/>
            <a:cxnLst/>
            <a:rect l="0" t="0" r="0" b="0"/>
            <a:pathLst>
              <a:path w="17860" h="232173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0" y="151805"/>
                </a:lnTo>
                <a:lnTo>
                  <a:pt x="0" y="169664"/>
                </a:lnTo>
                <a:lnTo>
                  <a:pt x="0" y="178594"/>
                </a:lnTo>
                <a:lnTo>
                  <a:pt x="0" y="196453"/>
                </a:lnTo>
                <a:lnTo>
                  <a:pt x="0" y="205383"/>
                </a:lnTo>
                <a:lnTo>
                  <a:pt x="8929" y="214312"/>
                </a:lnTo>
                <a:lnTo>
                  <a:pt x="8929" y="223242"/>
                </a:lnTo>
                <a:lnTo>
                  <a:pt x="8929" y="232172"/>
                </a:lnTo>
                <a:lnTo>
                  <a:pt x="8929" y="232172"/>
                </a:lnTo>
                <a:lnTo>
                  <a:pt x="8929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0" name="Freeform 1349"/>
          <p:cNvSpPr/>
          <p:nvPr/>
        </p:nvSpPr>
        <p:spPr>
          <a:xfrm>
            <a:off x="2964656" y="5706070"/>
            <a:ext cx="160736" cy="8930"/>
          </a:xfrm>
          <a:custGeom>
            <a:avLst/>
            <a:gdLst/>
            <a:ahLst/>
            <a:cxnLst/>
            <a:rect l="0" t="0" r="0" b="0"/>
            <a:pathLst>
              <a:path w="160736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7" y="8929"/>
                </a:lnTo>
                <a:lnTo>
                  <a:pt x="98227" y="8929"/>
                </a:lnTo>
                <a:lnTo>
                  <a:pt x="116086" y="8929"/>
                </a:lnTo>
                <a:lnTo>
                  <a:pt x="125016" y="8929"/>
                </a:lnTo>
                <a:lnTo>
                  <a:pt x="142875" y="8929"/>
                </a:lnTo>
                <a:lnTo>
                  <a:pt x="160735" y="8929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1" name="Freeform 1350"/>
          <p:cNvSpPr/>
          <p:nvPr/>
        </p:nvSpPr>
        <p:spPr>
          <a:xfrm>
            <a:off x="3178969" y="5616773"/>
            <a:ext cx="232173" cy="187524"/>
          </a:xfrm>
          <a:custGeom>
            <a:avLst/>
            <a:gdLst/>
            <a:ahLst/>
            <a:cxnLst/>
            <a:rect l="0" t="0" r="0" b="0"/>
            <a:pathLst>
              <a:path w="232173" h="187524">
                <a:moveTo>
                  <a:pt x="44648" y="8929"/>
                </a:moveTo>
                <a:lnTo>
                  <a:pt x="44648" y="8929"/>
                </a:lnTo>
                <a:lnTo>
                  <a:pt x="44648" y="0"/>
                </a:lnTo>
                <a:lnTo>
                  <a:pt x="44648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26789" y="62507"/>
                </a:lnTo>
                <a:lnTo>
                  <a:pt x="17859" y="71437"/>
                </a:lnTo>
                <a:lnTo>
                  <a:pt x="17859" y="89297"/>
                </a:lnTo>
                <a:lnTo>
                  <a:pt x="8929" y="98226"/>
                </a:lnTo>
                <a:lnTo>
                  <a:pt x="8929" y="107156"/>
                </a:lnTo>
                <a:lnTo>
                  <a:pt x="8929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17859" y="142875"/>
                </a:lnTo>
                <a:lnTo>
                  <a:pt x="26789" y="133945"/>
                </a:lnTo>
                <a:lnTo>
                  <a:pt x="26789" y="125015"/>
                </a:lnTo>
                <a:lnTo>
                  <a:pt x="35719" y="116086"/>
                </a:lnTo>
                <a:lnTo>
                  <a:pt x="44648" y="116086"/>
                </a:lnTo>
                <a:lnTo>
                  <a:pt x="44648" y="107156"/>
                </a:lnTo>
                <a:lnTo>
                  <a:pt x="53578" y="107156"/>
                </a:lnTo>
                <a:lnTo>
                  <a:pt x="62508" y="98226"/>
                </a:lnTo>
                <a:lnTo>
                  <a:pt x="62508" y="98226"/>
                </a:lnTo>
                <a:lnTo>
                  <a:pt x="71437" y="98226"/>
                </a:lnTo>
                <a:lnTo>
                  <a:pt x="71437" y="98226"/>
                </a:lnTo>
                <a:lnTo>
                  <a:pt x="80367" y="98226"/>
                </a:lnTo>
                <a:lnTo>
                  <a:pt x="80367" y="98226"/>
                </a:lnTo>
                <a:lnTo>
                  <a:pt x="80367" y="107156"/>
                </a:lnTo>
                <a:lnTo>
                  <a:pt x="89297" y="116086"/>
                </a:lnTo>
                <a:lnTo>
                  <a:pt x="89297" y="116086"/>
                </a:lnTo>
                <a:lnTo>
                  <a:pt x="89297" y="133945"/>
                </a:lnTo>
                <a:lnTo>
                  <a:pt x="98226" y="142875"/>
                </a:lnTo>
                <a:lnTo>
                  <a:pt x="98226" y="142875"/>
                </a:lnTo>
                <a:lnTo>
                  <a:pt x="107156" y="151804"/>
                </a:lnTo>
                <a:lnTo>
                  <a:pt x="107156" y="169664"/>
                </a:lnTo>
                <a:lnTo>
                  <a:pt x="116086" y="169664"/>
                </a:lnTo>
                <a:lnTo>
                  <a:pt x="125015" y="178593"/>
                </a:lnTo>
                <a:lnTo>
                  <a:pt x="133945" y="178593"/>
                </a:lnTo>
                <a:lnTo>
                  <a:pt x="142875" y="187523"/>
                </a:lnTo>
                <a:lnTo>
                  <a:pt x="151804" y="187523"/>
                </a:lnTo>
                <a:lnTo>
                  <a:pt x="160734" y="187523"/>
                </a:lnTo>
                <a:lnTo>
                  <a:pt x="169664" y="178593"/>
                </a:lnTo>
                <a:lnTo>
                  <a:pt x="178594" y="169664"/>
                </a:lnTo>
                <a:lnTo>
                  <a:pt x="187523" y="169664"/>
                </a:lnTo>
                <a:lnTo>
                  <a:pt x="187523" y="151804"/>
                </a:lnTo>
                <a:lnTo>
                  <a:pt x="196453" y="142875"/>
                </a:lnTo>
                <a:lnTo>
                  <a:pt x="196453" y="133945"/>
                </a:lnTo>
                <a:lnTo>
                  <a:pt x="196453" y="125015"/>
                </a:lnTo>
                <a:lnTo>
                  <a:pt x="196453" y="125015"/>
                </a:lnTo>
                <a:lnTo>
                  <a:pt x="196453" y="116086"/>
                </a:lnTo>
                <a:lnTo>
                  <a:pt x="196453" y="116086"/>
                </a:lnTo>
                <a:lnTo>
                  <a:pt x="187523" y="107156"/>
                </a:lnTo>
                <a:lnTo>
                  <a:pt x="178594" y="107156"/>
                </a:lnTo>
                <a:lnTo>
                  <a:pt x="178594" y="107156"/>
                </a:lnTo>
                <a:lnTo>
                  <a:pt x="178594" y="98226"/>
                </a:lnTo>
                <a:lnTo>
                  <a:pt x="169664" y="107156"/>
                </a:lnTo>
                <a:lnTo>
                  <a:pt x="169664" y="107156"/>
                </a:lnTo>
                <a:lnTo>
                  <a:pt x="160734" y="116086"/>
                </a:lnTo>
                <a:lnTo>
                  <a:pt x="169664" y="116086"/>
                </a:lnTo>
                <a:lnTo>
                  <a:pt x="169664" y="125015"/>
                </a:lnTo>
                <a:lnTo>
                  <a:pt x="169664" y="133945"/>
                </a:lnTo>
                <a:lnTo>
                  <a:pt x="178594" y="142875"/>
                </a:lnTo>
                <a:lnTo>
                  <a:pt x="187523" y="142875"/>
                </a:lnTo>
                <a:lnTo>
                  <a:pt x="196453" y="151804"/>
                </a:lnTo>
                <a:lnTo>
                  <a:pt x="205383" y="160734"/>
                </a:lnTo>
                <a:lnTo>
                  <a:pt x="214312" y="160734"/>
                </a:lnTo>
                <a:lnTo>
                  <a:pt x="223242" y="169664"/>
                </a:lnTo>
                <a:lnTo>
                  <a:pt x="232172" y="169664"/>
                </a:lnTo>
                <a:lnTo>
                  <a:pt x="232172" y="169664"/>
                </a:lnTo>
                <a:lnTo>
                  <a:pt x="232172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2" name="Freeform 1351"/>
          <p:cNvSpPr/>
          <p:nvPr/>
        </p:nvSpPr>
        <p:spPr>
          <a:xfrm>
            <a:off x="3509367" y="5706070"/>
            <a:ext cx="151806" cy="107157"/>
          </a:xfrm>
          <a:custGeom>
            <a:avLst/>
            <a:gdLst/>
            <a:ahLst/>
            <a:cxnLst/>
            <a:rect l="0" t="0" r="0" b="0"/>
            <a:pathLst>
              <a:path w="151806" h="107157">
                <a:moveTo>
                  <a:pt x="98227" y="17859"/>
                </a:moveTo>
                <a:lnTo>
                  <a:pt x="98227" y="17859"/>
                </a:lnTo>
                <a:lnTo>
                  <a:pt x="98227" y="8929"/>
                </a:lnTo>
                <a:lnTo>
                  <a:pt x="98227" y="8929"/>
                </a:lnTo>
                <a:lnTo>
                  <a:pt x="98227" y="8929"/>
                </a:lnTo>
                <a:lnTo>
                  <a:pt x="89297" y="8929"/>
                </a:lnTo>
                <a:lnTo>
                  <a:pt x="89297" y="8929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44649" y="0"/>
                </a:lnTo>
                <a:lnTo>
                  <a:pt x="35719" y="0"/>
                </a:lnTo>
                <a:lnTo>
                  <a:pt x="17860" y="8929"/>
                </a:lnTo>
                <a:lnTo>
                  <a:pt x="893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8"/>
                </a:lnTo>
                <a:lnTo>
                  <a:pt x="0" y="35718"/>
                </a:lnTo>
                <a:lnTo>
                  <a:pt x="8930" y="44648"/>
                </a:lnTo>
                <a:lnTo>
                  <a:pt x="17860" y="44648"/>
                </a:lnTo>
                <a:lnTo>
                  <a:pt x="26789" y="53578"/>
                </a:lnTo>
                <a:lnTo>
                  <a:pt x="44649" y="44648"/>
                </a:lnTo>
                <a:lnTo>
                  <a:pt x="53578" y="44648"/>
                </a:lnTo>
                <a:lnTo>
                  <a:pt x="62508" y="44648"/>
                </a:lnTo>
                <a:lnTo>
                  <a:pt x="71438" y="35718"/>
                </a:lnTo>
                <a:lnTo>
                  <a:pt x="80367" y="35718"/>
                </a:lnTo>
                <a:lnTo>
                  <a:pt x="89297" y="26789"/>
                </a:lnTo>
                <a:lnTo>
                  <a:pt x="98227" y="26789"/>
                </a:lnTo>
                <a:lnTo>
                  <a:pt x="98227" y="2678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35718"/>
                </a:lnTo>
                <a:lnTo>
                  <a:pt x="107156" y="35718"/>
                </a:lnTo>
                <a:lnTo>
                  <a:pt x="107156" y="44648"/>
                </a:lnTo>
                <a:lnTo>
                  <a:pt x="107156" y="53578"/>
                </a:lnTo>
                <a:lnTo>
                  <a:pt x="107156" y="62507"/>
                </a:lnTo>
                <a:lnTo>
                  <a:pt x="107156" y="80367"/>
                </a:lnTo>
                <a:lnTo>
                  <a:pt x="107156" y="89296"/>
                </a:lnTo>
                <a:lnTo>
                  <a:pt x="116086" y="98226"/>
                </a:lnTo>
                <a:lnTo>
                  <a:pt x="125016" y="98226"/>
                </a:lnTo>
                <a:lnTo>
                  <a:pt x="133946" y="107156"/>
                </a:lnTo>
                <a:lnTo>
                  <a:pt x="142875" y="107156"/>
                </a:lnTo>
                <a:lnTo>
                  <a:pt x="151805" y="107156"/>
                </a:lnTo>
                <a:lnTo>
                  <a:pt x="151805" y="107156"/>
                </a:lnTo>
                <a:lnTo>
                  <a:pt x="151805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3" name="Freeform 1352"/>
          <p:cNvSpPr/>
          <p:nvPr/>
        </p:nvSpPr>
        <p:spPr>
          <a:xfrm>
            <a:off x="3723680" y="5741788"/>
            <a:ext cx="8930" cy="80368"/>
          </a:xfrm>
          <a:custGeom>
            <a:avLst/>
            <a:gdLst/>
            <a:ahLst/>
            <a:cxnLst/>
            <a:rect l="0" t="0" r="0" b="0"/>
            <a:pathLst>
              <a:path w="8930" h="80368">
                <a:moveTo>
                  <a:pt x="8929" y="0"/>
                </a:move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8929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71438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4" name="Freeform 1353"/>
          <p:cNvSpPr/>
          <p:nvPr/>
        </p:nvSpPr>
        <p:spPr>
          <a:xfrm>
            <a:off x="3750469" y="5652491"/>
            <a:ext cx="17860" cy="1"/>
          </a:xfrm>
          <a:custGeom>
            <a:avLst/>
            <a:gdLst/>
            <a:ahLst/>
            <a:cxnLst/>
            <a:rect l="0" t="0" r="0" b="0"/>
            <a:pathLst>
              <a:path w="17860" h="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5" name="Freeform 1354"/>
          <p:cNvSpPr/>
          <p:nvPr/>
        </p:nvSpPr>
        <p:spPr>
          <a:xfrm>
            <a:off x="3804047" y="5697140"/>
            <a:ext cx="196454" cy="89298"/>
          </a:xfrm>
          <a:custGeom>
            <a:avLst/>
            <a:gdLst/>
            <a:ahLst/>
            <a:cxnLst/>
            <a:rect l="0" t="0" r="0" b="0"/>
            <a:pathLst>
              <a:path w="196454" h="89298">
                <a:moveTo>
                  <a:pt x="26789" y="17859"/>
                </a:moveTo>
                <a:lnTo>
                  <a:pt x="26789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80367"/>
                </a:lnTo>
                <a:lnTo>
                  <a:pt x="8930" y="80367"/>
                </a:lnTo>
                <a:lnTo>
                  <a:pt x="8930" y="71437"/>
                </a:lnTo>
                <a:lnTo>
                  <a:pt x="17859" y="62508"/>
                </a:lnTo>
                <a:lnTo>
                  <a:pt x="17859" y="62508"/>
                </a:lnTo>
                <a:lnTo>
                  <a:pt x="26789" y="44648"/>
                </a:lnTo>
                <a:lnTo>
                  <a:pt x="35719" y="35719"/>
                </a:lnTo>
                <a:lnTo>
                  <a:pt x="53578" y="17859"/>
                </a:lnTo>
                <a:lnTo>
                  <a:pt x="62508" y="8930"/>
                </a:lnTo>
                <a:lnTo>
                  <a:pt x="71437" y="0"/>
                </a:lnTo>
                <a:lnTo>
                  <a:pt x="89297" y="0"/>
                </a:lnTo>
                <a:lnTo>
                  <a:pt x="98226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33945" y="8930"/>
                </a:lnTo>
                <a:lnTo>
                  <a:pt x="151805" y="17859"/>
                </a:lnTo>
                <a:lnTo>
                  <a:pt x="169664" y="26789"/>
                </a:lnTo>
                <a:lnTo>
                  <a:pt x="178594" y="26789"/>
                </a:lnTo>
                <a:lnTo>
                  <a:pt x="187523" y="35719"/>
                </a:lnTo>
                <a:lnTo>
                  <a:pt x="196453" y="35719"/>
                </a:lnTo>
                <a:lnTo>
                  <a:pt x="196453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6" name="Freeform 1355"/>
          <p:cNvSpPr/>
          <p:nvPr/>
        </p:nvSpPr>
        <p:spPr>
          <a:xfrm>
            <a:off x="1598414" y="6000749"/>
            <a:ext cx="232173" cy="178595"/>
          </a:xfrm>
          <a:custGeom>
            <a:avLst/>
            <a:gdLst/>
            <a:ahLst/>
            <a:cxnLst/>
            <a:rect l="0" t="0" r="0" b="0"/>
            <a:pathLst>
              <a:path w="232173" h="178595">
                <a:moveTo>
                  <a:pt x="53578" y="44649"/>
                </a:moveTo>
                <a:lnTo>
                  <a:pt x="53578" y="44649"/>
                </a:lnTo>
                <a:lnTo>
                  <a:pt x="44649" y="44649"/>
                </a:lnTo>
                <a:lnTo>
                  <a:pt x="44649" y="44649"/>
                </a:lnTo>
                <a:lnTo>
                  <a:pt x="44649" y="53578"/>
                </a:lnTo>
                <a:lnTo>
                  <a:pt x="44649" y="53578"/>
                </a:lnTo>
                <a:lnTo>
                  <a:pt x="44649" y="71438"/>
                </a:lnTo>
                <a:lnTo>
                  <a:pt x="35719" y="80367"/>
                </a:lnTo>
                <a:lnTo>
                  <a:pt x="35719" y="89297"/>
                </a:lnTo>
                <a:lnTo>
                  <a:pt x="26789" y="107156"/>
                </a:lnTo>
                <a:lnTo>
                  <a:pt x="26789" y="116086"/>
                </a:lnTo>
                <a:lnTo>
                  <a:pt x="17859" y="133946"/>
                </a:lnTo>
                <a:lnTo>
                  <a:pt x="17859" y="142875"/>
                </a:lnTo>
                <a:lnTo>
                  <a:pt x="17859" y="151805"/>
                </a:lnTo>
                <a:lnTo>
                  <a:pt x="8930" y="160735"/>
                </a:lnTo>
                <a:lnTo>
                  <a:pt x="8930" y="169664"/>
                </a:lnTo>
                <a:lnTo>
                  <a:pt x="8930" y="178594"/>
                </a:lnTo>
                <a:lnTo>
                  <a:pt x="0" y="178594"/>
                </a:lnTo>
                <a:lnTo>
                  <a:pt x="0" y="178594"/>
                </a:lnTo>
                <a:lnTo>
                  <a:pt x="8930" y="178594"/>
                </a:lnTo>
                <a:lnTo>
                  <a:pt x="8930" y="169664"/>
                </a:lnTo>
                <a:lnTo>
                  <a:pt x="8930" y="160735"/>
                </a:lnTo>
                <a:lnTo>
                  <a:pt x="17859" y="151805"/>
                </a:lnTo>
                <a:lnTo>
                  <a:pt x="17859" y="133946"/>
                </a:lnTo>
                <a:lnTo>
                  <a:pt x="26789" y="125016"/>
                </a:lnTo>
                <a:lnTo>
                  <a:pt x="35719" y="107156"/>
                </a:lnTo>
                <a:lnTo>
                  <a:pt x="35719" y="98227"/>
                </a:lnTo>
                <a:lnTo>
                  <a:pt x="44649" y="80367"/>
                </a:lnTo>
                <a:lnTo>
                  <a:pt x="53578" y="62508"/>
                </a:lnTo>
                <a:lnTo>
                  <a:pt x="53578" y="53578"/>
                </a:lnTo>
                <a:lnTo>
                  <a:pt x="62508" y="44649"/>
                </a:lnTo>
                <a:lnTo>
                  <a:pt x="62508" y="26789"/>
                </a:lnTo>
                <a:lnTo>
                  <a:pt x="71438" y="26789"/>
                </a:lnTo>
                <a:lnTo>
                  <a:pt x="71438" y="17860"/>
                </a:lnTo>
                <a:lnTo>
                  <a:pt x="71438" y="8930"/>
                </a:lnTo>
                <a:lnTo>
                  <a:pt x="71438" y="8930"/>
                </a:lnTo>
                <a:lnTo>
                  <a:pt x="80367" y="8930"/>
                </a:lnTo>
                <a:lnTo>
                  <a:pt x="80367" y="17860"/>
                </a:lnTo>
                <a:lnTo>
                  <a:pt x="89297" y="17860"/>
                </a:lnTo>
                <a:lnTo>
                  <a:pt x="89297" y="26789"/>
                </a:lnTo>
                <a:lnTo>
                  <a:pt x="98227" y="35719"/>
                </a:lnTo>
                <a:lnTo>
                  <a:pt x="98227" y="53578"/>
                </a:lnTo>
                <a:lnTo>
                  <a:pt x="98227" y="62508"/>
                </a:lnTo>
                <a:lnTo>
                  <a:pt x="107156" y="71438"/>
                </a:lnTo>
                <a:lnTo>
                  <a:pt x="107156" y="80367"/>
                </a:lnTo>
                <a:lnTo>
                  <a:pt x="107156" y="89297"/>
                </a:lnTo>
                <a:lnTo>
                  <a:pt x="116086" y="98227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25016" y="107156"/>
                </a:lnTo>
                <a:lnTo>
                  <a:pt x="125016" y="107156"/>
                </a:lnTo>
                <a:lnTo>
                  <a:pt x="125016" y="98227"/>
                </a:lnTo>
                <a:lnTo>
                  <a:pt x="133945" y="98227"/>
                </a:lnTo>
                <a:lnTo>
                  <a:pt x="133945" y="89297"/>
                </a:lnTo>
                <a:lnTo>
                  <a:pt x="142875" y="71438"/>
                </a:lnTo>
                <a:lnTo>
                  <a:pt x="151805" y="62508"/>
                </a:lnTo>
                <a:lnTo>
                  <a:pt x="160734" y="53578"/>
                </a:lnTo>
                <a:lnTo>
                  <a:pt x="169664" y="44649"/>
                </a:lnTo>
                <a:lnTo>
                  <a:pt x="169664" y="26789"/>
                </a:lnTo>
                <a:lnTo>
                  <a:pt x="178594" y="26789"/>
                </a:lnTo>
                <a:lnTo>
                  <a:pt x="187524" y="17860"/>
                </a:lnTo>
                <a:lnTo>
                  <a:pt x="196453" y="8930"/>
                </a:lnTo>
                <a:lnTo>
                  <a:pt x="205383" y="0"/>
                </a:lnTo>
                <a:lnTo>
                  <a:pt x="20538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8930"/>
                </a:lnTo>
                <a:lnTo>
                  <a:pt x="214313" y="8930"/>
                </a:lnTo>
                <a:lnTo>
                  <a:pt x="223242" y="17860"/>
                </a:lnTo>
                <a:lnTo>
                  <a:pt x="223242" y="26789"/>
                </a:lnTo>
                <a:lnTo>
                  <a:pt x="223242" y="35719"/>
                </a:lnTo>
                <a:lnTo>
                  <a:pt x="214313" y="44649"/>
                </a:lnTo>
                <a:lnTo>
                  <a:pt x="223242" y="62508"/>
                </a:lnTo>
                <a:lnTo>
                  <a:pt x="223242" y="71438"/>
                </a:lnTo>
                <a:lnTo>
                  <a:pt x="223242" y="89297"/>
                </a:lnTo>
                <a:lnTo>
                  <a:pt x="223242" y="98227"/>
                </a:lnTo>
                <a:lnTo>
                  <a:pt x="223242" y="116086"/>
                </a:lnTo>
                <a:lnTo>
                  <a:pt x="223242" y="125016"/>
                </a:lnTo>
                <a:lnTo>
                  <a:pt x="232172" y="133946"/>
                </a:lnTo>
                <a:lnTo>
                  <a:pt x="232172" y="142875"/>
                </a:lnTo>
                <a:lnTo>
                  <a:pt x="232172" y="142875"/>
                </a:lnTo>
                <a:lnTo>
                  <a:pt x="232172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7" name="Freeform 1356"/>
          <p:cNvSpPr/>
          <p:nvPr/>
        </p:nvSpPr>
        <p:spPr>
          <a:xfrm>
            <a:off x="1928813" y="6018609"/>
            <a:ext cx="116086" cy="116087"/>
          </a:xfrm>
          <a:custGeom>
            <a:avLst/>
            <a:gdLst/>
            <a:ahLst/>
            <a:cxnLst/>
            <a:rect l="0" t="0" r="0" b="0"/>
            <a:pathLst>
              <a:path w="116086" h="116087">
                <a:moveTo>
                  <a:pt x="80367" y="8929"/>
                </a:moveTo>
                <a:lnTo>
                  <a:pt x="80367" y="8929"/>
                </a:lnTo>
                <a:lnTo>
                  <a:pt x="80367" y="8929"/>
                </a:lnTo>
                <a:lnTo>
                  <a:pt x="80367" y="8929"/>
                </a:lnTo>
                <a:lnTo>
                  <a:pt x="80367" y="8929"/>
                </a:ln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62507" y="8929"/>
                </a:lnTo>
                <a:lnTo>
                  <a:pt x="53578" y="8929"/>
                </a:lnTo>
                <a:lnTo>
                  <a:pt x="44648" y="8929"/>
                </a:lnTo>
                <a:lnTo>
                  <a:pt x="35718" y="17859"/>
                </a:lnTo>
                <a:lnTo>
                  <a:pt x="26789" y="26789"/>
                </a:lnTo>
                <a:lnTo>
                  <a:pt x="17859" y="35718"/>
                </a:lnTo>
                <a:lnTo>
                  <a:pt x="17859" y="35718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62507"/>
                </a:lnTo>
                <a:lnTo>
                  <a:pt x="0" y="62507"/>
                </a:lnTo>
                <a:lnTo>
                  <a:pt x="8929" y="71437"/>
                </a:lnTo>
                <a:lnTo>
                  <a:pt x="8929" y="71437"/>
                </a:lnTo>
                <a:lnTo>
                  <a:pt x="8929" y="71437"/>
                </a:lnTo>
                <a:lnTo>
                  <a:pt x="17859" y="71437"/>
                </a:lnTo>
                <a:lnTo>
                  <a:pt x="17859" y="62507"/>
                </a:lnTo>
                <a:lnTo>
                  <a:pt x="26789" y="62507"/>
                </a:lnTo>
                <a:lnTo>
                  <a:pt x="35718" y="53578"/>
                </a:lnTo>
                <a:lnTo>
                  <a:pt x="35718" y="44648"/>
                </a:lnTo>
                <a:lnTo>
                  <a:pt x="44648" y="44648"/>
                </a:lnTo>
                <a:lnTo>
                  <a:pt x="53578" y="35718"/>
                </a:lnTo>
                <a:lnTo>
                  <a:pt x="62507" y="35718"/>
                </a:lnTo>
                <a:lnTo>
                  <a:pt x="71437" y="35718"/>
                </a:lnTo>
                <a:lnTo>
                  <a:pt x="71437" y="44648"/>
                </a:lnTo>
                <a:lnTo>
                  <a:pt x="80367" y="44648"/>
                </a:lnTo>
                <a:lnTo>
                  <a:pt x="80367" y="53578"/>
                </a:lnTo>
                <a:lnTo>
                  <a:pt x="89296" y="62507"/>
                </a:lnTo>
                <a:lnTo>
                  <a:pt x="89296" y="71437"/>
                </a:lnTo>
                <a:lnTo>
                  <a:pt x="89296" y="80367"/>
                </a:lnTo>
                <a:lnTo>
                  <a:pt x="89296" y="89296"/>
                </a:lnTo>
                <a:lnTo>
                  <a:pt x="98226" y="98226"/>
                </a:lnTo>
                <a:lnTo>
                  <a:pt x="98226" y="107156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16085" y="116086"/>
                </a:lnTo>
                <a:lnTo>
                  <a:pt x="116085" y="116086"/>
                </a:lnTo>
                <a:lnTo>
                  <a:pt x="116085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8" name="Freeform 1357"/>
          <p:cNvSpPr/>
          <p:nvPr/>
        </p:nvSpPr>
        <p:spPr>
          <a:xfrm>
            <a:off x="2107406" y="6009679"/>
            <a:ext cx="71439" cy="125017"/>
          </a:xfrm>
          <a:custGeom>
            <a:avLst/>
            <a:gdLst/>
            <a:ahLst/>
            <a:cxnLst/>
            <a:rect l="0" t="0" r="0" b="0"/>
            <a:pathLst>
              <a:path w="71439" h="125017">
                <a:moveTo>
                  <a:pt x="71438" y="8930"/>
                </a:moveTo>
                <a:lnTo>
                  <a:pt x="71438" y="8930"/>
                </a:lnTo>
                <a:lnTo>
                  <a:pt x="71438" y="893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44648"/>
                </a:lnTo>
                <a:lnTo>
                  <a:pt x="17860" y="53578"/>
                </a:lnTo>
                <a:lnTo>
                  <a:pt x="26789" y="62508"/>
                </a:lnTo>
                <a:lnTo>
                  <a:pt x="26789" y="71437"/>
                </a:lnTo>
                <a:lnTo>
                  <a:pt x="35719" y="80367"/>
                </a:lnTo>
                <a:lnTo>
                  <a:pt x="44649" y="98226"/>
                </a:lnTo>
                <a:lnTo>
                  <a:pt x="44649" y="98226"/>
                </a:lnTo>
                <a:lnTo>
                  <a:pt x="44649" y="107156"/>
                </a:lnTo>
                <a:lnTo>
                  <a:pt x="53578" y="116086"/>
                </a:lnTo>
                <a:lnTo>
                  <a:pt x="53578" y="125016"/>
                </a:lnTo>
                <a:lnTo>
                  <a:pt x="53578" y="125016"/>
                </a:lnTo>
                <a:lnTo>
                  <a:pt x="53578" y="125016"/>
                </a:lnTo>
                <a:lnTo>
                  <a:pt x="44649" y="125016"/>
                </a:lnTo>
                <a:lnTo>
                  <a:pt x="35719" y="125016"/>
                </a:lnTo>
                <a:lnTo>
                  <a:pt x="26789" y="125016"/>
                </a:lnTo>
                <a:lnTo>
                  <a:pt x="17860" y="125016"/>
                </a:lnTo>
                <a:lnTo>
                  <a:pt x="8930" y="12501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9" name="Freeform 1358"/>
          <p:cNvSpPr/>
          <p:nvPr/>
        </p:nvSpPr>
        <p:spPr>
          <a:xfrm>
            <a:off x="2259211" y="6000749"/>
            <a:ext cx="71438" cy="133947"/>
          </a:xfrm>
          <a:custGeom>
            <a:avLst/>
            <a:gdLst/>
            <a:ahLst/>
            <a:cxnLst/>
            <a:rect l="0" t="0" r="0" b="0"/>
            <a:pathLst>
              <a:path w="71438" h="133947">
                <a:moveTo>
                  <a:pt x="35719" y="8930"/>
                </a:moveTo>
                <a:lnTo>
                  <a:pt x="3571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8930" y="35719"/>
                </a:lnTo>
                <a:lnTo>
                  <a:pt x="17859" y="44649"/>
                </a:lnTo>
                <a:lnTo>
                  <a:pt x="26789" y="53578"/>
                </a:lnTo>
                <a:lnTo>
                  <a:pt x="35719" y="62508"/>
                </a:lnTo>
                <a:lnTo>
                  <a:pt x="44648" y="71438"/>
                </a:lnTo>
                <a:lnTo>
                  <a:pt x="53578" y="80367"/>
                </a:lnTo>
                <a:lnTo>
                  <a:pt x="62508" y="89297"/>
                </a:lnTo>
                <a:lnTo>
                  <a:pt x="62508" y="98227"/>
                </a:lnTo>
                <a:lnTo>
                  <a:pt x="71437" y="107156"/>
                </a:lnTo>
                <a:lnTo>
                  <a:pt x="71437" y="107156"/>
                </a:lnTo>
                <a:lnTo>
                  <a:pt x="71437" y="116086"/>
                </a:lnTo>
                <a:lnTo>
                  <a:pt x="62508" y="125016"/>
                </a:lnTo>
                <a:lnTo>
                  <a:pt x="62508" y="125016"/>
                </a:lnTo>
                <a:lnTo>
                  <a:pt x="53578" y="125016"/>
                </a:lnTo>
                <a:lnTo>
                  <a:pt x="44648" y="125016"/>
                </a:lnTo>
                <a:lnTo>
                  <a:pt x="44648" y="133946"/>
                </a:lnTo>
                <a:lnTo>
                  <a:pt x="35719" y="133946"/>
                </a:lnTo>
                <a:lnTo>
                  <a:pt x="26789" y="125016"/>
                </a:lnTo>
                <a:lnTo>
                  <a:pt x="17859" y="12501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0" name="Freeform 1359"/>
          <p:cNvSpPr/>
          <p:nvPr/>
        </p:nvSpPr>
        <p:spPr>
          <a:xfrm>
            <a:off x="2500313" y="5982890"/>
            <a:ext cx="53579" cy="160735"/>
          </a:xfrm>
          <a:custGeom>
            <a:avLst/>
            <a:gdLst/>
            <a:ahLst/>
            <a:cxnLst/>
            <a:rect l="0" t="0" r="0" b="0"/>
            <a:pathLst>
              <a:path w="53579" h="160735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35718" y="17859"/>
                </a:lnTo>
                <a:lnTo>
                  <a:pt x="26789" y="26789"/>
                </a:lnTo>
                <a:lnTo>
                  <a:pt x="26789" y="35719"/>
                </a:lnTo>
                <a:lnTo>
                  <a:pt x="17859" y="44648"/>
                </a:lnTo>
                <a:lnTo>
                  <a:pt x="8929" y="53578"/>
                </a:lnTo>
                <a:lnTo>
                  <a:pt x="8929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116086"/>
                </a:lnTo>
                <a:lnTo>
                  <a:pt x="8929" y="125015"/>
                </a:lnTo>
                <a:lnTo>
                  <a:pt x="17859" y="133945"/>
                </a:lnTo>
                <a:lnTo>
                  <a:pt x="26789" y="142875"/>
                </a:lnTo>
                <a:lnTo>
                  <a:pt x="35718" y="151805"/>
                </a:lnTo>
                <a:lnTo>
                  <a:pt x="44648" y="160734"/>
                </a:lnTo>
                <a:lnTo>
                  <a:pt x="53578" y="160734"/>
                </a:lnTo>
                <a:lnTo>
                  <a:pt x="53578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1" name="Freeform 1360"/>
          <p:cNvSpPr/>
          <p:nvPr/>
        </p:nvSpPr>
        <p:spPr>
          <a:xfrm>
            <a:off x="2652117" y="6009679"/>
            <a:ext cx="89298" cy="116087"/>
          </a:xfrm>
          <a:custGeom>
            <a:avLst/>
            <a:gdLst/>
            <a:ahLst/>
            <a:cxnLst/>
            <a:rect l="0" t="0" r="0" b="0"/>
            <a:pathLst>
              <a:path w="89298" h="116087">
                <a:moveTo>
                  <a:pt x="44649" y="116086"/>
                </a:moveTo>
                <a:lnTo>
                  <a:pt x="53578" y="107156"/>
                </a:lnTo>
                <a:lnTo>
                  <a:pt x="53578" y="98226"/>
                </a:lnTo>
                <a:lnTo>
                  <a:pt x="53578" y="98226"/>
                </a:lnTo>
                <a:lnTo>
                  <a:pt x="53578" y="89297"/>
                </a:lnTo>
                <a:lnTo>
                  <a:pt x="53578" y="80367"/>
                </a:lnTo>
                <a:lnTo>
                  <a:pt x="53578" y="71437"/>
                </a:lnTo>
                <a:lnTo>
                  <a:pt x="44649" y="71437"/>
                </a:lnTo>
                <a:lnTo>
                  <a:pt x="44649" y="62508"/>
                </a:lnTo>
                <a:lnTo>
                  <a:pt x="35719" y="53578"/>
                </a:lnTo>
                <a:lnTo>
                  <a:pt x="26789" y="53578"/>
                </a:lnTo>
                <a:lnTo>
                  <a:pt x="17860" y="53578"/>
                </a:lnTo>
                <a:lnTo>
                  <a:pt x="17860" y="53578"/>
                </a:lnTo>
                <a:lnTo>
                  <a:pt x="893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71437"/>
                </a:lnTo>
                <a:lnTo>
                  <a:pt x="8930" y="80367"/>
                </a:lnTo>
                <a:lnTo>
                  <a:pt x="8930" y="80367"/>
                </a:lnTo>
                <a:lnTo>
                  <a:pt x="17860" y="89297"/>
                </a:lnTo>
                <a:lnTo>
                  <a:pt x="26789" y="89297"/>
                </a:lnTo>
                <a:lnTo>
                  <a:pt x="35719" y="89297"/>
                </a:lnTo>
                <a:lnTo>
                  <a:pt x="44649" y="89297"/>
                </a:lnTo>
                <a:lnTo>
                  <a:pt x="53578" y="89297"/>
                </a:lnTo>
                <a:lnTo>
                  <a:pt x="62508" y="80367"/>
                </a:lnTo>
                <a:lnTo>
                  <a:pt x="71438" y="80367"/>
                </a:lnTo>
                <a:lnTo>
                  <a:pt x="80367" y="71437"/>
                </a:lnTo>
                <a:lnTo>
                  <a:pt x="80367" y="71437"/>
                </a:lnTo>
                <a:lnTo>
                  <a:pt x="89297" y="62508"/>
                </a:lnTo>
                <a:lnTo>
                  <a:pt x="80367" y="44648"/>
                </a:lnTo>
                <a:lnTo>
                  <a:pt x="80367" y="35719"/>
                </a:lnTo>
                <a:lnTo>
                  <a:pt x="71438" y="26789"/>
                </a:lnTo>
                <a:lnTo>
                  <a:pt x="71438" y="17859"/>
                </a:lnTo>
                <a:lnTo>
                  <a:pt x="53578" y="8930"/>
                </a:lnTo>
                <a:lnTo>
                  <a:pt x="53578" y="8930"/>
                </a:ln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2" name="Freeform 1361"/>
          <p:cNvSpPr/>
          <p:nvPr/>
        </p:nvSpPr>
        <p:spPr>
          <a:xfrm>
            <a:off x="2803922" y="6009679"/>
            <a:ext cx="71438" cy="98227"/>
          </a:xfrm>
          <a:custGeom>
            <a:avLst/>
            <a:gdLst/>
            <a:ahLst/>
            <a:cxnLst/>
            <a:rect l="0" t="0" r="0" b="0"/>
            <a:pathLst>
              <a:path w="71438" h="98227">
                <a:moveTo>
                  <a:pt x="17859" y="17859"/>
                </a:moveTo>
                <a:lnTo>
                  <a:pt x="2678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4464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17859"/>
                </a:lnTo>
                <a:lnTo>
                  <a:pt x="53578" y="17859"/>
                </a:lnTo>
                <a:lnTo>
                  <a:pt x="44648" y="17859"/>
                </a:lnTo>
                <a:lnTo>
                  <a:pt x="35719" y="26789"/>
                </a:lnTo>
                <a:lnTo>
                  <a:pt x="26789" y="35719"/>
                </a:lnTo>
                <a:lnTo>
                  <a:pt x="17859" y="35719"/>
                </a:lnTo>
                <a:lnTo>
                  <a:pt x="893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8930" y="89297"/>
                </a:lnTo>
                <a:lnTo>
                  <a:pt x="8930" y="89297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9" y="98226"/>
                </a:lnTo>
                <a:lnTo>
                  <a:pt x="44648" y="98226"/>
                </a:lnTo>
                <a:lnTo>
                  <a:pt x="53578" y="98226"/>
                </a:lnTo>
                <a:lnTo>
                  <a:pt x="62508" y="89297"/>
                </a:lnTo>
                <a:lnTo>
                  <a:pt x="62508" y="80367"/>
                </a:lnTo>
                <a:lnTo>
                  <a:pt x="71437" y="71437"/>
                </a:lnTo>
                <a:lnTo>
                  <a:pt x="71437" y="62508"/>
                </a:lnTo>
                <a:lnTo>
                  <a:pt x="71437" y="53578"/>
                </a:lnTo>
                <a:lnTo>
                  <a:pt x="71437" y="44648"/>
                </a:lnTo>
                <a:lnTo>
                  <a:pt x="71437" y="35719"/>
                </a:lnTo>
                <a:lnTo>
                  <a:pt x="62508" y="26789"/>
                </a:lnTo>
                <a:lnTo>
                  <a:pt x="62508" y="17859"/>
                </a:lnTo>
                <a:lnTo>
                  <a:pt x="53578" y="8930"/>
                </a:lnTo>
                <a:lnTo>
                  <a:pt x="53578" y="893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3" name="Freeform 1362"/>
          <p:cNvSpPr/>
          <p:nvPr/>
        </p:nvSpPr>
        <p:spPr>
          <a:xfrm>
            <a:off x="2982516" y="5875734"/>
            <a:ext cx="8930" cy="187524"/>
          </a:xfrm>
          <a:custGeom>
            <a:avLst/>
            <a:gdLst/>
            <a:ahLst/>
            <a:cxnLst/>
            <a:rect l="0" t="0" r="0" b="0"/>
            <a:pathLst>
              <a:path w="8930" h="18752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44648"/>
                </a:lnTo>
                <a:lnTo>
                  <a:pt x="8929" y="62507"/>
                </a:lnTo>
                <a:lnTo>
                  <a:pt x="8929" y="71437"/>
                </a:lnTo>
                <a:lnTo>
                  <a:pt x="8929" y="89296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3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4" name="Freeform 1363"/>
          <p:cNvSpPr/>
          <p:nvPr/>
        </p:nvSpPr>
        <p:spPr>
          <a:xfrm>
            <a:off x="3045023" y="5938241"/>
            <a:ext cx="98228" cy="133947"/>
          </a:xfrm>
          <a:custGeom>
            <a:avLst/>
            <a:gdLst/>
            <a:ahLst/>
            <a:cxnLst/>
            <a:rect l="0" t="0" r="0" b="0"/>
            <a:pathLst>
              <a:path w="98228" h="133947">
                <a:moveTo>
                  <a:pt x="98227" y="35719"/>
                </a:moveTo>
                <a:lnTo>
                  <a:pt x="98227" y="26789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8930"/>
                </a:lnTo>
                <a:lnTo>
                  <a:pt x="80368" y="893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71438" y="8930"/>
                </a:lnTo>
                <a:lnTo>
                  <a:pt x="80368" y="8930"/>
                </a:lnTo>
                <a:lnTo>
                  <a:pt x="80368" y="26789"/>
                </a:lnTo>
                <a:lnTo>
                  <a:pt x="80368" y="35719"/>
                </a:lnTo>
                <a:lnTo>
                  <a:pt x="89297" y="53579"/>
                </a:lnTo>
                <a:lnTo>
                  <a:pt x="89297" y="62508"/>
                </a:lnTo>
                <a:lnTo>
                  <a:pt x="89297" y="80368"/>
                </a:lnTo>
                <a:lnTo>
                  <a:pt x="98227" y="89297"/>
                </a:lnTo>
                <a:lnTo>
                  <a:pt x="98227" y="98227"/>
                </a:lnTo>
                <a:lnTo>
                  <a:pt x="98227" y="107157"/>
                </a:lnTo>
                <a:lnTo>
                  <a:pt x="98227" y="125016"/>
                </a:lnTo>
                <a:lnTo>
                  <a:pt x="89297" y="125016"/>
                </a:lnTo>
                <a:lnTo>
                  <a:pt x="89297" y="133946"/>
                </a:lnTo>
                <a:lnTo>
                  <a:pt x="80368" y="133946"/>
                </a:lnTo>
                <a:lnTo>
                  <a:pt x="71438" y="133946"/>
                </a:lnTo>
                <a:lnTo>
                  <a:pt x="62508" y="133946"/>
                </a:lnTo>
                <a:lnTo>
                  <a:pt x="62508" y="133946"/>
                </a:lnTo>
                <a:lnTo>
                  <a:pt x="53579" y="133946"/>
                </a:lnTo>
                <a:lnTo>
                  <a:pt x="44649" y="133946"/>
                </a:lnTo>
                <a:lnTo>
                  <a:pt x="35719" y="133946"/>
                </a:lnTo>
                <a:lnTo>
                  <a:pt x="26790" y="133946"/>
                </a:lnTo>
                <a:lnTo>
                  <a:pt x="17860" y="125016"/>
                </a:lnTo>
                <a:lnTo>
                  <a:pt x="17860" y="125016"/>
                </a:lnTo>
                <a:lnTo>
                  <a:pt x="893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5" name="Freeform 1364"/>
          <p:cNvSpPr/>
          <p:nvPr/>
        </p:nvSpPr>
        <p:spPr>
          <a:xfrm>
            <a:off x="3259336" y="5973960"/>
            <a:ext cx="107157" cy="98228"/>
          </a:xfrm>
          <a:custGeom>
            <a:avLst/>
            <a:gdLst/>
            <a:ahLst/>
            <a:cxnLst/>
            <a:rect l="0" t="0" r="0" b="0"/>
            <a:pathLst>
              <a:path w="107157" h="98228">
                <a:moveTo>
                  <a:pt x="89297" y="35719"/>
                </a:moveTo>
                <a:lnTo>
                  <a:pt x="89297" y="3571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893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8930"/>
                </a:lnTo>
                <a:lnTo>
                  <a:pt x="893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30" y="35719"/>
                </a:lnTo>
                <a:lnTo>
                  <a:pt x="17859" y="44649"/>
                </a:lnTo>
                <a:lnTo>
                  <a:pt x="26789" y="44649"/>
                </a:lnTo>
                <a:lnTo>
                  <a:pt x="35719" y="44649"/>
                </a:lnTo>
                <a:lnTo>
                  <a:pt x="44648" y="44649"/>
                </a:lnTo>
                <a:lnTo>
                  <a:pt x="53578" y="44649"/>
                </a:lnTo>
                <a:lnTo>
                  <a:pt x="62508" y="44649"/>
                </a:lnTo>
                <a:lnTo>
                  <a:pt x="71437" y="44649"/>
                </a:lnTo>
                <a:lnTo>
                  <a:pt x="80367" y="44649"/>
                </a:lnTo>
                <a:lnTo>
                  <a:pt x="80367" y="35719"/>
                </a:lnTo>
                <a:lnTo>
                  <a:pt x="89297" y="35719"/>
                </a:lnTo>
                <a:lnTo>
                  <a:pt x="89297" y="35719"/>
                </a:lnTo>
                <a:lnTo>
                  <a:pt x="89297" y="35719"/>
                </a:lnTo>
                <a:lnTo>
                  <a:pt x="80367" y="44649"/>
                </a:lnTo>
                <a:lnTo>
                  <a:pt x="80367" y="44649"/>
                </a:lnTo>
                <a:lnTo>
                  <a:pt x="80367" y="53578"/>
                </a:lnTo>
                <a:lnTo>
                  <a:pt x="80367" y="53578"/>
                </a:lnTo>
                <a:lnTo>
                  <a:pt x="80367" y="62508"/>
                </a:lnTo>
                <a:lnTo>
                  <a:pt x="80367" y="71438"/>
                </a:lnTo>
                <a:lnTo>
                  <a:pt x="80367" y="80367"/>
                </a:lnTo>
                <a:lnTo>
                  <a:pt x="80367" y="89297"/>
                </a:lnTo>
                <a:lnTo>
                  <a:pt x="89297" y="98227"/>
                </a:lnTo>
                <a:lnTo>
                  <a:pt x="98227" y="98227"/>
                </a:lnTo>
                <a:lnTo>
                  <a:pt x="98227" y="98227"/>
                </a:lnTo>
                <a:lnTo>
                  <a:pt x="107156" y="98227"/>
                </a:lnTo>
                <a:lnTo>
                  <a:pt x="107156" y="98227"/>
                </a:lnTo>
                <a:lnTo>
                  <a:pt x="107156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6" name="Freeform 1365"/>
          <p:cNvSpPr/>
          <p:nvPr/>
        </p:nvSpPr>
        <p:spPr>
          <a:xfrm>
            <a:off x="3437930" y="5982890"/>
            <a:ext cx="98227" cy="107157"/>
          </a:xfrm>
          <a:custGeom>
            <a:avLst/>
            <a:gdLst/>
            <a:ahLst/>
            <a:cxnLst/>
            <a:rect l="0" t="0" r="0" b="0"/>
            <a:pathLst>
              <a:path w="98227" h="107157">
                <a:moveTo>
                  <a:pt x="8929" y="17859"/>
                </a:moveTo>
                <a:lnTo>
                  <a:pt x="8929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71437"/>
                </a:lnTo>
                <a:lnTo>
                  <a:pt x="8929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8929" y="89297"/>
                </a:lnTo>
                <a:lnTo>
                  <a:pt x="8929" y="80367"/>
                </a:lnTo>
                <a:lnTo>
                  <a:pt x="8929" y="62508"/>
                </a:lnTo>
                <a:lnTo>
                  <a:pt x="17859" y="53578"/>
                </a:lnTo>
                <a:lnTo>
                  <a:pt x="26789" y="44648"/>
                </a:lnTo>
                <a:lnTo>
                  <a:pt x="26789" y="26789"/>
                </a:lnTo>
                <a:lnTo>
                  <a:pt x="35718" y="17859"/>
                </a:lnTo>
                <a:lnTo>
                  <a:pt x="44648" y="8930"/>
                </a:lnTo>
                <a:lnTo>
                  <a:pt x="53578" y="893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71437" y="0"/>
                </a:lnTo>
                <a:lnTo>
                  <a:pt x="71437" y="8930"/>
                </a:lnTo>
                <a:lnTo>
                  <a:pt x="80367" y="17859"/>
                </a:lnTo>
                <a:lnTo>
                  <a:pt x="80367" y="26789"/>
                </a:lnTo>
                <a:lnTo>
                  <a:pt x="80367" y="35719"/>
                </a:lnTo>
                <a:lnTo>
                  <a:pt x="80367" y="44648"/>
                </a:lnTo>
                <a:lnTo>
                  <a:pt x="80367" y="53578"/>
                </a:lnTo>
                <a:lnTo>
                  <a:pt x="89297" y="71437"/>
                </a:lnTo>
                <a:lnTo>
                  <a:pt x="89297" y="80367"/>
                </a:lnTo>
                <a:lnTo>
                  <a:pt x="89297" y="89297"/>
                </a:lnTo>
                <a:lnTo>
                  <a:pt x="89297" y="98226"/>
                </a:lnTo>
                <a:lnTo>
                  <a:pt x="98226" y="98226"/>
                </a:lnTo>
                <a:lnTo>
                  <a:pt x="98226" y="107156"/>
                </a:lnTo>
                <a:lnTo>
                  <a:pt x="98226" y="107156"/>
                </a:lnTo>
                <a:lnTo>
                  <a:pt x="98226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7" name="Freeform 1366"/>
          <p:cNvSpPr/>
          <p:nvPr/>
        </p:nvSpPr>
        <p:spPr>
          <a:xfrm>
            <a:off x="3589734" y="5866804"/>
            <a:ext cx="187525" cy="223243"/>
          </a:xfrm>
          <a:custGeom>
            <a:avLst/>
            <a:gdLst/>
            <a:ahLst/>
            <a:cxnLst/>
            <a:rect l="0" t="0" r="0" b="0"/>
            <a:pathLst>
              <a:path w="187525" h="223243">
                <a:moveTo>
                  <a:pt x="62508" y="178594"/>
                </a:moveTo>
                <a:lnTo>
                  <a:pt x="71438" y="169664"/>
                </a:lnTo>
                <a:lnTo>
                  <a:pt x="62508" y="160734"/>
                </a:lnTo>
                <a:lnTo>
                  <a:pt x="71438" y="160734"/>
                </a:lnTo>
                <a:lnTo>
                  <a:pt x="71438" y="151805"/>
                </a:lnTo>
                <a:lnTo>
                  <a:pt x="71438" y="142875"/>
                </a:lnTo>
                <a:lnTo>
                  <a:pt x="80368" y="133945"/>
                </a:lnTo>
                <a:lnTo>
                  <a:pt x="71438" y="125016"/>
                </a:lnTo>
                <a:lnTo>
                  <a:pt x="71438" y="116086"/>
                </a:lnTo>
                <a:lnTo>
                  <a:pt x="62508" y="116086"/>
                </a:lnTo>
                <a:lnTo>
                  <a:pt x="53579" y="116086"/>
                </a:lnTo>
                <a:lnTo>
                  <a:pt x="35719" y="116086"/>
                </a:lnTo>
                <a:lnTo>
                  <a:pt x="26789" y="125016"/>
                </a:lnTo>
                <a:lnTo>
                  <a:pt x="17860" y="133945"/>
                </a:lnTo>
                <a:lnTo>
                  <a:pt x="893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4"/>
                </a:lnTo>
                <a:lnTo>
                  <a:pt x="0" y="160734"/>
                </a:lnTo>
                <a:lnTo>
                  <a:pt x="8930" y="169664"/>
                </a:lnTo>
                <a:lnTo>
                  <a:pt x="17860" y="178594"/>
                </a:lnTo>
                <a:lnTo>
                  <a:pt x="17860" y="178594"/>
                </a:lnTo>
                <a:lnTo>
                  <a:pt x="26789" y="178594"/>
                </a:lnTo>
                <a:lnTo>
                  <a:pt x="44649" y="169664"/>
                </a:lnTo>
                <a:lnTo>
                  <a:pt x="53579" y="169664"/>
                </a:lnTo>
                <a:lnTo>
                  <a:pt x="71438" y="160734"/>
                </a:lnTo>
                <a:lnTo>
                  <a:pt x="80368" y="142875"/>
                </a:lnTo>
                <a:lnTo>
                  <a:pt x="98227" y="133945"/>
                </a:lnTo>
                <a:lnTo>
                  <a:pt x="107157" y="116086"/>
                </a:lnTo>
                <a:lnTo>
                  <a:pt x="116086" y="98226"/>
                </a:lnTo>
                <a:lnTo>
                  <a:pt x="125016" y="80367"/>
                </a:lnTo>
                <a:lnTo>
                  <a:pt x="142875" y="62508"/>
                </a:lnTo>
                <a:lnTo>
                  <a:pt x="151805" y="53578"/>
                </a:lnTo>
                <a:lnTo>
                  <a:pt x="151805" y="35719"/>
                </a:lnTo>
                <a:lnTo>
                  <a:pt x="160735" y="26789"/>
                </a:lnTo>
                <a:lnTo>
                  <a:pt x="160735" y="17859"/>
                </a:lnTo>
                <a:lnTo>
                  <a:pt x="169664" y="893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8930"/>
                </a:lnTo>
                <a:lnTo>
                  <a:pt x="160735" y="17859"/>
                </a:lnTo>
                <a:lnTo>
                  <a:pt x="160735" y="26789"/>
                </a:lnTo>
                <a:lnTo>
                  <a:pt x="160735" y="44648"/>
                </a:lnTo>
                <a:lnTo>
                  <a:pt x="160735" y="53578"/>
                </a:lnTo>
                <a:lnTo>
                  <a:pt x="160735" y="71437"/>
                </a:lnTo>
                <a:lnTo>
                  <a:pt x="151805" y="89297"/>
                </a:lnTo>
                <a:lnTo>
                  <a:pt x="151805" y="107156"/>
                </a:lnTo>
                <a:lnTo>
                  <a:pt x="151805" y="133945"/>
                </a:lnTo>
                <a:lnTo>
                  <a:pt x="160735" y="151805"/>
                </a:lnTo>
                <a:lnTo>
                  <a:pt x="160735" y="169664"/>
                </a:lnTo>
                <a:lnTo>
                  <a:pt x="169664" y="187523"/>
                </a:lnTo>
                <a:lnTo>
                  <a:pt x="169664" y="196453"/>
                </a:lnTo>
                <a:lnTo>
                  <a:pt x="178594" y="214312"/>
                </a:lnTo>
                <a:lnTo>
                  <a:pt x="178594" y="223242"/>
                </a:lnTo>
                <a:lnTo>
                  <a:pt x="187524" y="223242"/>
                </a:lnTo>
                <a:lnTo>
                  <a:pt x="187524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8" name="Freeform 1367"/>
          <p:cNvSpPr/>
          <p:nvPr/>
        </p:nvSpPr>
        <p:spPr>
          <a:xfrm>
            <a:off x="1696641" y="6259710"/>
            <a:ext cx="26790" cy="35720"/>
          </a:xfrm>
          <a:custGeom>
            <a:avLst/>
            <a:gdLst/>
            <a:ahLst/>
            <a:cxnLst/>
            <a:rect l="0" t="0" r="0" b="0"/>
            <a:pathLst>
              <a:path w="26790" h="35720">
                <a:moveTo>
                  <a:pt x="26789" y="35719"/>
                </a:move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26789"/>
                </a:lnTo>
                <a:lnTo>
                  <a:pt x="17859" y="17860"/>
                </a:lnTo>
                <a:lnTo>
                  <a:pt x="17859" y="17860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9" name="Freeform 1368"/>
          <p:cNvSpPr/>
          <p:nvPr/>
        </p:nvSpPr>
        <p:spPr>
          <a:xfrm>
            <a:off x="1571625" y="6250780"/>
            <a:ext cx="125017" cy="232173"/>
          </a:xfrm>
          <a:custGeom>
            <a:avLst/>
            <a:gdLst/>
            <a:ahLst/>
            <a:cxnLst/>
            <a:rect l="0" t="0" r="0" b="0"/>
            <a:pathLst>
              <a:path w="125017" h="232173">
                <a:moveTo>
                  <a:pt x="8930" y="0"/>
                </a:moveTo>
                <a:lnTo>
                  <a:pt x="893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90"/>
                </a:lnTo>
                <a:lnTo>
                  <a:pt x="17859" y="35719"/>
                </a:lnTo>
                <a:lnTo>
                  <a:pt x="26789" y="53579"/>
                </a:lnTo>
                <a:lnTo>
                  <a:pt x="35719" y="62508"/>
                </a:lnTo>
                <a:lnTo>
                  <a:pt x="44648" y="80368"/>
                </a:lnTo>
                <a:lnTo>
                  <a:pt x="62508" y="98227"/>
                </a:lnTo>
                <a:lnTo>
                  <a:pt x="71438" y="116086"/>
                </a:lnTo>
                <a:lnTo>
                  <a:pt x="80367" y="133946"/>
                </a:lnTo>
                <a:lnTo>
                  <a:pt x="89297" y="151805"/>
                </a:lnTo>
                <a:lnTo>
                  <a:pt x="98227" y="160735"/>
                </a:lnTo>
                <a:lnTo>
                  <a:pt x="107156" y="178594"/>
                </a:lnTo>
                <a:lnTo>
                  <a:pt x="116086" y="196454"/>
                </a:lnTo>
                <a:lnTo>
                  <a:pt x="116086" y="205383"/>
                </a:lnTo>
                <a:lnTo>
                  <a:pt x="125016" y="223243"/>
                </a:lnTo>
                <a:lnTo>
                  <a:pt x="125016" y="232172"/>
                </a:lnTo>
                <a:lnTo>
                  <a:pt x="125016" y="232172"/>
                </a:lnTo>
                <a:lnTo>
                  <a:pt x="125016" y="232172"/>
                </a:lnTo>
                <a:lnTo>
                  <a:pt x="125016" y="232172"/>
                </a:lnTo>
                <a:lnTo>
                  <a:pt x="116086" y="232172"/>
                </a:lnTo>
                <a:lnTo>
                  <a:pt x="116086" y="232172"/>
                </a:lnTo>
                <a:lnTo>
                  <a:pt x="107156" y="232172"/>
                </a:lnTo>
                <a:lnTo>
                  <a:pt x="98227" y="232172"/>
                </a:lnTo>
                <a:lnTo>
                  <a:pt x="89297" y="223243"/>
                </a:lnTo>
                <a:lnTo>
                  <a:pt x="80367" y="223243"/>
                </a:lnTo>
                <a:lnTo>
                  <a:pt x="71438" y="223243"/>
                </a:lnTo>
                <a:lnTo>
                  <a:pt x="53578" y="214313"/>
                </a:lnTo>
                <a:lnTo>
                  <a:pt x="44648" y="205383"/>
                </a:lnTo>
                <a:lnTo>
                  <a:pt x="35719" y="205383"/>
                </a:lnTo>
                <a:lnTo>
                  <a:pt x="26789" y="196454"/>
                </a:lnTo>
                <a:lnTo>
                  <a:pt x="17859" y="196454"/>
                </a:lnTo>
                <a:lnTo>
                  <a:pt x="8930" y="196454"/>
                </a:lnTo>
                <a:lnTo>
                  <a:pt x="0" y="196454"/>
                </a:lnTo>
                <a:lnTo>
                  <a:pt x="0" y="19645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0" name="Freeform 1369"/>
          <p:cNvSpPr/>
          <p:nvPr/>
        </p:nvSpPr>
        <p:spPr>
          <a:xfrm>
            <a:off x="1607344" y="6215062"/>
            <a:ext cx="133946" cy="35719"/>
          </a:xfrm>
          <a:custGeom>
            <a:avLst/>
            <a:gdLst/>
            <a:ahLst/>
            <a:cxnLst/>
            <a:rect l="0" t="0" r="0" b="0"/>
            <a:pathLst>
              <a:path w="133946" h="35719">
                <a:moveTo>
                  <a:pt x="8929" y="35718"/>
                </a:move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8929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71437" y="8929"/>
                </a:lnTo>
                <a:lnTo>
                  <a:pt x="80367" y="8929"/>
                </a:lnTo>
                <a:lnTo>
                  <a:pt x="89297" y="8929"/>
                </a:lnTo>
                <a:lnTo>
                  <a:pt x="98226" y="8929"/>
                </a:lnTo>
                <a:lnTo>
                  <a:pt x="107156" y="17859"/>
                </a:lnTo>
                <a:lnTo>
                  <a:pt x="125015" y="1785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33945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1" name="Freeform 1370"/>
          <p:cNvSpPr/>
          <p:nvPr/>
        </p:nvSpPr>
        <p:spPr>
          <a:xfrm>
            <a:off x="1857375" y="6188273"/>
            <a:ext cx="26790" cy="250032"/>
          </a:xfrm>
          <a:custGeom>
            <a:avLst/>
            <a:gdLst/>
            <a:ahLst/>
            <a:cxnLst/>
            <a:rect l="0" t="0" r="0" b="0"/>
            <a:pathLst>
              <a:path w="26790" h="250032">
                <a:moveTo>
                  <a:pt x="17859" y="8929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62507"/>
                </a:lnTo>
                <a:lnTo>
                  <a:pt x="0" y="80367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51804"/>
                </a:lnTo>
                <a:lnTo>
                  <a:pt x="8930" y="160734"/>
                </a:lnTo>
                <a:lnTo>
                  <a:pt x="8930" y="178593"/>
                </a:lnTo>
                <a:lnTo>
                  <a:pt x="17859" y="187523"/>
                </a:lnTo>
                <a:lnTo>
                  <a:pt x="17859" y="205382"/>
                </a:lnTo>
                <a:lnTo>
                  <a:pt x="17859" y="214312"/>
                </a:lnTo>
                <a:lnTo>
                  <a:pt x="17859" y="223242"/>
                </a:lnTo>
                <a:lnTo>
                  <a:pt x="17859" y="232172"/>
                </a:lnTo>
                <a:lnTo>
                  <a:pt x="17859" y="241101"/>
                </a:lnTo>
                <a:lnTo>
                  <a:pt x="17859" y="250031"/>
                </a:lnTo>
                <a:lnTo>
                  <a:pt x="26789" y="250031"/>
                </a:lnTo>
                <a:lnTo>
                  <a:pt x="26789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2" name="Freeform 1371"/>
          <p:cNvSpPr/>
          <p:nvPr/>
        </p:nvSpPr>
        <p:spPr>
          <a:xfrm>
            <a:off x="1803797" y="6313288"/>
            <a:ext cx="107157" cy="26790"/>
          </a:xfrm>
          <a:custGeom>
            <a:avLst/>
            <a:gdLst/>
            <a:ahLst/>
            <a:cxnLst/>
            <a:rect l="0" t="0" r="0" b="0"/>
            <a:pathLst>
              <a:path w="107157" h="26790">
                <a:moveTo>
                  <a:pt x="26789" y="8930"/>
                </a:moveTo>
                <a:lnTo>
                  <a:pt x="17859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35719" y="17860"/>
                </a:lnTo>
                <a:lnTo>
                  <a:pt x="44648" y="26789"/>
                </a:lnTo>
                <a:lnTo>
                  <a:pt x="62508" y="26789"/>
                </a:lnTo>
                <a:lnTo>
                  <a:pt x="80367" y="26789"/>
                </a:lnTo>
                <a:lnTo>
                  <a:pt x="89297" y="2678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3" name="Freeform 1372"/>
          <p:cNvSpPr/>
          <p:nvPr/>
        </p:nvSpPr>
        <p:spPr>
          <a:xfrm>
            <a:off x="1991320" y="6277570"/>
            <a:ext cx="107158" cy="89297"/>
          </a:xfrm>
          <a:custGeom>
            <a:avLst/>
            <a:gdLst/>
            <a:ahLst/>
            <a:cxnLst/>
            <a:rect l="0" t="0" r="0" b="0"/>
            <a:pathLst>
              <a:path w="107158" h="89297">
                <a:moveTo>
                  <a:pt x="71438" y="26789"/>
                </a:moveTo>
                <a:lnTo>
                  <a:pt x="62508" y="26789"/>
                </a:lnTo>
                <a:lnTo>
                  <a:pt x="62508" y="2678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8929"/>
                </a:lnTo>
                <a:lnTo>
                  <a:pt x="53578" y="8929"/>
                </a:lnTo>
                <a:lnTo>
                  <a:pt x="53578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8929"/>
                </a:lnTo>
                <a:lnTo>
                  <a:pt x="1786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53578"/>
                </a:lnTo>
                <a:lnTo>
                  <a:pt x="17860" y="53578"/>
                </a:lnTo>
                <a:lnTo>
                  <a:pt x="26789" y="53578"/>
                </a:lnTo>
                <a:lnTo>
                  <a:pt x="35719" y="53578"/>
                </a:lnTo>
                <a:lnTo>
                  <a:pt x="44649" y="53578"/>
                </a:lnTo>
                <a:lnTo>
                  <a:pt x="53578" y="44648"/>
                </a:lnTo>
                <a:lnTo>
                  <a:pt x="53578" y="44648"/>
                </a:lnTo>
                <a:lnTo>
                  <a:pt x="62508" y="44648"/>
                </a:lnTo>
                <a:lnTo>
                  <a:pt x="71438" y="44648"/>
                </a:lnTo>
                <a:lnTo>
                  <a:pt x="71438" y="35718"/>
                </a:lnTo>
                <a:lnTo>
                  <a:pt x="71438" y="35718"/>
                </a:lnTo>
                <a:lnTo>
                  <a:pt x="71438" y="35718"/>
                </a:lnTo>
                <a:lnTo>
                  <a:pt x="80368" y="35718"/>
                </a:lnTo>
                <a:lnTo>
                  <a:pt x="80368" y="35718"/>
                </a:lnTo>
                <a:lnTo>
                  <a:pt x="80368" y="35718"/>
                </a:lnTo>
                <a:lnTo>
                  <a:pt x="80368" y="35718"/>
                </a:lnTo>
                <a:lnTo>
                  <a:pt x="80368" y="44648"/>
                </a:lnTo>
                <a:lnTo>
                  <a:pt x="80368" y="53578"/>
                </a:lnTo>
                <a:lnTo>
                  <a:pt x="80368" y="62507"/>
                </a:lnTo>
                <a:lnTo>
                  <a:pt x="80368" y="71437"/>
                </a:lnTo>
                <a:lnTo>
                  <a:pt x="89297" y="71437"/>
                </a:lnTo>
                <a:lnTo>
                  <a:pt x="89297" y="80367"/>
                </a:lnTo>
                <a:lnTo>
                  <a:pt x="98227" y="89296"/>
                </a:lnTo>
                <a:lnTo>
                  <a:pt x="98227" y="89296"/>
                </a:lnTo>
                <a:lnTo>
                  <a:pt x="98227" y="89296"/>
                </a:lnTo>
                <a:lnTo>
                  <a:pt x="107157" y="89296"/>
                </a:lnTo>
                <a:lnTo>
                  <a:pt x="107157" y="89296"/>
                </a:lnTo>
                <a:lnTo>
                  <a:pt x="107157" y="89296"/>
                </a:lnTo>
                <a:lnTo>
                  <a:pt x="107157" y="8929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4" name="Freeform 1373"/>
          <p:cNvSpPr/>
          <p:nvPr/>
        </p:nvSpPr>
        <p:spPr>
          <a:xfrm>
            <a:off x="2152055" y="6223991"/>
            <a:ext cx="80368" cy="142876"/>
          </a:xfrm>
          <a:custGeom>
            <a:avLst/>
            <a:gdLst/>
            <a:ahLst/>
            <a:cxnLst/>
            <a:rect l="0" t="0" r="0" b="0"/>
            <a:pathLst>
              <a:path w="80368" h="142876">
                <a:moveTo>
                  <a:pt x="0" y="53579"/>
                </a:move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53579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8929" y="133946"/>
                </a:lnTo>
                <a:lnTo>
                  <a:pt x="8929" y="125016"/>
                </a:lnTo>
                <a:lnTo>
                  <a:pt x="8929" y="116086"/>
                </a:lnTo>
                <a:lnTo>
                  <a:pt x="8929" y="107157"/>
                </a:lnTo>
                <a:lnTo>
                  <a:pt x="17859" y="98227"/>
                </a:lnTo>
                <a:lnTo>
                  <a:pt x="17859" y="80368"/>
                </a:lnTo>
                <a:lnTo>
                  <a:pt x="26789" y="62508"/>
                </a:lnTo>
                <a:lnTo>
                  <a:pt x="26789" y="53579"/>
                </a:lnTo>
                <a:lnTo>
                  <a:pt x="35718" y="35719"/>
                </a:lnTo>
                <a:lnTo>
                  <a:pt x="35718" y="26789"/>
                </a:lnTo>
                <a:lnTo>
                  <a:pt x="44648" y="17860"/>
                </a:lnTo>
                <a:lnTo>
                  <a:pt x="44648" y="893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71437" y="0"/>
                </a:lnTo>
                <a:lnTo>
                  <a:pt x="7143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5" name="Freeform 1374"/>
          <p:cNvSpPr/>
          <p:nvPr/>
        </p:nvSpPr>
        <p:spPr>
          <a:xfrm>
            <a:off x="2339578" y="6134695"/>
            <a:ext cx="8931" cy="214313"/>
          </a:xfrm>
          <a:custGeom>
            <a:avLst/>
            <a:gdLst/>
            <a:ahLst/>
            <a:cxnLst/>
            <a:rect l="0" t="0" r="0" b="0"/>
            <a:pathLst>
              <a:path w="8931" h="214313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71437"/>
                </a:lnTo>
                <a:lnTo>
                  <a:pt x="8930" y="89296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60734"/>
                </a:lnTo>
                <a:lnTo>
                  <a:pt x="8930" y="178593"/>
                </a:lnTo>
                <a:lnTo>
                  <a:pt x="8930" y="196453"/>
                </a:lnTo>
                <a:lnTo>
                  <a:pt x="8930" y="205382"/>
                </a:lnTo>
                <a:lnTo>
                  <a:pt x="8930" y="214312"/>
                </a:lnTo>
                <a:lnTo>
                  <a:pt x="8930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6" name="Freeform 1375"/>
          <p:cNvSpPr/>
          <p:nvPr/>
        </p:nvSpPr>
        <p:spPr>
          <a:xfrm>
            <a:off x="2303859" y="6250780"/>
            <a:ext cx="80369" cy="35720"/>
          </a:xfrm>
          <a:custGeom>
            <a:avLst/>
            <a:gdLst/>
            <a:ahLst/>
            <a:cxnLst/>
            <a:rect l="0" t="0" r="0" b="0"/>
            <a:pathLst>
              <a:path w="80369" h="35720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17860"/>
                </a:lnTo>
                <a:lnTo>
                  <a:pt x="35719" y="26790"/>
                </a:lnTo>
                <a:lnTo>
                  <a:pt x="44649" y="35719"/>
                </a:lnTo>
                <a:lnTo>
                  <a:pt x="62508" y="35719"/>
                </a:lnTo>
                <a:lnTo>
                  <a:pt x="71438" y="35719"/>
                </a:lnTo>
                <a:lnTo>
                  <a:pt x="80368" y="35719"/>
                </a:lnTo>
                <a:lnTo>
                  <a:pt x="80368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7" name="Freeform 1376"/>
          <p:cNvSpPr/>
          <p:nvPr/>
        </p:nvSpPr>
        <p:spPr>
          <a:xfrm>
            <a:off x="2464594" y="6206132"/>
            <a:ext cx="80368" cy="142876"/>
          </a:xfrm>
          <a:custGeom>
            <a:avLst/>
            <a:gdLst/>
            <a:ahLst/>
            <a:cxnLst/>
            <a:rect l="0" t="0" r="0" b="0"/>
            <a:pathLst>
              <a:path w="80368" h="142876">
                <a:moveTo>
                  <a:pt x="62508" y="35719"/>
                </a:moveTo>
                <a:lnTo>
                  <a:pt x="62508" y="26789"/>
                </a:lnTo>
                <a:lnTo>
                  <a:pt x="53578" y="26789"/>
                </a:lnTo>
                <a:lnTo>
                  <a:pt x="53578" y="17859"/>
                </a:lnTo>
                <a:lnTo>
                  <a:pt x="44648" y="17859"/>
                </a:lnTo>
                <a:lnTo>
                  <a:pt x="26789" y="8930"/>
                </a:lnTo>
                <a:lnTo>
                  <a:pt x="17859" y="8930"/>
                </a:lnTo>
                <a:lnTo>
                  <a:pt x="8929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26789" y="35719"/>
                </a:lnTo>
                <a:lnTo>
                  <a:pt x="35719" y="53578"/>
                </a:lnTo>
                <a:lnTo>
                  <a:pt x="44648" y="62508"/>
                </a:lnTo>
                <a:lnTo>
                  <a:pt x="53578" y="71438"/>
                </a:lnTo>
                <a:lnTo>
                  <a:pt x="71437" y="80367"/>
                </a:lnTo>
                <a:lnTo>
                  <a:pt x="71437" y="89297"/>
                </a:lnTo>
                <a:lnTo>
                  <a:pt x="80367" y="98227"/>
                </a:lnTo>
                <a:lnTo>
                  <a:pt x="80367" y="107156"/>
                </a:lnTo>
                <a:lnTo>
                  <a:pt x="80367" y="116086"/>
                </a:lnTo>
                <a:lnTo>
                  <a:pt x="80367" y="116086"/>
                </a:lnTo>
                <a:lnTo>
                  <a:pt x="80367" y="125016"/>
                </a:lnTo>
                <a:lnTo>
                  <a:pt x="71437" y="125016"/>
                </a:lnTo>
                <a:lnTo>
                  <a:pt x="62508" y="133945"/>
                </a:lnTo>
                <a:lnTo>
                  <a:pt x="62508" y="133945"/>
                </a:lnTo>
                <a:lnTo>
                  <a:pt x="53578" y="133945"/>
                </a:lnTo>
                <a:lnTo>
                  <a:pt x="44648" y="133945"/>
                </a:lnTo>
                <a:lnTo>
                  <a:pt x="44648" y="133945"/>
                </a:lnTo>
                <a:lnTo>
                  <a:pt x="35719" y="133945"/>
                </a:lnTo>
                <a:lnTo>
                  <a:pt x="35719" y="133945"/>
                </a:lnTo>
                <a:lnTo>
                  <a:pt x="26789" y="142875"/>
                </a:lnTo>
                <a:lnTo>
                  <a:pt x="17859" y="142875"/>
                </a:lnTo>
                <a:lnTo>
                  <a:pt x="17859" y="142875"/>
                </a:lnTo>
                <a:lnTo>
                  <a:pt x="17859" y="142875"/>
                </a:lnTo>
                <a:lnTo>
                  <a:pt x="8929" y="142875"/>
                </a:lnTo>
                <a:lnTo>
                  <a:pt x="8929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8" name="Freeform 1377"/>
          <p:cNvSpPr/>
          <p:nvPr/>
        </p:nvSpPr>
        <p:spPr>
          <a:xfrm>
            <a:off x="2714625" y="6179343"/>
            <a:ext cx="107157" cy="214313"/>
          </a:xfrm>
          <a:custGeom>
            <a:avLst/>
            <a:gdLst/>
            <a:ahLst/>
            <a:cxnLst/>
            <a:rect l="0" t="0" r="0" b="0"/>
            <a:pathLst>
              <a:path w="107157" h="214313">
                <a:moveTo>
                  <a:pt x="107156" y="35719"/>
                </a:moveTo>
                <a:lnTo>
                  <a:pt x="107156" y="2678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17859"/>
                </a:lnTo>
                <a:lnTo>
                  <a:pt x="107156" y="8930"/>
                </a:lnTo>
                <a:lnTo>
                  <a:pt x="107156" y="8930"/>
                </a:lnTo>
                <a:lnTo>
                  <a:pt x="98227" y="893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87523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205383"/>
                </a:lnTo>
                <a:lnTo>
                  <a:pt x="17859" y="214312"/>
                </a:lnTo>
                <a:lnTo>
                  <a:pt x="17859" y="214312"/>
                </a:lnTo>
                <a:lnTo>
                  <a:pt x="17859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9" name="Freeform 1378"/>
          <p:cNvSpPr/>
          <p:nvPr/>
        </p:nvSpPr>
        <p:spPr>
          <a:xfrm>
            <a:off x="2687836" y="6268640"/>
            <a:ext cx="98228" cy="35720"/>
          </a:xfrm>
          <a:custGeom>
            <a:avLst/>
            <a:gdLst/>
            <a:ahLst/>
            <a:cxnLst/>
            <a:rect l="0" t="0" r="0" b="0"/>
            <a:pathLst>
              <a:path w="98228" h="357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17859"/>
                </a:lnTo>
                <a:lnTo>
                  <a:pt x="71437" y="17859"/>
                </a:lnTo>
                <a:lnTo>
                  <a:pt x="80367" y="26789"/>
                </a:lnTo>
                <a:lnTo>
                  <a:pt x="98227" y="26789"/>
                </a:lnTo>
                <a:lnTo>
                  <a:pt x="98227" y="35719"/>
                </a:lnTo>
                <a:lnTo>
                  <a:pt x="98227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0" name="Freeform 1379"/>
          <p:cNvSpPr/>
          <p:nvPr/>
        </p:nvSpPr>
        <p:spPr>
          <a:xfrm>
            <a:off x="2786063" y="6277570"/>
            <a:ext cx="80368" cy="62508"/>
          </a:xfrm>
          <a:custGeom>
            <a:avLst/>
            <a:gdLst/>
            <a:ahLst/>
            <a:cxnLst/>
            <a:rect l="0" t="0" r="0" b="0"/>
            <a:pathLst>
              <a:path w="80368" h="62508">
                <a:moveTo>
                  <a:pt x="80367" y="8929"/>
                </a:moveTo>
                <a:lnTo>
                  <a:pt x="80367" y="8929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62507" y="0"/>
                </a:lnTo>
                <a:lnTo>
                  <a:pt x="53578" y="0"/>
                </a:lnTo>
                <a:lnTo>
                  <a:pt x="44648" y="0"/>
                </a:lnTo>
                <a:lnTo>
                  <a:pt x="26789" y="0"/>
                </a:lnTo>
                <a:lnTo>
                  <a:pt x="17859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0" y="35718"/>
                </a:lnTo>
                <a:lnTo>
                  <a:pt x="0" y="44648"/>
                </a:lnTo>
                <a:lnTo>
                  <a:pt x="8929" y="44648"/>
                </a:lnTo>
                <a:lnTo>
                  <a:pt x="8929" y="53578"/>
                </a:lnTo>
                <a:lnTo>
                  <a:pt x="17859" y="53578"/>
                </a:lnTo>
                <a:lnTo>
                  <a:pt x="26789" y="62507"/>
                </a:lnTo>
                <a:lnTo>
                  <a:pt x="35718" y="62507"/>
                </a:lnTo>
                <a:lnTo>
                  <a:pt x="44648" y="62507"/>
                </a:lnTo>
                <a:lnTo>
                  <a:pt x="53578" y="53578"/>
                </a:lnTo>
                <a:lnTo>
                  <a:pt x="62507" y="53578"/>
                </a:lnTo>
                <a:lnTo>
                  <a:pt x="62507" y="44648"/>
                </a:lnTo>
                <a:lnTo>
                  <a:pt x="71437" y="44648"/>
                </a:lnTo>
                <a:lnTo>
                  <a:pt x="71437" y="35718"/>
                </a:lnTo>
                <a:lnTo>
                  <a:pt x="80367" y="26789"/>
                </a:lnTo>
                <a:lnTo>
                  <a:pt x="80367" y="26789"/>
                </a:lnTo>
                <a:lnTo>
                  <a:pt x="80367" y="17859"/>
                </a:lnTo>
                <a:lnTo>
                  <a:pt x="80367" y="8929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1" name="Freeform 1380"/>
          <p:cNvSpPr/>
          <p:nvPr/>
        </p:nvSpPr>
        <p:spPr>
          <a:xfrm>
            <a:off x="2902148" y="6223991"/>
            <a:ext cx="53580" cy="89298"/>
          </a:xfrm>
          <a:custGeom>
            <a:avLst/>
            <a:gdLst/>
            <a:ahLst/>
            <a:cxnLst/>
            <a:rect l="0" t="0" r="0" b="0"/>
            <a:pathLst>
              <a:path w="53580" h="89298">
                <a:moveTo>
                  <a:pt x="8930" y="44649"/>
                </a:moveTo>
                <a:lnTo>
                  <a:pt x="8930" y="44649"/>
                </a:lnTo>
                <a:lnTo>
                  <a:pt x="8930" y="53579"/>
                </a:lnTo>
                <a:lnTo>
                  <a:pt x="8930" y="53579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80368"/>
                </a:lnTo>
                <a:lnTo>
                  <a:pt x="0" y="80368"/>
                </a:lnTo>
                <a:lnTo>
                  <a:pt x="0" y="80368"/>
                </a:lnTo>
                <a:lnTo>
                  <a:pt x="0" y="89297"/>
                </a:lnTo>
                <a:lnTo>
                  <a:pt x="0" y="89297"/>
                </a:lnTo>
                <a:lnTo>
                  <a:pt x="0" y="80368"/>
                </a:lnTo>
                <a:lnTo>
                  <a:pt x="0" y="80368"/>
                </a:lnTo>
                <a:lnTo>
                  <a:pt x="8930" y="80368"/>
                </a:lnTo>
                <a:lnTo>
                  <a:pt x="8930" y="71438"/>
                </a:lnTo>
                <a:lnTo>
                  <a:pt x="8930" y="71438"/>
                </a:lnTo>
                <a:lnTo>
                  <a:pt x="17860" y="53579"/>
                </a:lnTo>
                <a:lnTo>
                  <a:pt x="17860" y="53579"/>
                </a:lnTo>
                <a:lnTo>
                  <a:pt x="26790" y="44649"/>
                </a:lnTo>
                <a:lnTo>
                  <a:pt x="26790" y="35719"/>
                </a:lnTo>
                <a:lnTo>
                  <a:pt x="35719" y="26789"/>
                </a:lnTo>
                <a:lnTo>
                  <a:pt x="35719" y="17860"/>
                </a:lnTo>
                <a:lnTo>
                  <a:pt x="44649" y="893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2" name="Freeform 1381"/>
          <p:cNvSpPr/>
          <p:nvPr/>
        </p:nvSpPr>
        <p:spPr>
          <a:xfrm>
            <a:off x="3009305" y="6232921"/>
            <a:ext cx="133946" cy="133946"/>
          </a:xfrm>
          <a:custGeom>
            <a:avLst/>
            <a:gdLst/>
            <a:ahLst/>
            <a:cxnLst/>
            <a:rect l="0" t="0" r="0" b="0"/>
            <a:pathLst>
              <a:path w="133946" h="133946">
                <a:moveTo>
                  <a:pt x="8929" y="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07156"/>
                </a:lnTo>
                <a:lnTo>
                  <a:pt x="0" y="98227"/>
                </a:lnTo>
                <a:lnTo>
                  <a:pt x="0" y="89297"/>
                </a:lnTo>
                <a:lnTo>
                  <a:pt x="8929" y="80367"/>
                </a:lnTo>
                <a:lnTo>
                  <a:pt x="17859" y="62508"/>
                </a:lnTo>
                <a:lnTo>
                  <a:pt x="17859" y="53578"/>
                </a:lnTo>
                <a:lnTo>
                  <a:pt x="26789" y="44649"/>
                </a:lnTo>
                <a:lnTo>
                  <a:pt x="26789" y="35719"/>
                </a:lnTo>
                <a:lnTo>
                  <a:pt x="26789" y="26789"/>
                </a:lnTo>
                <a:lnTo>
                  <a:pt x="35718" y="17859"/>
                </a:lnTo>
                <a:lnTo>
                  <a:pt x="3571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53578"/>
                </a:lnTo>
                <a:lnTo>
                  <a:pt x="53578" y="62508"/>
                </a:lnTo>
                <a:lnTo>
                  <a:pt x="53578" y="80367"/>
                </a:lnTo>
                <a:lnTo>
                  <a:pt x="62508" y="89297"/>
                </a:lnTo>
                <a:lnTo>
                  <a:pt x="62508" y="98227"/>
                </a:lnTo>
                <a:lnTo>
                  <a:pt x="62508" y="107156"/>
                </a:lnTo>
                <a:lnTo>
                  <a:pt x="62508" y="116086"/>
                </a:lnTo>
                <a:lnTo>
                  <a:pt x="62508" y="116086"/>
                </a:lnTo>
                <a:lnTo>
                  <a:pt x="71437" y="116086"/>
                </a:lnTo>
                <a:lnTo>
                  <a:pt x="71437" y="116086"/>
                </a:lnTo>
                <a:lnTo>
                  <a:pt x="71437" y="116086"/>
                </a:lnTo>
                <a:lnTo>
                  <a:pt x="71437" y="116086"/>
                </a:lnTo>
                <a:lnTo>
                  <a:pt x="71437" y="98227"/>
                </a:lnTo>
                <a:lnTo>
                  <a:pt x="80367" y="89297"/>
                </a:lnTo>
                <a:lnTo>
                  <a:pt x="89297" y="89297"/>
                </a:lnTo>
                <a:lnTo>
                  <a:pt x="89297" y="71438"/>
                </a:lnTo>
                <a:lnTo>
                  <a:pt x="98226" y="62508"/>
                </a:lnTo>
                <a:lnTo>
                  <a:pt x="107156" y="6250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25015" y="53578"/>
                </a:lnTo>
                <a:lnTo>
                  <a:pt x="125015" y="53578"/>
                </a:lnTo>
                <a:lnTo>
                  <a:pt x="125015" y="53578"/>
                </a:lnTo>
                <a:lnTo>
                  <a:pt x="125015" y="62508"/>
                </a:lnTo>
                <a:lnTo>
                  <a:pt x="125015" y="71438"/>
                </a:lnTo>
                <a:lnTo>
                  <a:pt x="125015" y="80367"/>
                </a:lnTo>
                <a:lnTo>
                  <a:pt x="125015" y="89297"/>
                </a:lnTo>
                <a:lnTo>
                  <a:pt x="125015" y="98227"/>
                </a:lnTo>
                <a:lnTo>
                  <a:pt x="133945" y="116086"/>
                </a:lnTo>
                <a:lnTo>
                  <a:pt x="133945" y="125016"/>
                </a:lnTo>
                <a:lnTo>
                  <a:pt x="133945" y="133945"/>
                </a:lnTo>
                <a:lnTo>
                  <a:pt x="133945" y="133945"/>
                </a:lnTo>
                <a:lnTo>
                  <a:pt x="133945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3" name="Freeform 1382"/>
          <p:cNvSpPr/>
          <p:nvPr/>
        </p:nvSpPr>
        <p:spPr>
          <a:xfrm>
            <a:off x="3178969" y="6322218"/>
            <a:ext cx="8930" cy="26790"/>
          </a:xfrm>
          <a:custGeom>
            <a:avLst/>
            <a:gdLst/>
            <a:ahLst/>
            <a:cxnLst/>
            <a:rect l="0" t="0" r="0" b="0"/>
            <a:pathLst>
              <a:path w="8930" h="26790">
                <a:moveTo>
                  <a:pt x="8929" y="0"/>
                </a:moveTo>
                <a:lnTo>
                  <a:pt x="8929" y="8930"/>
                </a:lnTo>
                <a:lnTo>
                  <a:pt x="8929" y="17859"/>
                </a:lnTo>
                <a:lnTo>
                  <a:pt x="8929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4" name="Freeform 1383"/>
          <p:cNvSpPr/>
          <p:nvPr/>
        </p:nvSpPr>
        <p:spPr>
          <a:xfrm>
            <a:off x="3214688" y="6215062"/>
            <a:ext cx="8930" cy="8930"/>
          </a:xfrm>
          <a:custGeom>
            <a:avLst/>
            <a:gdLst/>
            <a:ahLst/>
            <a:cxnLst/>
            <a:rect l="0" t="0" r="0" b="0"/>
            <a:pathLst>
              <a:path w="8930" h="8930">
                <a:moveTo>
                  <a:pt x="8929" y="8929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5" name="Freeform 1384"/>
          <p:cNvSpPr/>
          <p:nvPr/>
        </p:nvSpPr>
        <p:spPr>
          <a:xfrm>
            <a:off x="3259336" y="6250780"/>
            <a:ext cx="187524" cy="250033"/>
          </a:xfrm>
          <a:custGeom>
            <a:avLst/>
            <a:gdLst/>
            <a:ahLst/>
            <a:cxnLst/>
            <a:rect l="0" t="0" r="0" b="0"/>
            <a:pathLst>
              <a:path w="187524" h="250033">
                <a:moveTo>
                  <a:pt x="26789" y="80368"/>
                </a:moveTo>
                <a:lnTo>
                  <a:pt x="26789" y="89297"/>
                </a:lnTo>
                <a:lnTo>
                  <a:pt x="17859" y="89297"/>
                </a:lnTo>
                <a:lnTo>
                  <a:pt x="17859" y="98227"/>
                </a:lnTo>
                <a:lnTo>
                  <a:pt x="17859" y="98227"/>
                </a:lnTo>
                <a:lnTo>
                  <a:pt x="8930" y="107157"/>
                </a:lnTo>
                <a:lnTo>
                  <a:pt x="0" y="107157"/>
                </a:lnTo>
                <a:lnTo>
                  <a:pt x="0" y="107157"/>
                </a:lnTo>
                <a:lnTo>
                  <a:pt x="0" y="116086"/>
                </a:lnTo>
                <a:lnTo>
                  <a:pt x="0" y="107157"/>
                </a:lnTo>
                <a:lnTo>
                  <a:pt x="0" y="107157"/>
                </a:lnTo>
                <a:lnTo>
                  <a:pt x="0" y="98227"/>
                </a:lnTo>
                <a:lnTo>
                  <a:pt x="0" y="89297"/>
                </a:lnTo>
                <a:lnTo>
                  <a:pt x="8930" y="80368"/>
                </a:lnTo>
                <a:lnTo>
                  <a:pt x="17859" y="62508"/>
                </a:lnTo>
                <a:lnTo>
                  <a:pt x="17859" y="44649"/>
                </a:lnTo>
                <a:lnTo>
                  <a:pt x="26789" y="35719"/>
                </a:lnTo>
                <a:lnTo>
                  <a:pt x="35719" y="26790"/>
                </a:lnTo>
                <a:lnTo>
                  <a:pt x="44648" y="17860"/>
                </a:lnTo>
                <a:lnTo>
                  <a:pt x="44648" y="893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71437" y="8930"/>
                </a:lnTo>
                <a:lnTo>
                  <a:pt x="62508" y="17860"/>
                </a:lnTo>
                <a:lnTo>
                  <a:pt x="71437" y="26790"/>
                </a:lnTo>
                <a:lnTo>
                  <a:pt x="71437" y="35719"/>
                </a:lnTo>
                <a:lnTo>
                  <a:pt x="71437" y="44649"/>
                </a:lnTo>
                <a:lnTo>
                  <a:pt x="80367" y="62508"/>
                </a:lnTo>
                <a:lnTo>
                  <a:pt x="80367" y="71438"/>
                </a:lnTo>
                <a:lnTo>
                  <a:pt x="89297" y="80368"/>
                </a:lnTo>
                <a:lnTo>
                  <a:pt x="98227" y="89297"/>
                </a:lnTo>
                <a:lnTo>
                  <a:pt x="98227" y="98227"/>
                </a:lnTo>
                <a:lnTo>
                  <a:pt x="107156" y="107157"/>
                </a:lnTo>
                <a:lnTo>
                  <a:pt x="116086" y="107157"/>
                </a:lnTo>
                <a:lnTo>
                  <a:pt x="125016" y="107157"/>
                </a:lnTo>
                <a:lnTo>
                  <a:pt x="133945" y="116086"/>
                </a:lnTo>
                <a:lnTo>
                  <a:pt x="142875" y="116086"/>
                </a:lnTo>
                <a:lnTo>
                  <a:pt x="151805" y="107157"/>
                </a:lnTo>
                <a:lnTo>
                  <a:pt x="160734" y="107157"/>
                </a:lnTo>
                <a:lnTo>
                  <a:pt x="169664" y="107157"/>
                </a:lnTo>
                <a:lnTo>
                  <a:pt x="178594" y="98227"/>
                </a:lnTo>
                <a:lnTo>
                  <a:pt x="178594" y="98227"/>
                </a:lnTo>
                <a:lnTo>
                  <a:pt x="187523" y="89297"/>
                </a:lnTo>
                <a:lnTo>
                  <a:pt x="187523" y="80368"/>
                </a:lnTo>
                <a:lnTo>
                  <a:pt x="187523" y="80368"/>
                </a:lnTo>
                <a:lnTo>
                  <a:pt x="178594" y="71438"/>
                </a:lnTo>
                <a:lnTo>
                  <a:pt x="178594" y="71438"/>
                </a:lnTo>
                <a:lnTo>
                  <a:pt x="169664" y="62508"/>
                </a:lnTo>
                <a:lnTo>
                  <a:pt x="160734" y="62508"/>
                </a:lnTo>
                <a:lnTo>
                  <a:pt x="151805" y="62508"/>
                </a:lnTo>
                <a:lnTo>
                  <a:pt x="151805" y="62508"/>
                </a:lnTo>
                <a:lnTo>
                  <a:pt x="142875" y="62508"/>
                </a:lnTo>
                <a:lnTo>
                  <a:pt x="133945" y="71438"/>
                </a:lnTo>
                <a:lnTo>
                  <a:pt x="133945" y="71438"/>
                </a:lnTo>
                <a:lnTo>
                  <a:pt x="133945" y="71438"/>
                </a:lnTo>
                <a:lnTo>
                  <a:pt x="133945" y="71438"/>
                </a:lnTo>
                <a:lnTo>
                  <a:pt x="142875" y="80368"/>
                </a:lnTo>
                <a:lnTo>
                  <a:pt x="142875" y="80368"/>
                </a:lnTo>
                <a:lnTo>
                  <a:pt x="151805" y="89297"/>
                </a:lnTo>
                <a:lnTo>
                  <a:pt x="160734" y="89297"/>
                </a:lnTo>
                <a:lnTo>
                  <a:pt x="169664" y="98227"/>
                </a:lnTo>
                <a:lnTo>
                  <a:pt x="169664" y="98227"/>
                </a:lnTo>
                <a:lnTo>
                  <a:pt x="178594" y="107157"/>
                </a:lnTo>
                <a:lnTo>
                  <a:pt x="178594" y="116086"/>
                </a:lnTo>
                <a:lnTo>
                  <a:pt x="187523" y="125016"/>
                </a:lnTo>
                <a:lnTo>
                  <a:pt x="187523" y="133946"/>
                </a:lnTo>
                <a:lnTo>
                  <a:pt x="178594" y="151805"/>
                </a:lnTo>
                <a:lnTo>
                  <a:pt x="178594" y="160735"/>
                </a:lnTo>
                <a:lnTo>
                  <a:pt x="178594" y="178594"/>
                </a:lnTo>
                <a:lnTo>
                  <a:pt x="169664" y="187524"/>
                </a:lnTo>
                <a:lnTo>
                  <a:pt x="169664" y="196454"/>
                </a:lnTo>
                <a:lnTo>
                  <a:pt x="160734" y="214313"/>
                </a:lnTo>
                <a:lnTo>
                  <a:pt x="160734" y="223243"/>
                </a:lnTo>
                <a:lnTo>
                  <a:pt x="151805" y="232172"/>
                </a:lnTo>
                <a:lnTo>
                  <a:pt x="142875" y="241102"/>
                </a:lnTo>
                <a:lnTo>
                  <a:pt x="142875" y="241102"/>
                </a:lnTo>
                <a:lnTo>
                  <a:pt x="133945" y="250032"/>
                </a:lnTo>
                <a:lnTo>
                  <a:pt x="133945" y="250032"/>
                </a:lnTo>
                <a:lnTo>
                  <a:pt x="125016" y="250032"/>
                </a:lnTo>
                <a:lnTo>
                  <a:pt x="116086" y="250032"/>
                </a:lnTo>
                <a:lnTo>
                  <a:pt x="107156" y="241102"/>
                </a:lnTo>
                <a:lnTo>
                  <a:pt x="98227" y="232172"/>
                </a:lnTo>
                <a:lnTo>
                  <a:pt x="89297" y="232172"/>
                </a:lnTo>
                <a:lnTo>
                  <a:pt x="89297" y="232172"/>
                </a:lnTo>
                <a:lnTo>
                  <a:pt x="89297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6" name="Freeform 1385"/>
          <p:cNvSpPr/>
          <p:nvPr/>
        </p:nvSpPr>
        <p:spPr>
          <a:xfrm>
            <a:off x="3562945" y="6215062"/>
            <a:ext cx="125017" cy="142876"/>
          </a:xfrm>
          <a:custGeom>
            <a:avLst/>
            <a:gdLst/>
            <a:ahLst/>
            <a:cxnLst/>
            <a:rect l="0" t="0" r="0" b="0"/>
            <a:pathLst>
              <a:path w="125017" h="142876">
                <a:moveTo>
                  <a:pt x="125016" y="35718"/>
                </a:moveTo>
                <a:lnTo>
                  <a:pt x="125016" y="2678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17859"/>
                </a:lnTo>
                <a:lnTo>
                  <a:pt x="107157" y="8929"/>
                </a:lnTo>
                <a:lnTo>
                  <a:pt x="107157" y="8929"/>
                </a:lnTo>
                <a:lnTo>
                  <a:pt x="98227" y="0"/>
                </a:lnTo>
                <a:lnTo>
                  <a:pt x="89297" y="0"/>
                </a:lnTo>
                <a:lnTo>
                  <a:pt x="80368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1786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0" y="53578"/>
                </a:lnTo>
                <a:lnTo>
                  <a:pt x="0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17860" y="107156"/>
                </a:lnTo>
                <a:lnTo>
                  <a:pt x="17860" y="116086"/>
                </a:lnTo>
                <a:lnTo>
                  <a:pt x="26789" y="125015"/>
                </a:lnTo>
                <a:lnTo>
                  <a:pt x="35719" y="133945"/>
                </a:lnTo>
                <a:lnTo>
                  <a:pt x="44649" y="133945"/>
                </a:lnTo>
                <a:lnTo>
                  <a:pt x="44649" y="142875"/>
                </a:lnTo>
                <a:lnTo>
                  <a:pt x="44649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7" name="Freeform 1386"/>
          <p:cNvSpPr/>
          <p:nvPr/>
        </p:nvSpPr>
        <p:spPr>
          <a:xfrm>
            <a:off x="3750469" y="6134695"/>
            <a:ext cx="35720" cy="196454"/>
          </a:xfrm>
          <a:custGeom>
            <a:avLst/>
            <a:gdLst/>
            <a:ahLst/>
            <a:cxnLst/>
            <a:rect l="0" t="0" r="0" b="0"/>
            <a:pathLst>
              <a:path w="35720" h="196454">
                <a:moveTo>
                  <a:pt x="35719" y="0"/>
                </a:move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17859" y="35718"/>
                </a:lnTo>
                <a:lnTo>
                  <a:pt x="17859" y="44648"/>
                </a:lnTo>
                <a:lnTo>
                  <a:pt x="8929" y="62507"/>
                </a:lnTo>
                <a:lnTo>
                  <a:pt x="8929" y="71437"/>
                </a:lnTo>
                <a:lnTo>
                  <a:pt x="8929" y="80367"/>
                </a:lnTo>
                <a:lnTo>
                  <a:pt x="8929" y="98226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0" y="151804"/>
                </a:lnTo>
                <a:lnTo>
                  <a:pt x="8929" y="160734"/>
                </a:lnTo>
                <a:lnTo>
                  <a:pt x="8929" y="169664"/>
                </a:lnTo>
                <a:lnTo>
                  <a:pt x="8929" y="178593"/>
                </a:lnTo>
                <a:lnTo>
                  <a:pt x="8929" y="187523"/>
                </a:lnTo>
                <a:lnTo>
                  <a:pt x="8929" y="187523"/>
                </a:lnTo>
                <a:lnTo>
                  <a:pt x="17859" y="196453"/>
                </a:lnTo>
                <a:lnTo>
                  <a:pt x="17859" y="196453"/>
                </a:lnTo>
                <a:lnTo>
                  <a:pt x="17859" y="196453"/>
                </a:lnTo>
                <a:lnTo>
                  <a:pt x="17859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8" name="Freeform 1387"/>
          <p:cNvSpPr/>
          <p:nvPr/>
        </p:nvSpPr>
        <p:spPr>
          <a:xfrm>
            <a:off x="3857625" y="6232921"/>
            <a:ext cx="80368" cy="98228"/>
          </a:xfrm>
          <a:custGeom>
            <a:avLst/>
            <a:gdLst/>
            <a:ahLst/>
            <a:cxnLst/>
            <a:rect l="0" t="0" r="0" b="0"/>
            <a:pathLst>
              <a:path w="80368" h="98228">
                <a:moveTo>
                  <a:pt x="62508" y="8930"/>
                </a:moveTo>
                <a:lnTo>
                  <a:pt x="6250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8930" y="71438"/>
                </a:lnTo>
                <a:lnTo>
                  <a:pt x="8930" y="80367"/>
                </a:lnTo>
                <a:lnTo>
                  <a:pt x="17859" y="80367"/>
                </a:lnTo>
                <a:lnTo>
                  <a:pt x="26789" y="89297"/>
                </a:lnTo>
                <a:lnTo>
                  <a:pt x="35719" y="89297"/>
                </a:lnTo>
                <a:lnTo>
                  <a:pt x="44648" y="98227"/>
                </a:lnTo>
                <a:lnTo>
                  <a:pt x="53578" y="98227"/>
                </a:lnTo>
                <a:lnTo>
                  <a:pt x="62508" y="89297"/>
                </a:lnTo>
                <a:lnTo>
                  <a:pt x="71438" y="89297"/>
                </a:lnTo>
                <a:lnTo>
                  <a:pt x="71438" y="80367"/>
                </a:lnTo>
                <a:lnTo>
                  <a:pt x="71438" y="80367"/>
                </a:lnTo>
                <a:lnTo>
                  <a:pt x="80367" y="71438"/>
                </a:lnTo>
                <a:lnTo>
                  <a:pt x="80367" y="62508"/>
                </a:lnTo>
                <a:lnTo>
                  <a:pt x="80367" y="44649"/>
                </a:lnTo>
                <a:lnTo>
                  <a:pt x="71438" y="35719"/>
                </a:lnTo>
                <a:lnTo>
                  <a:pt x="71438" y="26789"/>
                </a:lnTo>
                <a:lnTo>
                  <a:pt x="71438" y="26789"/>
                </a:lnTo>
                <a:lnTo>
                  <a:pt x="71438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9" name="Freeform 1388"/>
          <p:cNvSpPr/>
          <p:nvPr/>
        </p:nvSpPr>
        <p:spPr>
          <a:xfrm>
            <a:off x="3982641" y="6223991"/>
            <a:ext cx="89298" cy="98228"/>
          </a:xfrm>
          <a:custGeom>
            <a:avLst/>
            <a:gdLst/>
            <a:ahLst/>
            <a:cxnLst/>
            <a:rect l="0" t="0" r="0" b="0"/>
            <a:pathLst>
              <a:path w="89298" h="98228">
                <a:moveTo>
                  <a:pt x="8929" y="17860"/>
                </a:moveTo>
                <a:lnTo>
                  <a:pt x="8929" y="17860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44649"/>
                </a:lnTo>
                <a:lnTo>
                  <a:pt x="8929" y="44649"/>
                </a:lnTo>
                <a:lnTo>
                  <a:pt x="0" y="53579"/>
                </a:lnTo>
                <a:lnTo>
                  <a:pt x="0" y="62508"/>
                </a:lnTo>
                <a:lnTo>
                  <a:pt x="8929" y="71438"/>
                </a:lnTo>
                <a:lnTo>
                  <a:pt x="8929" y="80368"/>
                </a:lnTo>
                <a:lnTo>
                  <a:pt x="17859" y="89297"/>
                </a:lnTo>
                <a:lnTo>
                  <a:pt x="26789" y="98227"/>
                </a:lnTo>
                <a:lnTo>
                  <a:pt x="35718" y="98227"/>
                </a:lnTo>
                <a:lnTo>
                  <a:pt x="35718" y="98227"/>
                </a:lnTo>
                <a:lnTo>
                  <a:pt x="44648" y="98227"/>
                </a:lnTo>
                <a:lnTo>
                  <a:pt x="53578" y="98227"/>
                </a:lnTo>
                <a:lnTo>
                  <a:pt x="62507" y="89297"/>
                </a:lnTo>
                <a:lnTo>
                  <a:pt x="62507" y="80368"/>
                </a:lnTo>
                <a:lnTo>
                  <a:pt x="71437" y="62508"/>
                </a:lnTo>
                <a:lnTo>
                  <a:pt x="71437" y="53579"/>
                </a:lnTo>
                <a:lnTo>
                  <a:pt x="80367" y="35719"/>
                </a:lnTo>
                <a:lnTo>
                  <a:pt x="80367" y="17860"/>
                </a:lnTo>
                <a:lnTo>
                  <a:pt x="80367" y="893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0" name="Freeform 1389"/>
          <p:cNvSpPr/>
          <p:nvPr/>
        </p:nvSpPr>
        <p:spPr>
          <a:xfrm>
            <a:off x="4125516" y="6063257"/>
            <a:ext cx="214313" cy="250032"/>
          </a:xfrm>
          <a:custGeom>
            <a:avLst/>
            <a:gdLst/>
            <a:ahLst/>
            <a:cxnLst/>
            <a:rect l="0" t="0" r="0" b="0"/>
            <a:pathLst>
              <a:path w="214313" h="250032">
                <a:moveTo>
                  <a:pt x="80367" y="250031"/>
                </a:moveTo>
                <a:lnTo>
                  <a:pt x="80367" y="250031"/>
                </a:lnTo>
                <a:lnTo>
                  <a:pt x="80367" y="250031"/>
                </a:lnTo>
                <a:lnTo>
                  <a:pt x="80367" y="250031"/>
                </a:lnTo>
                <a:lnTo>
                  <a:pt x="80367" y="250031"/>
                </a:lnTo>
                <a:lnTo>
                  <a:pt x="80367" y="241102"/>
                </a:lnTo>
                <a:lnTo>
                  <a:pt x="80367" y="241102"/>
                </a:lnTo>
                <a:lnTo>
                  <a:pt x="80367" y="232172"/>
                </a:lnTo>
                <a:lnTo>
                  <a:pt x="89297" y="223242"/>
                </a:lnTo>
                <a:lnTo>
                  <a:pt x="89297" y="214313"/>
                </a:lnTo>
                <a:lnTo>
                  <a:pt x="89297" y="205383"/>
                </a:lnTo>
                <a:lnTo>
                  <a:pt x="89297" y="187523"/>
                </a:lnTo>
                <a:lnTo>
                  <a:pt x="80367" y="178594"/>
                </a:lnTo>
                <a:lnTo>
                  <a:pt x="80367" y="160734"/>
                </a:lnTo>
                <a:lnTo>
                  <a:pt x="80367" y="151805"/>
                </a:lnTo>
                <a:lnTo>
                  <a:pt x="71437" y="142875"/>
                </a:lnTo>
                <a:lnTo>
                  <a:pt x="71437" y="125016"/>
                </a:lnTo>
                <a:lnTo>
                  <a:pt x="62507" y="125016"/>
                </a:lnTo>
                <a:lnTo>
                  <a:pt x="53578" y="116086"/>
                </a:lnTo>
                <a:lnTo>
                  <a:pt x="44648" y="107156"/>
                </a:lnTo>
                <a:lnTo>
                  <a:pt x="35718" y="107156"/>
                </a:lnTo>
                <a:lnTo>
                  <a:pt x="26789" y="107156"/>
                </a:lnTo>
                <a:lnTo>
                  <a:pt x="26789" y="107156"/>
                </a:lnTo>
                <a:lnTo>
                  <a:pt x="17859" y="107156"/>
                </a:lnTo>
                <a:lnTo>
                  <a:pt x="8929" y="116086"/>
                </a:lnTo>
                <a:lnTo>
                  <a:pt x="8929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0" y="160734"/>
                </a:lnTo>
                <a:lnTo>
                  <a:pt x="8929" y="169664"/>
                </a:lnTo>
                <a:lnTo>
                  <a:pt x="8929" y="178594"/>
                </a:lnTo>
                <a:lnTo>
                  <a:pt x="8929" y="187523"/>
                </a:lnTo>
                <a:lnTo>
                  <a:pt x="17859" y="196453"/>
                </a:lnTo>
                <a:lnTo>
                  <a:pt x="26789" y="205383"/>
                </a:lnTo>
                <a:lnTo>
                  <a:pt x="35718" y="205383"/>
                </a:lnTo>
                <a:lnTo>
                  <a:pt x="44648" y="205383"/>
                </a:lnTo>
                <a:lnTo>
                  <a:pt x="53578" y="205383"/>
                </a:lnTo>
                <a:lnTo>
                  <a:pt x="53578" y="205383"/>
                </a:lnTo>
                <a:lnTo>
                  <a:pt x="71437" y="196453"/>
                </a:lnTo>
                <a:lnTo>
                  <a:pt x="80367" y="178594"/>
                </a:lnTo>
                <a:lnTo>
                  <a:pt x="89297" y="169664"/>
                </a:lnTo>
                <a:lnTo>
                  <a:pt x="107156" y="160734"/>
                </a:lnTo>
                <a:lnTo>
                  <a:pt x="116086" y="142875"/>
                </a:lnTo>
                <a:lnTo>
                  <a:pt x="133945" y="133945"/>
                </a:lnTo>
                <a:lnTo>
                  <a:pt x="151804" y="116086"/>
                </a:lnTo>
                <a:lnTo>
                  <a:pt x="160734" y="98227"/>
                </a:lnTo>
                <a:lnTo>
                  <a:pt x="178593" y="89297"/>
                </a:lnTo>
                <a:lnTo>
                  <a:pt x="187523" y="71438"/>
                </a:lnTo>
                <a:lnTo>
                  <a:pt x="187523" y="53578"/>
                </a:lnTo>
                <a:lnTo>
                  <a:pt x="196453" y="44648"/>
                </a:lnTo>
                <a:lnTo>
                  <a:pt x="205382" y="35719"/>
                </a:lnTo>
                <a:lnTo>
                  <a:pt x="205382" y="17859"/>
                </a:lnTo>
                <a:lnTo>
                  <a:pt x="205382" y="17859"/>
                </a:lnTo>
                <a:lnTo>
                  <a:pt x="205382" y="8930"/>
                </a:lnTo>
                <a:lnTo>
                  <a:pt x="205382" y="0"/>
                </a:lnTo>
                <a:lnTo>
                  <a:pt x="205382" y="0"/>
                </a:lnTo>
                <a:lnTo>
                  <a:pt x="214312" y="0"/>
                </a:lnTo>
                <a:lnTo>
                  <a:pt x="205382" y="0"/>
                </a:lnTo>
                <a:lnTo>
                  <a:pt x="205382" y="8930"/>
                </a:lnTo>
                <a:lnTo>
                  <a:pt x="205382" y="17859"/>
                </a:lnTo>
                <a:lnTo>
                  <a:pt x="196453" y="26789"/>
                </a:lnTo>
                <a:lnTo>
                  <a:pt x="187523" y="44648"/>
                </a:lnTo>
                <a:lnTo>
                  <a:pt x="187523" y="62508"/>
                </a:lnTo>
                <a:lnTo>
                  <a:pt x="178593" y="80367"/>
                </a:lnTo>
                <a:lnTo>
                  <a:pt x="169664" y="98227"/>
                </a:lnTo>
                <a:lnTo>
                  <a:pt x="169664" y="116086"/>
                </a:lnTo>
                <a:lnTo>
                  <a:pt x="160734" y="142875"/>
                </a:lnTo>
                <a:lnTo>
                  <a:pt x="160734" y="160734"/>
                </a:lnTo>
                <a:lnTo>
                  <a:pt x="151804" y="187523"/>
                </a:lnTo>
                <a:lnTo>
                  <a:pt x="151804" y="205383"/>
                </a:lnTo>
                <a:lnTo>
                  <a:pt x="151804" y="214313"/>
                </a:lnTo>
                <a:lnTo>
                  <a:pt x="151804" y="223242"/>
                </a:lnTo>
                <a:lnTo>
                  <a:pt x="151804" y="241102"/>
                </a:lnTo>
                <a:lnTo>
                  <a:pt x="160734" y="241102"/>
                </a:lnTo>
                <a:lnTo>
                  <a:pt x="160734" y="250031"/>
                </a:lnTo>
                <a:lnTo>
                  <a:pt x="160734" y="250031"/>
                </a:lnTo>
                <a:lnTo>
                  <a:pt x="160734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1" name="Freeform 1390"/>
          <p:cNvSpPr/>
          <p:nvPr/>
        </p:nvSpPr>
        <p:spPr>
          <a:xfrm>
            <a:off x="4375547" y="6134695"/>
            <a:ext cx="116087" cy="214313"/>
          </a:xfrm>
          <a:custGeom>
            <a:avLst/>
            <a:gdLst/>
            <a:ahLst/>
            <a:cxnLst/>
            <a:rect l="0" t="0" r="0" b="0"/>
            <a:pathLst>
              <a:path w="116087" h="214313">
                <a:moveTo>
                  <a:pt x="80367" y="62507"/>
                </a:moveTo>
                <a:lnTo>
                  <a:pt x="89297" y="53578"/>
                </a:lnTo>
                <a:lnTo>
                  <a:pt x="89297" y="44648"/>
                </a:lnTo>
                <a:lnTo>
                  <a:pt x="89297" y="44648"/>
                </a:lnTo>
                <a:lnTo>
                  <a:pt x="89297" y="26789"/>
                </a:lnTo>
                <a:lnTo>
                  <a:pt x="89297" y="17859"/>
                </a:lnTo>
                <a:lnTo>
                  <a:pt x="89297" y="8929"/>
                </a:lnTo>
                <a:lnTo>
                  <a:pt x="89297" y="0"/>
                </a:lnTo>
                <a:lnTo>
                  <a:pt x="80367" y="0"/>
                </a:lnTo>
                <a:lnTo>
                  <a:pt x="80367" y="8929"/>
                </a:lnTo>
                <a:lnTo>
                  <a:pt x="80367" y="17859"/>
                </a:lnTo>
                <a:lnTo>
                  <a:pt x="80367" y="26789"/>
                </a:lnTo>
                <a:lnTo>
                  <a:pt x="89297" y="35718"/>
                </a:lnTo>
                <a:lnTo>
                  <a:pt x="89297" y="53578"/>
                </a:lnTo>
                <a:lnTo>
                  <a:pt x="89297" y="71437"/>
                </a:lnTo>
                <a:lnTo>
                  <a:pt x="98226" y="89296"/>
                </a:lnTo>
                <a:lnTo>
                  <a:pt x="98226" y="107156"/>
                </a:lnTo>
                <a:lnTo>
                  <a:pt x="107156" y="133945"/>
                </a:lnTo>
                <a:lnTo>
                  <a:pt x="107156" y="151804"/>
                </a:lnTo>
                <a:lnTo>
                  <a:pt x="107156" y="169664"/>
                </a:lnTo>
                <a:lnTo>
                  <a:pt x="116086" y="178593"/>
                </a:lnTo>
                <a:lnTo>
                  <a:pt x="116086" y="196453"/>
                </a:lnTo>
                <a:lnTo>
                  <a:pt x="116086" y="205382"/>
                </a:lnTo>
                <a:lnTo>
                  <a:pt x="116086" y="214312"/>
                </a:lnTo>
                <a:lnTo>
                  <a:pt x="116086" y="214312"/>
                </a:lnTo>
                <a:lnTo>
                  <a:pt x="107156" y="214312"/>
                </a:lnTo>
                <a:lnTo>
                  <a:pt x="107156" y="214312"/>
                </a:lnTo>
                <a:lnTo>
                  <a:pt x="98226" y="205382"/>
                </a:lnTo>
                <a:lnTo>
                  <a:pt x="89297" y="205382"/>
                </a:lnTo>
                <a:lnTo>
                  <a:pt x="80367" y="196453"/>
                </a:lnTo>
                <a:lnTo>
                  <a:pt x="71437" y="196453"/>
                </a:lnTo>
                <a:lnTo>
                  <a:pt x="53578" y="187523"/>
                </a:lnTo>
                <a:lnTo>
                  <a:pt x="44648" y="178593"/>
                </a:lnTo>
                <a:lnTo>
                  <a:pt x="35719" y="169664"/>
                </a:lnTo>
                <a:lnTo>
                  <a:pt x="17859" y="160734"/>
                </a:lnTo>
                <a:lnTo>
                  <a:pt x="8930" y="151804"/>
                </a:lnTo>
                <a:lnTo>
                  <a:pt x="0" y="151804"/>
                </a:lnTo>
                <a:lnTo>
                  <a:pt x="0" y="1518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2" name="Freeform 1391"/>
          <p:cNvSpPr/>
          <p:nvPr/>
        </p:nvSpPr>
        <p:spPr>
          <a:xfrm>
            <a:off x="4411266" y="6081116"/>
            <a:ext cx="116087" cy="35720"/>
          </a:xfrm>
          <a:custGeom>
            <a:avLst/>
            <a:gdLst/>
            <a:ahLst/>
            <a:cxnLst/>
            <a:rect l="0" t="0" r="0" b="0"/>
            <a:pathLst>
              <a:path w="116087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35718" y="893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62507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89297" y="17860"/>
                </a:lnTo>
                <a:lnTo>
                  <a:pt x="98226" y="26789"/>
                </a:lnTo>
                <a:lnTo>
                  <a:pt x="98226" y="26789"/>
                </a:lnTo>
                <a:lnTo>
                  <a:pt x="107156" y="26789"/>
                </a:lnTo>
                <a:lnTo>
                  <a:pt x="116086" y="35719"/>
                </a:lnTo>
                <a:lnTo>
                  <a:pt x="116086" y="35719"/>
                </a:lnTo>
                <a:lnTo>
                  <a:pt x="116086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3" name="Freeform 1392"/>
          <p:cNvSpPr/>
          <p:nvPr/>
        </p:nvSpPr>
        <p:spPr>
          <a:xfrm>
            <a:off x="4804172" y="3652242"/>
            <a:ext cx="133946" cy="223243"/>
          </a:xfrm>
          <a:custGeom>
            <a:avLst/>
            <a:gdLst/>
            <a:ahLst/>
            <a:cxnLst/>
            <a:rect l="0" t="0" r="0" b="0"/>
            <a:pathLst>
              <a:path w="133946" h="223243">
                <a:moveTo>
                  <a:pt x="53578" y="26789"/>
                </a:moveTo>
                <a:lnTo>
                  <a:pt x="53578" y="2678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8929"/>
                </a:lnTo>
                <a:lnTo>
                  <a:pt x="44648" y="8929"/>
                </a:lnTo>
                <a:lnTo>
                  <a:pt x="53578" y="8929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0"/>
                </a:lnTo>
                <a:lnTo>
                  <a:pt x="107156" y="0"/>
                </a:lnTo>
                <a:lnTo>
                  <a:pt x="107156" y="8929"/>
                </a:lnTo>
                <a:lnTo>
                  <a:pt x="116086" y="8929"/>
                </a:lnTo>
                <a:lnTo>
                  <a:pt x="125016" y="17859"/>
                </a:lnTo>
                <a:lnTo>
                  <a:pt x="125016" y="17859"/>
                </a:lnTo>
                <a:lnTo>
                  <a:pt x="133945" y="26789"/>
                </a:lnTo>
                <a:lnTo>
                  <a:pt x="133945" y="26789"/>
                </a:lnTo>
                <a:lnTo>
                  <a:pt x="133945" y="35719"/>
                </a:lnTo>
                <a:lnTo>
                  <a:pt x="133945" y="44648"/>
                </a:lnTo>
                <a:lnTo>
                  <a:pt x="125016" y="44648"/>
                </a:lnTo>
                <a:lnTo>
                  <a:pt x="116086" y="53578"/>
                </a:lnTo>
                <a:lnTo>
                  <a:pt x="107156" y="62508"/>
                </a:lnTo>
                <a:lnTo>
                  <a:pt x="98226" y="62508"/>
                </a:lnTo>
                <a:lnTo>
                  <a:pt x="89297" y="71437"/>
                </a:lnTo>
                <a:lnTo>
                  <a:pt x="71437" y="71437"/>
                </a:lnTo>
                <a:lnTo>
                  <a:pt x="62508" y="71437"/>
                </a:lnTo>
                <a:lnTo>
                  <a:pt x="53578" y="80367"/>
                </a:lnTo>
                <a:lnTo>
                  <a:pt x="44648" y="80367"/>
                </a:lnTo>
                <a:lnTo>
                  <a:pt x="35719" y="80367"/>
                </a:lnTo>
                <a:lnTo>
                  <a:pt x="35719" y="89297"/>
                </a:lnTo>
                <a:lnTo>
                  <a:pt x="35719" y="89297"/>
                </a:lnTo>
                <a:lnTo>
                  <a:pt x="35719" y="98226"/>
                </a:lnTo>
                <a:lnTo>
                  <a:pt x="35719" y="98226"/>
                </a:lnTo>
                <a:lnTo>
                  <a:pt x="35719" y="98226"/>
                </a:lnTo>
                <a:lnTo>
                  <a:pt x="44648" y="107156"/>
                </a:lnTo>
                <a:lnTo>
                  <a:pt x="53578" y="107156"/>
                </a:lnTo>
                <a:lnTo>
                  <a:pt x="62508" y="116086"/>
                </a:lnTo>
                <a:lnTo>
                  <a:pt x="71437" y="116086"/>
                </a:lnTo>
                <a:lnTo>
                  <a:pt x="80367" y="125015"/>
                </a:lnTo>
                <a:lnTo>
                  <a:pt x="89297" y="133945"/>
                </a:lnTo>
                <a:lnTo>
                  <a:pt x="98226" y="142875"/>
                </a:lnTo>
                <a:lnTo>
                  <a:pt x="107156" y="151804"/>
                </a:lnTo>
                <a:lnTo>
                  <a:pt x="107156" y="160734"/>
                </a:lnTo>
                <a:lnTo>
                  <a:pt x="107156" y="169664"/>
                </a:lnTo>
                <a:lnTo>
                  <a:pt x="107156" y="178594"/>
                </a:lnTo>
                <a:lnTo>
                  <a:pt x="107156" y="178594"/>
                </a:lnTo>
                <a:lnTo>
                  <a:pt x="107156" y="187523"/>
                </a:lnTo>
                <a:lnTo>
                  <a:pt x="98226" y="196453"/>
                </a:lnTo>
                <a:lnTo>
                  <a:pt x="89297" y="196453"/>
                </a:lnTo>
                <a:lnTo>
                  <a:pt x="80367" y="205383"/>
                </a:lnTo>
                <a:lnTo>
                  <a:pt x="62508" y="205383"/>
                </a:lnTo>
                <a:lnTo>
                  <a:pt x="53578" y="214312"/>
                </a:lnTo>
                <a:lnTo>
                  <a:pt x="44648" y="214312"/>
                </a:lnTo>
                <a:lnTo>
                  <a:pt x="26789" y="214312"/>
                </a:lnTo>
                <a:lnTo>
                  <a:pt x="17859" y="223242"/>
                </a:lnTo>
                <a:lnTo>
                  <a:pt x="8930" y="223242"/>
                </a:lnTo>
                <a:lnTo>
                  <a:pt x="893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4" name="Freeform 1393"/>
          <p:cNvSpPr/>
          <p:nvPr/>
        </p:nvSpPr>
        <p:spPr>
          <a:xfrm>
            <a:off x="4947047" y="3884414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5" name="Freeform 1394"/>
          <p:cNvSpPr/>
          <p:nvPr/>
        </p:nvSpPr>
        <p:spPr>
          <a:xfrm>
            <a:off x="5036344" y="3571875"/>
            <a:ext cx="116087" cy="276821"/>
          </a:xfrm>
          <a:custGeom>
            <a:avLst/>
            <a:gdLst/>
            <a:ahLst/>
            <a:cxnLst/>
            <a:rect l="0" t="0" r="0" b="0"/>
            <a:pathLst>
              <a:path w="116087" h="276821">
                <a:moveTo>
                  <a:pt x="35719" y="142875"/>
                </a:moveTo>
                <a:lnTo>
                  <a:pt x="35719" y="151804"/>
                </a:lnTo>
                <a:lnTo>
                  <a:pt x="35719" y="160734"/>
                </a:lnTo>
                <a:lnTo>
                  <a:pt x="35719" y="160734"/>
                </a:lnTo>
                <a:lnTo>
                  <a:pt x="26789" y="178593"/>
                </a:lnTo>
                <a:lnTo>
                  <a:pt x="26789" y="196453"/>
                </a:lnTo>
                <a:lnTo>
                  <a:pt x="26789" y="214312"/>
                </a:lnTo>
                <a:lnTo>
                  <a:pt x="26789" y="223242"/>
                </a:lnTo>
                <a:lnTo>
                  <a:pt x="17859" y="232171"/>
                </a:lnTo>
                <a:lnTo>
                  <a:pt x="17859" y="250031"/>
                </a:lnTo>
                <a:lnTo>
                  <a:pt x="17859" y="258961"/>
                </a:lnTo>
                <a:lnTo>
                  <a:pt x="17859" y="267890"/>
                </a:lnTo>
                <a:lnTo>
                  <a:pt x="17859" y="276820"/>
                </a:lnTo>
                <a:lnTo>
                  <a:pt x="8929" y="276820"/>
                </a:lnTo>
                <a:lnTo>
                  <a:pt x="8929" y="276820"/>
                </a:lnTo>
                <a:lnTo>
                  <a:pt x="8929" y="276820"/>
                </a:lnTo>
                <a:lnTo>
                  <a:pt x="8929" y="267890"/>
                </a:lnTo>
                <a:lnTo>
                  <a:pt x="8929" y="258961"/>
                </a:lnTo>
                <a:lnTo>
                  <a:pt x="0" y="241101"/>
                </a:lnTo>
                <a:lnTo>
                  <a:pt x="0" y="232171"/>
                </a:lnTo>
                <a:lnTo>
                  <a:pt x="0" y="214312"/>
                </a:lnTo>
                <a:lnTo>
                  <a:pt x="0" y="187523"/>
                </a:lnTo>
                <a:lnTo>
                  <a:pt x="8929" y="169664"/>
                </a:lnTo>
                <a:lnTo>
                  <a:pt x="8929" y="151804"/>
                </a:lnTo>
                <a:lnTo>
                  <a:pt x="17859" y="133945"/>
                </a:lnTo>
                <a:lnTo>
                  <a:pt x="26789" y="107156"/>
                </a:lnTo>
                <a:lnTo>
                  <a:pt x="26789" y="89296"/>
                </a:lnTo>
                <a:lnTo>
                  <a:pt x="35719" y="71437"/>
                </a:lnTo>
                <a:lnTo>
                  <a:pt x="44648" y="53578"/>
                </a:lnTo>
                <a:lnTo>
                  <a:pt x="44648" y="35718"/>
                </a:lnTo>
                <a:lnTo>
                  <a:pt x="53578" y="26789"/>
                </a:lnTo>
                <a:lnTo>
                  <a:pt x="62508" y="17859"/>
                </a:lnTo>
                <a:lnTo>
                  <a:pt x="62508" y="8929"/>
                </a:lnTo>
                <a:lnTo>
                  <a:pt x="62508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8929"/>
                </a:lnTo>
                <a:lnTo>
                  <a:pt x="71437" y="17859"/>
                </a:lnTo>
                <a:lnTo>
                  <a:pt x="71437" y="26789"/>
                </a:lnTo>
                <a:lnTo>
                  <a:pt x="71437" y="44648"/>
                </a:lnTo>
                <a:lnTo>
                  <a:pt x="71437" y="62507"/>
                </a:lnTo>
                <a:lnTo>
                  <a:pt x="71437" y="80367"/>
                </a:lnTo>
                <a:lnTo>
                  <a:pt x="71437" y="98226"/>
                </a:lnTo>
                <a:lnTo>
                  <a:pt x="80367" y="116086"/>
                </a:lnTo>
                <a:lnTo>
                  <a:pt x="80367" y="142875"/>
                </a:lnTo>
                <a:lnTo>
                  <a:pt x="80367" y="160734"/>
                </a:lnTo>
                <a:lnTo>
                  <a:pt x="89297" y="178593"/>
                </a:lnTo>
                <a:lnTo>
                  <a:pt x="89297" y="196453"/>
                </a:lnTo>
                <a:lnTo>
                  <a:pt x="98226" y="214312"/>
                </a:lnTo>
                <a:lnTo>
                  <a:pt x="107156" y="232171"/>
                </a:lnTo>
                <a:lnTo>
                  <a:pt x="107156" y="241101"/>
                </a:lnTo>
                <a:lnTo>
                  <a:pt x="116086" y="250031"/>
                </a:lnTo>
                <a:lnTo>
                  <a:pt x="116086" y="258961"/>
                </a:lnTo>
                <a:lnTo>
                  <a:pt x="116086" y="267890"/>
                </a:lnTo>
                <a:lnTo>
                  <a:pt x="116086" y="267890"/>
                </a:lnTo>
                <a:lnTo>
                  <a:pt x="116086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6" name="Freeform 1395"/>
          <p:cNvSpPr/>
          <p:nvPr/>
        </p:nvSpPr>
        <p:spPr>
          <a:xfrm>
            <a:off x="5054203" y="3750468"/>
            <a:ext cx="62509" cy="8931"/>
          </a:xfrm>
          <a:custGeom>
            <a:avLst/>
            <a:gdLst/>
            <a:ahLst/>
            <a:cxnLst/>
            <a:rect l="0" t="0" r="0" b="0"/>
            <a:pathLst>
              <a:path w="62509" h="893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7" name="Freeform 1396"/>
          <p:cNvSpPr/>
          <p:nvPr/>
        </p:nvSpPr>
        <p:spPr>
          <a:xfrm>
            <a:off x="5206008" y="3679031"/>
            <a:ext cx="71438" cy="151806"/>
          </a:xfrm>
          <a:custGeom>
            <a:avLst/>
            <a:gdLst/>
            <a:ahLst/>
            <a:cxnLst/>
            <a:rect l="0" t="0" r="0" b="0"/>
            <a:pathLst>
              <a:path w="71438" h="151806">
                <a:moveTo>
                  <a:pt x="71437" y="0"/>
                </a:moveTo>
                <a:lnTo>
                  <a:pt x="71437" y="0"/>
                </a:lnTo>
                <a:lnTo>
                  <a:pt x="62508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17859" y="71437"/>
                </a:lnTo>
                <a:lnTo>
                  <a:pt x="26789" y="89297"/>
                </a:lnTo>
                <a:lnTo>
                  <a:pt x="35719" y="98226"/>
                </a:lnTo>
                <a:lnTo>
                  <a:pt x="44648" y="107156"/>
                </a:lnTo>
                <a:lnTo>
                  <a:pt x="53578" y="116086"/>
                </a:lnTo>
                <a:lnTo>
                  <a:pt x="62508" y="125015"/>
                </a:lnTo>
                <a:lnTo>
                  <a:pt x="71437" y="125015"/>
                </a:lnTo>
                <a:lnTo>
                  <a:pt x="71437" y="133945"/>
                </a:lnTo>
                <a:lnTo>
                  <a:pt x="71437" y="142875"/>
                </a:lnTo>
                <a:lnTo>
                  <a:pt x="71437" y="142875"/>
                </a:lnTo>
                <a:lnTo>
                  <a:pt x="71437" y="151805"/>
                </a:lnTo>
                <a:lnTo>
                  <a:pt x="71437" y="151805"/>
                </a:lnTo>
                <a:lnTo>
                  <a:pt x="62508" y="151805"/>
                </a:lnTo>
                <a:lnTo>
                  <a:pt x="53578" y="151805"/>
                </a:lnTo>
                <a:lnTo>
                  <a:pt x="44648" y="151805"/>
                </a:lnTo>
                <a:lnTo>
                  <a:pt x="26789" y="151805"/>
                </a:lnTo>
                <a:lnTo>
                  <a:pt x="17859" y="151805"/>
                </a:lnTo>
                <a:lnTo>
                  <a:pt x="893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8" name="Freeform 1397"/>
          <p:cNvSpPr/>
          <p:nvPr/>
        </p:nvSpPr>
        <p:spPr>
          <a:xfrm>
            <a:off x="5348883" y="3679031"/>
            <a:ext cx="142876" cy="133946"/>
          </a:xfrm>
          <a:custGeom>
            <a:avLst/>
            <a:gdLst/>
            <a:ahLst/>
            <a:cxnLst/>
            <a:rect l="0" t="0" r="0" b="0"/>
            <a:pathLst>
              <a:path w="142876" h="133946">
                <a:moveTo>
                  <a:pt x="107156" y="0"/>
                </a:moveTo>
                <a:lnTo>
                  <a:pt x="107156" y="0"/>
                </a:lnTo>
                <a:lnTo>
                  <a:pt x="98226" y="0"/>
                </a:lnTo>
                <a:lnTo>
                  <a:pt x="98226" y="0"/>
                </a:lnTo>
                <a:lnTo>
                  <a:pt x="89297" y="8930"/>
                </a:lnTo>
                <a:lnTo>
                  <a:pt x="71437" y="17859"/>
                </a:lnTo>
                <a:lnTo>
                  <a:pt x="53578" y="17859"/>
                </a:lnTo>
                <a:lnTo>
                  <a:pt x="44648" y="26789"/>
                </a:lnTo>
                <a:lnTo>
                  <a:pt x="26789" y="44648"/>
                </a:lnTo>
                <a:lnTo>
                  <a:pt x="17859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0" y="89297"/>
                </a:lnTo>
                <a:lnTo>
                  <a:pt x="0" y="98226"/>
                </a:lnTo>
                <a:lnTo>
                  <a:pt x="8930" y="107156"/>
                </a:lnTo>
                <a:lnTo>
                  <a:pt x="17859" y="116086"/>
                </a:lnTo>
                <a:lnTo>
                  <a:pt x="26789" y="116086"/>
                </a:lnTo>
                <a:lnTo>
                  <a:pt x="44648" y="125015"/>
                </a:lnTo>
                <a:lnTo>
                  <a:pt x="62508" y="125015"/>
                </a:lnTo>
                <a:lnTo>
                  <a:pt x="80367" y="133945"/>
                </a:lnTo>
                <a:lnTo>
                  <a:pt x="98226" y="133945"/>
                </a:lnTo>
                <a:lnTo>
                  <a:pt x="116086" y="133945"/>
                </a:lnTo>
                <a:lnTo>
                  <a:pt x="133945" y="125015"/>
                </a:lnTo>
                <a:lnTo>
                  <a:pt x="142875" y="125015"/>
                </a:lnTo>
                <a:lnTo>
                  <a:pt x="142875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9" name="Freeform 1398"/>
          <p:cNvSpPr/>
          <p:nvPr/>
        </p:nvSpPr>
        <p:spPr>
          <a:xfrm>
            <a:off x="5509617" y="3545086"/>
            <a:ext cx="53579" cy="250032"/>
          </a:xfrm>
          <a:custGeom>
            <a:avLst/>
            <a:gdLst/>
            <a:ahLst/>
            <a:cxnLst/>
            <a:rect l="0" t="0" r="0" b="0"/>
            <a:pathLst>
              <a:path w="53579" h="250032">
                <a:moveTo>
                  <a:pt x="53578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8929"/>
                </a:lnTo>
                <a:lnTo>
                  <a:pt x="44649" y="17859"/>
                </a:lnTo>
                <a:lnTo>
                  <a:pt x="44649" y="17859"/>
                </a:lnTo>
                <a:lnTo>
                  <a:pt x="44649" y="35718"/>
                </a:lnTo>
                <a:lnTo>
                  <a:pt x="35719" y="44648"/>
                </a:lnTo>
                <a:lnTo>
                  <a:pt x="35719" y="62507"/>
                </a:lnTo>
                <a:lnTo>
                  <a:pt x="35719" y="71437"/>
                </a:lnTo>
                <a:lnTo>
                  <a:pt x="26789" y="89296"/>
                </a:lnTo>
                <a:lnTo>
                  <a:pt x="26789" y="107156"/>
                </a:lnTo>
                <a:lnTo>
                  <a:pt x="17860" y="133945"/>
                </a:lnTo>
                <a:lnTo>
                  <a:pt x="8930" y="151804"/>
                </a:lnTo>
                <a:lnTo>
                  <a:pt x="8930" y="169664"/>
                </a:lnTo>
                <a:lnTo>
                  <a:pt x="0" y="187523"/>
                </a:lnTo>
                <a:lnTo>
                  <a:pt x="0" y="205382"/>
                </a:lnTo>
                <a:lnTo>
                  <a:pt x="0" y="223242"/>
                </a:lnTo>
                <a:lnTo>
                  <a:pt x="0" y="232171"/>
                </a:lnTo>
                <a:lnTo>
                  <a:pt x="0" y="24110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0" name="Freeform 1399"/>
          <p:cNvSpPr/>
          <p:nvPr/>
        </p:nvSpPr>
        <p:spPr>
          <a:xfrm>
            <a:off x="5589984" y="3696890"/>
            <a:ext cx="98228" cy="107157"/>
          </a:xfrm>
          <a:custGeom>
            <a:avLst/>
            <a:gdLst/>
            <a:ahLst/>
            <a:cxnLst/>
            <a:rect l="0" t="0" r="0" b="0"/>
            <a:pathLst>
              <a:path w="98228" h="107157">
                <a:moveTo>
                  <a:pt x="80368" y="0"/>
                </a:moveTo>
                <a:lnTo>
                  <a:pt x="7143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53579" y="17860"/>
                </a:lnTo>
                <a:lnTo>
                  <a:pt x="35719" y="17860"/>
                </a:lnTo>
                <a:lnTo>
                  <a:pt x="26789" y="35719"/>
                </a:lnTo>
                <a:lnTo>
                  <a:pt x="17860" y="44649"/>
                </a:lnTo>
                <a:lnTo>
                  <a:pt x="8930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8930" y="98227"/>
                </a:lnTo>
                <a:lnTo>
                  <a:pt x="17860" y="107156"/>
                </a:lnTo>
                <a:lnTo>
                  <a:pt x="26789" y="107156"/>
                </a:lnTo>
                <a:lnTo>
                  <a:pt x="44649" y="107156"/>
                </a:lnTo>
                <a:lnTo>
                  <a:pt x="53579" y="107156"/>
                </a:lnTo>
                <a:lnTo>
                  <a:pt x="71438" y="107156"/>
                </a:lnTo>
                <a:lnTo>
                  <a:pt x="80368" y="98227"/>
                </a:lnTo>
                <a:lnTo>
                  <a:pt x="89297" y="89297"/>
                </a:lnTo>
                <a:lnTo>
                  <a:pt x="89297" y="80367"/>
                </a:lnTo>
                <a:lnTo>
                  <a:pt x="98227" y="71438"/>
                </a:lnTo>
                <a:lnTo>
                  <a:pt x="89297" y="53578"/>
                </a:lnTo>
                <a:lnTo>
                  <a:pt x="89297" y="44649"/>
                </a:lnTo>
                <a:lnTo>
                  <a:pt x="89297" y="35719"/>
                </a:lnTo>
                <a:lnTo>
                  <a:pt x="80368" y="26789"/>
                </a:lnTo>
                <a:lnTo>
                  <a:pt x="80368" y="17860"/>
                </a:lnTo>
                <a:lnTo>
                  <a:pt x="80368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1" name="Freeform 1400"/>
          <p:cNvSpPr/>
          <p:nvPr/>
        </p:nvSpPr>
        <p:spPr>
          <a:xfrm>
            <a:off x="5697141" y="3679031"/>
            <a:ext cx="107157" cy="116087"/>
          </a:xfrm>
          <a:custGeom>
            <a:avLst/>
            <a:gdLst/>
            <a:ahLst/>
            <a:cxnLst/>
            <a:rect l="0" t="0" r="0" b="0"/>
            <a:pathLst>
              <a:path w="107157" h="116087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8929" y="98226"/>
                </a:lnTo>
                <a:lnTo>
                  <a:pt x="17859" y="107156"/>
                </a:lnTo>
                <a:lnTo>
                  <a:pt x="26789" y="116086"/>
                </a:lnTo>
                <a:lnTo>
                  <a:pt x="44648" y="116086"/>
                </a:lnTo>
                <a:lnTo>
                  <a:pt x="53578" y="116086"/>
                </a:lnTo>
                <a:lnTo>
                  <a:pt x="62507" y="116086"/>
                </a:lnTo>
                <a:lnTo>
                  <a:pt x="80367" y="107156"/>
                </a:lnTo>
                <a:lnTo>
                  <a:pt x="89297" y="107156"/>
                </a:lnTo>
                <a:lnTo>
                  <a:pt x="98226" y="98226"/>
                </a:lnTo>
                <a:lnTo>
                  <a:pt x="98226" y="89297"/>
                </a:lnTo>
                <a:lnTo>
                  <a:pt x="107156" y="71437"/>
                </a:lnTo>
                <a:lnTo>
                  <a:pt x="107156" y="62508"/>
                </a:lnTo>
                <a:lnTo>
                  <a:pt x="107156" y="53578"/>
                </a:lnTo>
                <a:lnTo>
                  <a:pt x="107156" y="44648"/>
                </a:lnTo>
                <a:lnTo>
                  <a:pt x="107156" y="44648"/>
                </a:lnTo>
                <a:lnTo>
                  <a:pt x="107156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2" name="Freeform 1401"/>
          <p:cNvSpPr/>
          <p:nvPr/>
        </p:nvSpPr>
        <p:spPr>
          <a:xfrm>
            <a:off x="5831086" y="3527226"/>
            <a:ext cx="133946" cy="276821"/>
          </a:xfrm>
          <a:custGeom>
            <a:avLst/>
            <a:gdLst/>
            <a:ahLst/>
            <a:cxnLst/>
            <a:rect l="0" t="0" r="0" b="0"/>
            <a:pathLst>
              <a:path w="133946" h="276821">
                <a:moveTo>
                  <a:pt x="89297" y="160735"/>
                </a:moveTo>
                <a:lnTo>
                  <a:pt x="89297" y="169664"/>
                </a:lnTo>
                <a:lnTo>
                  <a:pt x="89297" y="169664"/>
                </a:lnTo>
                <a:lnTo>
                  <a:pt x="80367" y="169664"/>
                </a:lnTo>
                <a:lnTo>
                  <a:pt x="80367" y="169664"/>
                </a:lnTo>
                <a:lnTo>
                  <a:pt x="71437" y="169664"/>
                </a:lnTo>
                <a:lnTo>
                  <a:pt x="62508" y="178594"/>
                </a:lnTo>
                <a:lnTo>
                  <a:pt x="53578" y="178594"/>
                </a:lnTo>
                <a:lnTo>
                  <a:pt x="44648" y="187524"/>
                </a:lnTo>
                <a:lnTo>
                  <a:pt x="35719" y="196453"/>
                </a:lnTo>
                <a:lnTo>
                  <a:pt x="26789" y="205383"/>
                </a:lnTo>
                <a:lnTo>
                  <a:pt x="8930" y="214313"/>
                </a:lnTo>
                <a:lnTo>
                  <a:pt x="8930" y="223242"/>
                </a:lnTo>
                <a:lnTo>
                  <a:pt x="0" y="232172"/>
                </a:lnTo>
                <a:lnTo>
                  <a:pt x="0" y="241102"/>
                </a:lnTo>
                <a:lnTo>
                  <a:pt x="8930" y="250031"/>
                </a:lnTo>
                <a:lnTo>
                  <a:pt x="8930" y="250031"/>
                </a:lnTo>
                <a:lnTo>
                  <a:pt x="17859" y="250031"/>
                </a:lnTo>
                <a:lnTo>
                  <a:pt x="26789" y="250031"/>
                </a:lnTo>
                <a:lnTo>
                  <a:pt x="44648" y="250031"/>
                </a:lnTo>
                <a:lnTo>
                  <a:pt x="53578" y="250031"/>
                </a:lnTo>
                <a:lnTo>
                  <a:pt x="62508" y="250031"/>
                </a:lnTo>
                <a:lnTo>
                  <a:pt x="71437" y="241102"/>
                </a:lnTo>
                <a:lnTo>
                  <a:pt x="80367" y="223242"/>
                </a:lnTo>
                <a:lnTo>
                  <a:pt x="89297" y="214313"/>
                </a:lnTo>
                <a:lnTo>
                  <a:pt x="89297" y="196453"/>
                </a:lnTo>
                <a:lnTo>
                  <a:pt x="98227" y="178594"/>
                </a:lnTo>
                <a:lnTo>
                  <a:pt x="107156" y="160735"/>
                </a:lnTo>
                <a:lnTo>
                  <a:pt x="107156" y="142875"/>
                </a:lnTo>
                <a:lnTo>
                  <a:pt x="116086" y="116086"/>
                </a:lnTo>
                <a:lnTo>
                  <a:pt x="116086" y="98227"/>
                </a:lnTo>
                <a:lnTo>
                  <a:pt x="125016" y="80367"/>
                </a:lnTo>
                <a:lnTo>
                  <a:pt x="125016" y="62508"/>
                </a:lnTo>
                <a:lnTo>
                  <a:pt x="125016" y="53578"/>
                </a:lnTo>
                <a:lnTo>
                  <a:pt x="125016" y="35719"/>
                </a:lnTo>
                <a:lnTo>
                  <a:pt x="133945" y="26789"/>
                </a:lnTo>
                <a:lnTo>
                  <a:pt x="133945" y="8930"/>
                </a:lnTo>
                <a:lnTo>
                  <a:pt x="133945" y="893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8930"/>
                </a:lnTo>
                <a:lnTo>
                  <a:pt x="133945" y="17860"/>
                </a:lnTo>
                <a:lnTo>
                  <a:pt x="125016" y="26789"/>
                </a:lnTo>
                <a:lnTo>
                  <a:pt x="125016" y="44649"/>
                </a:lnTo>
                <a:lnTo>
                  <a:pt x="125016" y="62508"/>
                </a:lnTo>
                <a:lnTo>
                  <a:pt x="125016" y="80367"/>
                </a:lnTo>
                <a:lnTo>
                  <a:pt x="125016" y="107156"/>
                </a:lnTo>
                <a:lnTo>
                  <a:pt x="125016" y="125016"/>
                </a:lnTo>
                <a:lnTo>
                  <a:pt x="116086" y="151805"/>
                </a:lnTo>
                <a:lnTo>
                  <a:pt x="116086" y="169664"/>
                </a:lnTo>
                <a:lnTo>
                  <a:pt x="116086" y="196453"/>
                </a:lnTo>
                <a:lnTo>
                  <a:pt x="116086" y="214313"/>
                </a:lnTo>
                <a:lnTo>
                  <a:pt x="116086" y="232172"/>
                </a:lnTo>
                <a:lnTo>
                  <a:pt x="116086" y="250031"/>
                </a:lnTo>
                <a:lnTo>
                  <a:pt x="116086" y="258961"/>
                </a:lnTo>
                <a:lnTo>
                  <a:pt x="125016" y="267891"/>
                </a:lnTo>
                <a:lnTo>
                  <a:pt x="125016" y="276820"/>
                </a:lnTo>
                <a:lnTo>
                  <a:pt x="125016" y="276820"/>
                </a:lnTo>
                <a:lnTo>
                  <a:pt x="125016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3" name="Freeform 1402"/>
          <p:cNvSpPr/>
          <p:nvPr/>
        </p:nvSpPr>
        <p:spPr>
          <a:xfrm>
            <a:off x="6036469" y="3625453"/>
            <a:ext cx="151805" cy="205384"/>
          </a:xfrm>
          <a:custGeom>
            <a:avLst/>
            <a:gdLst/>
            <a:ahLst/>
            <a:cxnLst/>
            <a:rect l="0" t="0" r="0" b="0"/>
            <a:pathLst>
              <a:path w="151805" h="205384">
                <a:moveTo>
                  <a:pt x="71437" y="17859"/>
                </a:moveTo>
                <a:lnTo>
                  <a:pt x="62508" y="8929"/>
                </a:lnTo>
                <a:lnTo>
                  <a:pt x="53578" y="8929"/>
                </a:lnTo>
                <a:lnTo>
                  <a:pt x="53578" y="8929"/>
                </a:lnTo>
                <a:lnTo>
                  <a:pt x="3571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17859"/>
                </a:lnTo>
                <a:lnTo>
                  <a:pt x="26789" y="17859"/>
                </a:lnTo>
                <a:lnTo>
                  <a:pt x="44648" y="35718"/>
                </a:lnTo>
                <a:lnTo>
                  <a:pt x="62508" y="44648"/>
                </a:lnTo>
                <a:lnTo>
                  <a:pt x="80367" y="62508"/>
                </a:lnTo>
                <a:lnTo>
                  <a:pt x="98226" y="80367"/>
                </a:lnTo>
                <a:lnTo>
                  <a:pt x="116086" y="98226"/>
                </a:lnTo>
                <a:lnTo>
                  <a:pt x="125015" y="107156"/>
                </a:lnTo>
                <a:lnTo>
                  <a:pt x="142875" y="125015"/>
                </a:lnTo>
                <a:lnTo>
                  <a:pt x="151804" y="133945"/>
                </a:lnTo>
                <a:lnTo>
                  <a:pt x="151804" y="142875"/>
                </a:lnTo>
                <a:lnTo>
                  <a:pt x="151804" y="151804"/>
                </a:lnTo>
                <a:lnTo>
                  <a:pt x="151804" y="169664"/>
                </a:lnTo>
                <a:lnTo>
                  <a:pt x="142875" y="178593"/>
                </a:lnTo>
                <a:lnTo>
                  <a:pt x="133945" y="187523"/>
                </a:lnTo>
                <a:lnTo>
                  <a:pt x="125015" y="187523"/>
                </a:lnTo>
                <a:lnTo>
                  <a:pt x="116086" y="196453"/>
                </a:lnTo>
                <a:lnTo>
                  <a:pt x="98226" y="205383"/>
                </a:lnTo>
                <a:lnTo>
                  <a:pt x="89297" y="205383"/>
                </a:lnTo>
                <a:lnTo>
                  <a:pt x="71437" y="205383"/>
                </a:lnTo>
                <a:lnTo>
                  <a:pt x="62508" y="205383"/>
                </a:lnTo>
                <a:lnTo>
                  <a:pt x="44648" y="205383"/>
                </a:lnTo>
                <a:lnTo>
                  <a:pt x="26789" y="205383"/>
                </a:lnTo>
                <a:lnTo>
                  <a:pt x="17859" y="20538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4" name="Freeform 1403"/>
          <p:cNvSpPr/>
          <p:nvPr/>
        </p:nvSpPr>
        <p:spPr>
          <a:xfrm>
            <a:off x="4366617" y="4107656"/>
            <a:ext cx="178595" cy="133946"/>
          </a:xfrm>
          <a:custGeom>
            <a:avLst/>
            <a:gdLst/>
            <a:ahLst/>
            <a:cxnLst/>
            <a:rect l="0" t="0" r="0" b="0"/>
            <a:pathLst>
              <a:path w="178595" h="133946">
                <a:moveTo>
                  <a:pt x="116086" y="44648"/>
                </a:moveTo>
                <a:lnTo>
                  <a:pt x="116086" y="35719"/>
                </a:lnTo>
                <a:lnTo>
                  <a:pt x="116086" y="35719"/>
                </a:lnTo>
                <a:lnTo>
                  <a:pt x="107156" y="26789"/>
                </a:lnTo>
                <a:lnTo>
                  <a:pt x="107156" y="17859"/>
                </a:lnTo>
                <a:lnTo>
                  <a:pt x="107156" y="17859"/>
                </a:lnTo>
                <a:lnTo>
                  <a:pt x="98227" y="893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53578" y="8930"/>
                </a:lnTo>
                <a:lnTo>
                  <a:pt x="44649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17860" y="44648"/>
                </a:lnTo>
                <a:lnTo>
                  <a:pt x="893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8930" y="98226"/>
                </a:lnTo>
                <a:lnTo>
                  <a:pt x="17860" y="107156"/>
                </a:lnTo>
                <a:lnTo>
                  <a:pt x="26789" y="98226"/>
                </a:lnTo>
                <a:lnTo>
                  <a:pt x="44649" y="98226"/>
                </a:lnTo>
                <a:lnTo>
                  <a:pt x="62508" y="98226"/>
                </a:lnTo>
                <a:lnTo>
                  <a:pt x="80367" y="89297"/>
                </a:lnTo>
                <a:lnTo>
                  <a:pt x="89297" y="80367"/>
                </a:lnTo>
                <a:lnTo>
                  <a:pt x="107156" y="71437"/>
                </a:lnTo>
                <a:lnTo>
                  <a:pt x="116086" y="62508"/>
                </a:lnTo>
                <a:lnTo>
                  <a:pt x="125016" y="53578"/>
                </a:lnTo>
                <a:lnTo>
                  <a:pt x="125016" y="44648"/>
                </a:lnTo>
                <a:lnTo>
                  <a:pt x="133946" y="44648"/>
                </a:lnTo>
                <a:lnTo>
                  <a:pt x="133946" y="44648"/>
                </a:lnTo>
                <a:lnTo>
                  <a:pt x="125016" y="44648"/>
                </a:lnTo>
                <a:lnTo>
                  <a:pt x="125016" y="44648"/>
                </a:lnTo>
                <a:lnTo>
                  <a:pt x="125016" y="44648"/>
                </a:lnTo>
                <a:lnTo>
                  <a:pt x="125016" y="44648"/>
                </a:lnTo>
                <a:lnTo>
                  <a:pt x="125016" y="53578"/>
                </a:lnTo>
                <a:lnTo>
                  <a:pt x="116086" y="62508"/>
                </a:lnTo>
                <a:lnTo>
                  <a:pt x="116086" y="71437"/>
                </a:lnTo>
                <a:lnTo>
                  <a:pt x="116086" y="89297"/>
                </a:lnTo>
                <a:lnTo>
                  <a:pt x="116086" y="98226"/>
                </a:lnTo>
                <a:lnTo>
                  <a:pt x="125016" y="98226"/>
                </a:lnTo>
                <a:lnTo>
                  <a:pt x="125016" y="116086"/>
                </a:lnTo>
                <a:lnTo>
                  <a:pt x="133946" y="125015"/>
                </a:lnTo>
                <a:lnTo>
                  <a:pt x="142875" y="125015"/>
                </a:lnTo>
                <a:lnTo>
                  <a:pt x="142875" y="133945"/>
                </a:lnTo>
                <a:lnTo>
                  <a:pt x="151805" y="133945"/>
                </a:lnTo>
                <a:lnTo>
                  <a:pt x="160735" y="133945"/>
                </a:lnTo>
                <a:lnTo>
                  <a:pt x="169664" y="133945"/>
                </a:lnTo>
                <a:lnTo>
                  <a:pt x="178594" y="133945"/>
                </a:lnTo>
                <a:lnTo>
                  <a:pt x="178594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5" name="Freeform 1404"/>
          <p:cNvSpPr/>
          <p:nvPr/>
        </p:nvSpPr>
        <p:spPr>
          <a:xfrm>
            <a:off x="4572000" y="4107656"/>
            <a:ext cx="107157" cy="116087"/>
          </a:xfrm>
          <a:custGeom>
            <a:avLst/>
            <a:gdLst/>
            <a:ahLst/>
            <a:cxnLst/>
            <a:rect l="0" t="0" r="0" b="0"/>
            <a:pathLst>
              <a:path w="107157" h="116087">
                <a:moveTo>
                  <a:pt x="107156" y="8930"/>
                </a:move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80367" y="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17859"/>
                </a:lnTo>
                <a:lnTo>
                  <a:pt x="44648" y="17859"/>
                </a:lnTo>
                <a:lnTo>
                  <a:pt x="35719" y="35719"/>
                </a:lnTo>
                <a:lnTo>
                  <a:pt x="17859" y="44648"/>
                </a:lnTo>
                <a:lnTo>
                  <a:pt x="17859" y="53578"/>
                </a:lnTo>
                <a:lnTo>
                  <a:pt x="8930" y="71437"/>
                </a:lnTo>
                <a:lnTo>
                  <a:pt x="0" y="71437"/>
                </a:lnTo>
                <a:lnTo>
                  <a:pt x="0" y="80367"/>
                </a:lnTo>
                <a:lnTo>
                  <a:pt x="8930" y="89297"/>
                </a:lnTo>
                <a:lnTo>
                  <a:pt x="8930" y="98226"/>
                </a:lnTo>
                <a:lnTo>
                  <a:pt x="17859" y="107156"/>
                </a:lnTo>
                <a:lnTo>
                  <a:pt x="26789" y="116086"/>
                </a:lnTo>
                <a:lnTo>
                  <a:pt x="35719" y="116086"/>
                </a:lnTo>
                <a:lnTo>
                  <a:pt x="44648" y="116086"/>
                </a:lnTo>
                <a:lnTo>
                  <a:pt x="62508" y="116086"/>
                </a:lnTo>
                <a:lnTo>
                  <a:pt x="71438" y="107156"/>
                </a:lnTo>
                <a:lnTo>
                  <a:pt x="80367" y="107156"/>
                </a:lnTo>
                <a:lnTo>
                  <a:pt x="89297" y="107156"/>
                </a:lnTo>
                <a:lnTo>
                  <a:pt x="89297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6" name="Freeform 1405"/>
          <p:cNvSpPr/>
          <p:nvPr/>
        </p:nvSpPr>
        <p:spPr>
          <a:xfrm>
            <a:off x="4688086" y="4107656"/>
            <a:ext cx="80368" cy="142876"/>
          </a:xfrm>
          <a:custGeom>
            <a:avLst/>
            <a:gdLst/>
            <a:ahLst/>
            <a:cxnLst/>
            <a:rect l="0" t="0" r="0" b="0"/>
            <a:pathLst>
              <a:path w="80368" h="142876">
                <a:moveTo>
                  <a:pt x="53578" y="8930"/>
                </a:moveTo>
                <a:lnTo>
                  <a:pt x="53578" y="8930"/>
                </a:lnTo>
                <a:lnTo>
                  <a:pt x="5357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0" y="7143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25015"/>
                </a:lnTo>
                <a:lnTo>
                  <a:pt x="8930" y="125015"/>
                </a:lnTo>
                <a:lnTo>
                  <a:pt x="17859" y="133945"/>
                </a:lnTo>
                <a:lnTo>
                  <a:pt x="26789" y="133945"/>
                </a:lnTo>
                <a:lnTo>
                  <a:pt x="26789" y="133945"/>
                </a:lnTo>
                <a:lnTo>
                  <a:pt x="35719" y="133945"/>
                </a:lnTo>
                <a:lnTo>
                  <a:pt x="44648" y="142875"/>
                </a:lnTo>
                <a:lnTo>
                  <a:pt x="53578" y="142875"/>
                </a:lnTo>
                <a:lnTo>
                  <a:pt x="62508" y="133945"/>
                </a:lnTo>
                <a:lnTo>
                  <a:pt x="71437" y="133945"/>
                </a:lnTo>
                <a:lnTo>
                  <a:pt x="71437" y="133945"/>
                </a:lnTo>
                <a:lnTo>
                  <a:pt x="80367" y="133945"/>
                </a:lnTo>
                <a:lnTo>
                  <a:pt x="80367" y="133945"/>
                </a:lnTo>
                <a:lnTo>
                  <a:pt x="80367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7" name="Freeform 1406"/>
          <p:cNvSpPr/>
          <p:nvPr/>
        </p:nvSpPr>
        <p:spPr>
          <a:xfrm>
            <a:off x="4813102" y="4143375"/>
            <a:ext cx="80368" cy="80368"/>
          </a:xfrm>
          <a:custGeom>
            <a:avLst/>
            <a:gdLst/>
            <a:ahLst/>
            <a:cxnLst/>
            <a:rect l="0" t="0" r="0" b="0"/>
            <a:pathLst>
              <a:path w="80368" h="80368">
                <a:moveTo>
                  <a:pt x="8929" y="0"/>
                </a:move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8929" y="53578"/>
                </a:lnTo>
                <a:lnTo>
                  <a:pt x="8929" y="62507"/>
                </a:lnTo>
                <a:lnTo>
                  <a:pt x="17859" y="71437"/>
                </a:lnTo>
                <a:lnTo>
                  <a:pt x="17859" y="71437"/>
                </a:lnTo>
                <a:lnTo>
                  <a:pt x="26789" y="80367"/>
                </a:lnTo>
                <a:lnTo>
                  <a:pt x="44648" y="80367"/>
                </a:lnTo>
                <a:lnTo>
                  <a:pt x="53578" y="80367"/>
                </a:lnTo>
                <a:lnTo>
                  <a:pt x="62507" y="71437"/>
                </a:lnTo>
                <a:lnTo>
                  <a:pt x="62507" y="62507"/>
                </a:lnTo>
                <a:lnTo>
                  <a:pt x="71437" y="62507"/>
                </a:lnTo>
                <a:lnTo>
                  <a:pt x="80367" y="44648"/>
                </a:lnTo>
                <a:lnTo>
                  <a:pt x="80367" y="35718"/>
                </a:lnTo>
                <a:lnTo>
                  <a:pt x="80367" y="26789"/>
                </a:lnTo>
                <a:lnTo>
                  <a:pt x="80367" y="17859"/>
                </a:lnTo>
                <a:lnTo>
                  <a:pt x="80367" y="8929"/>
                </a:lnTo>
                <a:lnTo>
                  <a:pt x="80367" y="8929"/>
                </a:lnTo>
                <a:lnTo>
                  <a:pt x="80367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8" name="Freeform 1407"/>
          <p:cNvSpPr/>
          <p:nvPr/>
        </p:nvSpPr>
        <p:spPr>
          <a:xfrm>
            <a:off x="4929188" y="4089796"/>
            <a:ext cx="133946" cy="107158"/>
          </a:xfrm>
          <a:custGeom>
            <a:avLst/>
            <a:gdLst/>
            <a:ahLst/>
            <a:cxnLst/>
            <a:rect l="0" t="0" r="0" b="0"/>
            <a:pathLst>
              <a:path w="133946" h="107158">
                <a:moveTo>
                  <a:pt x="0" y="44649"/>
                </a:moveTo>
                <a:lnTo>
                  <a:pt x="0" y="53579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07157"/>
                </a:lnTo>
                <a:lnTo>
                  <a:pt x="0" y="107157"/>
                </a:lnTo>
                <a:lnTo>
                  <a:pt x="0" y="107157"/>
                </a:lnTo>
                <a:lnTo>
                  <a:pt x="0" y="107157"/>
                </a:lnTo>
                <a:lnTo>
                  <a:pt x="0" y="98227"/>
                </a:lnTo>
                <a:lnTo>
                  <a:pt x="0" y="89297"/>
                </a:lnTo>
                <a:lnTo>
                  <a:pt x="0" y="80368"/>
                </a:lnTo>
                <a:lnTo>
                  <a:pt x="8929" y="71438"/>
                </a:lnTo>
                <a:lnTo>
                  <a:pt x="8929" y="53579"/>
                </a:lnTo>
                <a:lnTo>
                  <a:pt x="17859" y="35719"/>
                </a:lnTo>
                <a:lnTo>
                  <a:pt x="17859" y="26790"/>
                </a:lnTo>
                <a:lnTo>
                  <a:pt x="26789" y="17860"/>
                </a:lnTo>
                <a:lnTo>
                  <a:pt x="26789" y="893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8930"/>
                </a:lnTo>
                <a:lnTo>
                  <a:pt x="62507" y="8930"/>
                </a:lnTo>
                <a:lnTo>
                  <a:pt x="62507" y="17860"/>
                </a:lnTo>
                <a:lnTo>
                  <a:pt x="62507" y="26790"/>
                </a:lnTo>
                <a:lnTo>
                  <a:pt x="62507" y="44649"/>
                </a:lnTo>
                <a:lnTo>
                  <a:pt x="62507" y="53579"/>
                </a:lnTo>
                <a:lnTo>
                  <a:pt x="62507" y="62508"/>
                </a:lnTo>
                <a:lnTo>
                  <a:pt x="62507" y="80368"/>
                </a:lnTo>
                <a:lnTo>
                  <a:pt x="62507" y="89297"/>
                </a:lnTo>
                <a:lnTo>
                  <a:pt x="62507" y="89297"/>
                </a:lnTo>
                <a:lnTo>
                  <a:pt x="62507" y="98227"/>
                </a:lnTo>
                <a:lnTo>
                  <a:pt x="62507" y="98227"/>
                </a:lnTo>
                <a:lnTo>
                  <a:pt x="62507" y="98227"/>
                </a:lnTo>
                <a:lnTo>
                  <a:pt x="62507" y="89297"/>
                </a:lnTo>
                <a:lnTo>
                  <a:pt x="62507" y="89297"/>
                </a:lnTo>
                <a:lnTo>
                  <a:pt x="62507" y="80368"/>
                </a:lnTo>
                <a:lnTo>
                  <a:pt x="71437" y="71438"/>
                </a:lnTo>
                <a:lnTo>
                  <a:pt x="71437" y="62508"/>
                </a:lnTo>
                <a:lnTo>
                  <a:pt x="80367" y="53579"/>
                </a:lnTo>
                <a:lnTo>
                  <a:pt x="80367" y="44649"/>
                </a:lnTo>
                <a:lnTo>
                  <a:pt x="89296" y="26790"/>
                </a:lnTo>
                <a:lnTo>
                  <a:pt x="89296" y="17860"/>
                </a:lnTo>
                <a:lnTo>
                  <a:pt x="98226" y="17860"/>
                </a:lnTo>
                <a:lnTo>
                  <a:pt x="107156" y="17860"/>
                </a:lnTo>
                <a:lnTo>
                  <a:pt x="107156" y="8930"/>
                </a:lnTo>
                <a:lnTo>
                  <a:pt x="107156" y="17860"/>
                </a:lnTo>
                <a:lnTo>
                  <a:pt x="116085" y="17860"/>
                </a:lnTo>
                <a:lnTo>
                  <a:pt x="116085" y="17860"/>
                </a:lnTo>
                <a:lnTo>
                  <a:pt x="116085" y="26790"/>
                </a:lnTo>
                <a:lnTo>
                  <a:pt x="125015" y="35719"/>
                </a:lnTo>
                <a:lnTo>
                  <a:pt x="125015" y="44649"/>
                </a:lnTo>
                <a:lnTo>
                  <a:pt x="125015" y="62508"/>
                </a:lnTo>
                <a:lnTo>
                  <a:pt x="125015" y="71438"/>
                </a:lnTo>
                <a:lnTo>
                  <a:pt x="125015" y="80368"/>
                </a:lnTo>
                <a:lnTo>
                  <a:pt x="125015" y="89297"/>
                </a:lnTo>
                <a:lnTo>
                  <a:pt x="125015" y="98227"/>
                </a:lnTo>
                <a:lnTo>
                  <a:pt x="133945" y="98227"/>
                </a:lnTo>
                <a:lnTo>
                  <a:pt x="133945" y="107157"/>
                </a:lnTo>
                <a:lnTo>
                  <a:pt x="133945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9" name="Freeform 1408"/>
          <p:cNvSpPr/>
          <p:nvPr/>
        </p:nvSpPr>
        <p:spPr>
          <a:xfrm>
            <a:off x="5125641" y="4107656"/>
            <a:ext cx="80368" cy="98227"/>
          </a:xfrm>
          <a:custGeom>
            <a:avLst/>
            <a:gdLst/>
            <a:ahLst/>
            <a:cxnLst/>
            <a:rect l="0" t="0" r="0" b="0"/>
            <a:pathLst>
              <a:path w="80368" h="98227">
                <a:moveTo>
                  <a:pt x="0" y="26789"/>
                </a:move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8929" y="98226"/>
                </a:lnTo>
                <a:lnTo>
                  <a:pt x="17859" y="98226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8" y="98226"/>
                </a:lnTo>
                <a:lnTo>
                  <a:pt x="44648" y="89297"/>
                </a:lnTo>
                <a:lnTo>
                  <a:pt x="53578" y="80367"/>
                </a:lnTo>
                <a:lnTo>
                  <a:pt x="62507" y="71437"/>
                </a:lnTo>
                <a:lnTo>
                  <a:pt x="62507" y="62508"/>
                </a:lnTo>
                <a:lnTo>
                  <a:pt x="71437" y="44648"/>
                </a:lnTo>
                <a:lnTo>
                  <a:pt x="71437" y="35719"/>
                </a:lnTo>
                <a:lnTo>
                  <a:pt x="80367" y="26789"/>
                </a:lnTo>
                <a:lnTo>
                  <a:pt x="80367" y="17859"/>
                </a:lnTo>
                <a:lnTo>
                  <a:pt x="80367" y="893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0" name="Freeform 1409"/>
          <p:cNvSpPr/>
          <p:nvPr/>
        </p:nvSpPr>
        <p:spPr>
          <a:xfrm>
            <a:off x="5259586" y="3946921"/>
            <a:ext cx="17860" cy="276822"/>
          </a:xfrm>
          <a:custGeom>
            <a:avLst/>
            <a:gdLst/>
            <a:ahLst/>
            <a:cxnLst/>
            <a:rect l="0" t="0" r="0" b="0"/>
            <a:pathLst>
              <a:path w="17860" h="276822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26790"/>
                </a:lnTo>
                <a:lnTo>
                  <a:pt x="17859" y="44649"/>
                </a:lnTo>
                <a:lnTo>
                  <a:pt x="17859" y="53579"/>
                </a:lnTo>
                <a:lnTo>
                  <a:pt x="8930" y="71438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6"/>
                </a:lnTo>
                <a:lnTo>
                  <a:pt x="8930" y="160735"/>
                </a:lnTo>
                <a:lnTo>
                  <a:pt x="0" y="178594"/>
                </a:lnTo>
                <a:lnTo>
                  <a:pt x="0" y="196454"/>
                </a:lnTo>
                <a:lnTo>
                  <a:pt x="8930" y="214313"/>
                </a:lnTo>
                <a:lnTo>
                  <a:pt x="8930" y="232172"/>
                </a:lnTo>
                <a:lnTo>
                  <a:pt x="8930" y="241102"/>
                </a:lnTo>
                <a:lnTo>
                  <a:pt x="8930" y="258961"/>
                </a:lnTo>
                <a:lnTo>
                  <a:pt x="8930" y="267891"/>
                </a:lnTo>
                <a:lnTo>
                  <a:pt x="17859" y="267891"/>
                </a:lnTo>
                <a:lnTo>
                  <a:pt x="17859" y="276821"/>
                </a:lnTo>
                <a:lnTo>
                  <a:pt x="17859" y="276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1" name="Freeform 1410"/>
          <p:cNvSpPr/>
          <p:nvPr/>
        </p:nvSpPr>
        <p:spPr>
          <a:xfrm>
            <a:off x="5331023" y="4116586"/>
            <a:ext cx="116087" cy="80368"/>
          </a:xfrm>
          <a:custGeom>
            <a:avLst/>
            <a:gdLst/>
            <a:ahLst/>
            <a:cxnLst/>
            <a:rect l="0" t="0" r="0" b="0"/>
            <a:pathLst>
              <a:path w="116087" h="80368">
                <a:moveTo>
                  <a:pt x="62508" y="8929"/>
                </a:moveTo>
                <a:lnTo>
                  <a:pt x="62508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44649" y="0"/>
                </a:lnTo>
                <a:lnTo>
                  <a:pt x="35719" y="0"/>
                </a:lnTo>
                <a:lnTo>
                  <a:pt x="26790" y="892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35718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62507"/>
                </a:lnTo>
                <a:lnTo>
                  <a:pt x="17860" y="62507"/>
                </a:lnTo>
                <a:lnTo>
                  <a:pt x="26790" y="62507"/>
                </a:lnTo>
                <a:lnTo>
                  <a:pt x="35719" y="53578"/>
                </a:lnTo>
                <a:lnTo>
                  <a:pt x="53579" y="53578"/>
                </a:lnTo>
                <a:lnTo>
                  <a:pt x="62508" y="44648"/>
                </a:lnTo>
                <a:lnTo>
                  <a:pt x="71438" y="44648"/>
                </a:lnTo>
                <a:lnTo>
                  <a:pt x="80368" y="35718"/>
                </a:lnTo>
                <a:lnTo>
                  <a:pt x="80368" y="35718"/>
                </a:lnTo>
                <a:lnTo>
                  <a:pt x="89297" y="35718"/>
                </a:lnTo>
                <a:lnTo>
                  <a:pt x="89297" y="35718"/>
                </a:lnTo>
                <a:lnTo>
                  <a:pt x="89297" y="35718"/>
                </a:lnTo>
                <a:lnTo>
                  <a:pt x="89297" y="35718"/>
                </a:lnTo>
                <a:lnTo>
                  <a:pt x="89297" y="44648"/>
                </a:lnTo>
                <a:lnTo>
                  <a:pt x="89297" y="53578"/>
                </a:lnTo>
                <a:lnTo>
                  <a:pt x="89297" y="62507"/>
                </a:lnTo>
                <a:lnTo>
                  <a:pt x="89297" y="62507"/>
                </a:lnTo>
                <a:lnTo>
                  <a:pt x="89297" y="71437"/>
                </a:lnTo>
                <a:lnTo>
                  <a:pt x="89297" y="71437"/>
                </a:lnTo>
                <a:lnTo>
                  <a:pt x="98227" y="80367"/>
                </a:lnTo>
                <a:lnTo>
                  <a:pt x="98227" y="80367"/>
                </a:lnTo>
                <a:lnTo>
                  <a:pt x="107157" y="8036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16086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2" name="Freeform 1411"/>
          <p:cNvSpPr/>
          <p:nvPr/>
        </p:nvSpPr>
        <p:spPr>
          <a:xfrm>
            <a:off x="5536406" y="3955851"/>
            <a:ext cx="26790" cy="258962"/>
          </a:xfrm>
          <a:custGeom>
            <a:avLst/>
            <a:gdLst/>
            <a:ahLst/>
            <a:cxnLst/>
            <a:rect l="0" t="0" r="0" b="0"/>
            <a:pathLst>
              <a:path w="26790" h="258962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98227"/>
                </a:lnTo>
                <a:lnTo>
                  <a:pt x="0" y="116086"/>
                </a:lnTo>
                <a:lnTo>
                  <a:pt x="8930" y="142875"/>
                </a:lnTo>
                <a:lnTo>
                  <a:pt x="8930" y="160735"/>
                </a:lnTo>
                <a:lnTo>
                  <a:pt x="8930" y="187524"/>
                </a:lnTo>
                <a:lnTo>
                  <a:pt x="17860" y="205383"/>
                </a:lnTo>
                <a:lnTo>
                  <a:pt x="17860" y="223242"/>
                </a:lnTo>
                <a:lnTo>
                  <a:pt x="17860" y="241102"/>
                </a:lnTo>
                <a:lnTo>
                  <a:pt x="26789" y="250031"/>
                </a:lnTo>
                <a:lnTo>
                  <a:pt x="26789" y="250031"/>
                </a:lnTo>
                <a:lnTo>
                  <a:pt x="26789" y="258961"/>
                </a:lnTo>
                <a:lnTo>
                  <a:pt x="26789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3" name="Freeform 1412"/>
          <p:cNvSpPr/>
          <p:nvPr/>
        </p:nvSpPr>
        <p:spPr>
          <a:xfrm>
            <a:off x="5482828" y="4063007"/>
            <a:ext cx="241103" cy="98228"/>
          </a:xfrm>
          <a:custGeom>
            <a:avLst/>
            <a:gdLst/>
            <a:ahLst/>
            <a:cxnLst/>
            <a:rect l="0" t="0" r="0" b="0"/>
            <a:pathLst>
              <a:path w="241103" h="98228">
                <a:moveTo>
                  <a:pt x="0" y="35719"/>
                </a:move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26789" y="44649"/>
                </a:lnTo>
                <a:lnTo>
                  <a:pt x="35719" y="44649"/>
                </a:lnTo>
                <a:lnTo>
                  <a:pt x="53578" y="53579"/>
                </a:lnTo>
                <a:lnTo>
                  <a:pt x="62508" y="53579"/>
                </a:lnTo>
                <a:lnTo>
                  <a:pt x="80367" y="53579"/>
                </a:lnTo>
                <a:lnTo>
                  <a:pt x="89297" y="53579"/>
                </a:lnTo>
                <a:lnTo>
                  <a:pt x="107156" y="53579"/>
                </a:lnTo>
                <a:lnTo>
                  <a:pt x="125016" y="53579"/>
                </a:lnTo>
                <a:lnTo>
                  <a:pt x="133945" y="53579"/>
                </a:lnTo>
                <a:lnTo>
                  <a:pt x="151805" y="44649"/>
                </a:lnTo>
                <a:lnTo>
                  <a:pt x="160735" y="44649"/>
                </a:lnTo>
                <a:lnTo>
                  <a:pt x="169664" y="44649"/>
                </a:lnTo>
                <a:lnTo>
                  <a:pt x="187524" y="35719"/>
                </a:lnTo>
                <a:lnTo>
                  <a:pt x="187524" y="35719"/>
                </a:lnTo>
                <a:lnTo>
                  <a:pt x="196453" y="26789"/>
                </a:lnTo>
                <a:lnTo>
                  <a:pt x="205383" y="26789"/>
                </a:lnTo>
                <a:lnTo>
                  <a:pt x="205383" y="17860"/>
                </a:lnTo>
                <a:lnTo>
                  <a:pt x="205383" y="8930"/>
                </a:lnTo>
                <a:lnTo>
                  <a:pt x="205383" y="8930"/>
                </a:lnTo>
                <a:lnTo>
                  <a:pt x="205383" y="8930"/>
                </a:lnTo>
                <a:lnTo>
                  <a:pt x="205383" y="0"/>
                </a:lnTo>
                <a:lnTo>
                  <a:pt x="196453" y="0"/>
                </a:lnTo>
                <a:lnTo>
                  <a:pt x="196453" y="8930"/>
                </a:lnTo>
                <a:lnTo>
                  <a:pt x="187524" y="8930"/>
                </a:lnTo>
                <a:lnTo>
                  <a:pt x="178594" y="17860"/>
                </a:lnTo>
                <a:lnTo>
                  <a:pt x="169664" y="26789"/>
                </a:lnTo>
                <a:lnTo>
                  <a:pt x="160735" y="35719"/>
                </a:lnTo>
                <a:lnTo>
                  <a:pt x="151805" y="35719"/>
                </a:lnTo>
                <a:lnTo>
                  <a:pt x="151805" y="44649"/>
                </a:lnTo>
                <a:lnTo>
                  <a:pt x="151805" y="62508"/>
                </a:lnTo>
                <a:lnTo>
                  <a:pt x="151805" y="71438"/>
                </a:lnTo>
                <a:lnTo>
                  <a:pt x="151805" y="80368"/>
                </a:lnTo>
                <a:lnTo>
                  <a:pt x="160735" y="89297"/>
                </a:lnTo>
                <a:lnTo>
                  <a:pt x="169664" y="89297"/>
                </a:lnTo>
                <a:lnTo>
                  <a:pt x="178594" y="98227"/>
                </a:lnTo>
                <a:lnTo>
                  <a:pt x="187524" y="98227"/>
                </a:lnTo>
                <a:lnTo>
                  <a:pt x="205383" y="98227"/>
                </a:lnTo>
                <a:lnTo>
                  <a:pt x="223242" y="98227"/>
                </a:lnTo>
                <a:lnTo>
                  <a:pt x="232172" y="98227"/>
                </a:lnTo>
                <a:lnTo>
                  <a:pt x="241102" y="98227"/>
                </a:lnTo>
                <a:lnTo>
                  <a:pt x="241102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4" name="Freeform 1413"/>
          <p:cNvSpPr/>
          <p:nvPr/>
        </p:nvSpPr>
        <p:spPr>
          <a:xfrm>
            <a:off x="5822156" y="4045148"/>
            <a:ext cx="169665" cy="98228"/>
          </a:xfrm>
          <a:custGeom>
            <a:avLst/>
            <a:gdLst/>
            <a:ahLst/>
            <a:cxnLst/>
            <a:rect l="0" t="0" r="0" b="0"/>
            <a:pathLst>
              <a:path w="169665" h="98228">
                <a:moveTo>
                  <a:pt x="133946" y="44648"/>
                </a:moveTo>
                <a:lnTo>
                  <a:pt x="133946" y="35719"/>
                </a:lnTo>
                <a:lnTo>
                  <a:pt x="133946" y="26789"/>
                </a:lnTo>
                <a:lnTo>
                  <a:pt x="133946" y="26789"/>
                </a:lnTo>
                <a:lnTo>
                  <a:pt x="142875" y="17859"/>
                </a:lnTo>
                <a:lnTo>
                  <a:pt x="133946" y="17859"/>
                </a:lnTo>
                <a:lnTo>
                  <a:pt x="133946" y="8930"/>
                </a:lnTo>
                <a:lnTo>
                  <a:pt x="125016" y="0"/>
                </a:lnTo>
                <a:lnTo>
                  <a:pt x="116086" y="0"/>
                </a:lnTo>
                <a:lnTo>
                  <a:pt x="107157" y="0"/>
                </a:lnTo>
                <a:lnTo>
                  <a:pt x="89297" y="0"/>
                </a:lnTo>
                <a:lnTo>
                  <a:pt x="71438" y="8930"/>
                </a:lnTo>
                <a:lnTo>
                  <a:pt x="53578" y="17859"/>
                </a:lnTo>
                <a:lnTo>
                  <a:pt x="35719" y="26789"/>
                </a:lnTo>
                <a:lnTo>
                  <a:pt x="17860" y="35719"/>
                </a:lnTo>
                <a:lnTo>
                  <a:pt x="893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8930" y="71438"/>
                </a:lnTo>
                <a:lnTo>
                  <a:pt x="17860" y="71438"/>
                </a:lnTo>
                <a:lnTo>
                  <a:pt x="35719" y="71438"/>
                </a:lnTo>
                <a:lnTo>
                  <a:pt x="44649" y="62508"/>
                </a:lnTo>
                <a:lnTo>
                  <a:pt x="62508" y="62508"/>
                </a:lnTo>
                <a:lnTo>
                  <a:pt x="71438" y="53578"/>
                </a:lnTo>
                <a:lnTo>
                  <a:pt x="80367" y="53578"/>
                </a:lnTo>
                <a:lnTo>
                  <a:pt x="89297" y="44648"/>
                </a:lnTo>
                <a:lnTo>
                  <a:pt x="98227" y="44648"/>
                </a:lnTo>
                <a:lnTo>
                  <a:pt x="107157" y="35719"/>
                </a:lnTo>
                <a:lnTo>
                  <a:pt x="116086" y="35719"/>
                </a:lnTo>
                <a:lnTo>
                  <a:pt x="116086" y="44648"/>
                </a:lnTo>
                <a:lnTo>
                  <a:pt x="125016" y="4464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25016" y="62508"/>
                </a:lnTo>
                <a:lnTo>
                  <a:pt x="125016" y="71438"/>
                </a:lnTo>
                <a:lnTo>
                  <a:pt x="125016" y="71438"/>
                </a:lnTo>
                <a:lnTo>
                  <a:pt x="133946" y="80367"/>
                </a:lnTo>
                <a:lnTo>
                  <a:pt x="133946" y="89297"/>
                </a:lnTo>
                <a:lnTo>
                  <a:pt x="142875" y="98227"/>
                </a:lnTo>
                <a:lnTo>
                  <a:pt x="142875" y="98227"/>
                </a:lnTo>
                <a:lnTo>
                  <a:pt x="151805" y="98227"/>
                </a:lnTo>
                <a:lnTo>
                  <a:pt x="160735" y="98227"/>
                </a:lnTo>
                <a:lnTo>
                  <a:pt x="160735" y="98227"/>
                </a:lnTo>
                <a:lnTo>
                  <a:pt x="169664" y="98227"/>
                </a:lnTo>
                <a:lnTo>
                  <a:pt x="169664" y="98227"/>
                </a:lnTo>
                <a:lnTo>
                  <a:pt x="169664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5" name="Freeform 1414"/>
          <p:cNvSpPr/>
          <p:nvPr/>
        </p:nvSpPr>
        <p:spPr>
          <a:xfrm>
            <a:off x="6036469" y="4027289"/>
            <a:ext cx="98227" cy="125016"/>
          </a:xfrm>
          <a:custGeom>
            <a:avLst/>
            <a:gdLst/>
            <a:ahLst/>
            <a:cxnLst/>
            <a:rect l="0" t="0" r="0" b="0"/>
            <a:pathLst>
              <a:path w="98227" h="125016">
                <a:moveTo>
                  <a:pt x="8929" y="17859"/>
                </a:moveTo>
                <a:lnTo>
                  <a:pt x="8929" y="17859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71437"/>
                </a:lnTo>
                <a:lnTo>
                  <a:pt x="0" y="80367"/>
                </a:lnTo>
                <a:lnTo>
                  <a:pt x="0" y="80367"/>
                </a:lnTo>
                <a:lnTo>
                  <a:pt x="0" y="89297"/>
                </a:lnTo>
                <a:lnTo>
                  <a:pt x="8929" y="89297"/>
                </a:lnTo>
                <a:lnTo>
                  <a:pt x="8929" y="80367"/>
                </a:lnTo>
                <a:lnTo>
                  <a:pt x="8929" y="80367"/>
                </a:lnTo>
                <a:lnTo>
                  <a:pt x="8929" y="71437"/>
                </a:lnTo>
                <a:lnTo>
                  <a:pt x="8929" y="62507"/>
                </a:lnTo>
                <a:lnTo>
                  <a:pt x="17859" y="53578"/>
                </a:lnTo>
                <a:lnTo>
                  <a:pt x="17859" y="44648"/>
                </a:lnTo>
                <a:lnTo>
                  <a:pt x="17859" y="35718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9" y="17859"/>
                </a:lnTo>
                <a:lnTo>
                  <a:pt x="35719" y="8929"/>
                </a:lnTo>
                <a:lnTo>
                  <a:pt x="44648" y="8929"/>
                </a:lnTo>
                <a:lnTo>
                  <a:pt x="44648" y="0"/>
                </a:lnTo>
                <a:lnTo>
                  <a:pt x="53578" y="0"/>
                </a:lnTo>
                <a:lnTo>
                  <a:pt x="53578" y="8929"/>
                </a:lnTo>
                <a:lnTo>
                  <a:pt x="53578" y="892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26789"/>
                </a:lnTo>
                <a:lnTo>
                  <a:pt x="71437" y="35718"/>
                </a:lnTo>
                <a:lnTo>
                  <a:pt x="71437" y="44648"/>
                </a:lnTo>
                <a:lnTo>
                  <a:pt x="80367" y="53578"/>
                </a:lnTo>
                <a:lnTo>
                  <a:pt x="80367" y="62507"/>
                </a:lnTo>
                <a:lnTo>
                  <a:pt x="80367" y="71437"/>
                </a:lnTo>
                <a:lnTo>
                  <a:pt x="89297" y="80367"/>
                </a:lnTo>
                <a:lnTo>
                  <a:pt x="89297" y="89297"/>
                </a:lnTo>
                <a:lnTo>
                  <a:pt x="89297" y="98226"/>
                </a:lnTo>
                <a:lnTo>
                  <a:pt x="98226" y="107156"/>
                </a:lnTo>
                <a:lnTo>
                  <a:pt x="98226" y="116086"/>
                </a:lnTo>
                <a:lnTo>
                  <a:pt x="98226" y="125015"/>
                </a:lnTo>
                <a:lnTo>
                  <a:pt x="98226" y="125015"/>
                </a:lnTo>
                <a:lnTo>
                  <a:pt x="98226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6" name="Freeform 1415"/>
          <p:cNvSpPr/>
          <p:nvPr/>
        </p:nvSpPr>
        <p:spPr>
          <a:xfrm>
            <a:off x="6161484" y="3937992"/>
            <a:ext cx="151806" cy="223243"/>
          </a:xfrm>
          <a:custGeom>
            <a:avLst/>
            <a:gdLst/>
            <a:ahLst/>
            <a:cxnLst/>
            <a:rect l="0" t="0" r="0" b="0"/>
            <a:pathLst>
              <a:path w="151806" h="223243">
                <a:moveTo>
                  <a:pt x="71438" y="160734"/>
                </a:moveTo>
                <a:lnTo>
                  <a:pt x="71438" y="160734"/>
                </a:lnTo>
                <a:lnTo>
                  <a:pt x="71438" y="151804"/>
                </a:lnTo>
                <a:lnTo>
                  <a:pt x="71438" y="151804"/>
                </a:lnTo>
                <a:lnTo>
                  <a:pt x="62508" y="142875"/>
                </a:lnTo>
                <a:lnTo>
                  <a:pt x="62508" y="142875"/>
                </a:lnTo>
                <a:lnTo>
                  <a:pt x="62508" y="142875"/>
                </a:lnTo>
                <a:lnTo>
                  <a:pt x="53579" y="142875"/>
                </a:lnTo>
                <a:lnTo>
                  <a:pt x="44649" y="142875"/>
                </a:lnTo>
                <a:lnTo>
                  <a:pt x="35719" y="151804"/>
                </a:lnTo>
                <a:lnTo>
                  <a:pt x="26789" y="160734"/>
                </a:lnTo>
                <a:lnTo>
                  <a:pt x="17860" y="160734"/>
                </a:lnTo>
                <a:lnTo>
                  <a:pt x="8930" y="169664"/>
                </a:lnTo>
                <a:lnTo>
                  <a:pt x="0" y="178594"/>
                </a:lnTo>
                <a:lnTo>
                  <a:pt x="0" y="187523"/>
                </a:lnTo>
                <a:lnTo>
                  <a:pt x="0" y="187523"/>
                </a:lnTo>
                <a:lnTo>
                  <a:pt x="0" y="196453"/>
                </a:lnTo>
                <a:lnTo>
                  <a:pt x="8930" y="196453"/>
                </a:lnTo>
                <a:lnTo>
                  <a:pt x="17860" y="196453"/>
                </a:lnTo>
                <a:lnTo>
                  <a:pt x="26789" y="196453"/>
                </a:lnTo>
                <a:lnTo>
                  <a:pt x="35719" y="196453"/>
                </a:lnTo>
                <a:lnTo>
                  <a:pt x="44649" y="187523"/>
                </a:lnTo>
                <a:lnTo>
                  <a:pt x="53579" y="187523"/>
                </a:lnTo>
                <a:lnTo>
                  <a:pt x="62508" y="169664"/>
                </a:lnTo>
                <a:lnTo>
                  <a:pt x="71438" y="160734"/>
                </a:lnTo>
                <a:lnTo>
                  <a:pt x="80368" y="142875"/>
                </a:lnTo>
                <a:lnTo>
                  <a:pt x="89297" y="133945"/>
                </a:lnTo>
                <a:lnTo>
                  <a:pt x="89297" y="116086"/>
                </a:lnTo>
                <a:lnTo>
                  <a:pt x="98227" y="98226"/>
                </a:lnTo>
                <a:lnTo>
                  <a:pt x="107157" y="80367"/>
                </a:lnTo>
                <a:lnTo>
                  <a:pt x="116086" y="71437"/>
                </a:lnTo>
                <a:lnTo>
                  <a:pt x="116086" y="53578"/>
                </a:lnTo>
                <a:lnTo>
                  <a:pt x="125016" y="35719"/>
                </a:lnTo>
                <a:lnTo>
                  <a:pt x="125016" y="26789"/>
                </a:lnTo>
                <a:lnTo>
                  <a:pt x="125016" y="17859"/>
                </a:lnTo>
                <a:lnTo>
                  <a:pt x="125016" y="8929"/>
                </a:lnTo>
                <a:lnTo>
                  <a:pt x="133946" y="8929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8929"/>
                </a:lnTo>
                <a:lnTo>
                  <a:pt x="125016" y="17859"/>
                </a:lnTo>
                <a:lnTo>
                  <a:pt x="125016" y="26789"/>
                </a:lnTo>
                <a:lnTo>
                  <a:pt x="125016" y="35719"/>
                </a:lnTo>
                <a:lnTo>
                  <a:pt x="125016" y="53578"/>
                </a:lnTo>
                <a:lnTo>
                  <a:pt x="125016" y="71437"/>
                </a:lnTo>
                <a:lnTo>
                  <a:pt x="125016" y="89297"/>
                </a:lnTo>
                <a:lnTo>
                  <a:pt x="125016" y="116086"/>
                </a:lnTo>
                <a:lnTo>
                  <a:pt x="125016" y="133945"/>
                </a:lnTo>
                <a:lnTo>
                  <a:pt x="125016" y="151804"/>
                </a:lnTo>
                <a:lnTo>
                  <a:pt x="125016" y="169664"/>
                </a:lnTo>
                <a:lnTo>
                  <a:pt x="133946" y="187523"/>
                </a:lnTo>
                <a:lnTo>
                  <a:pt x="133946" y="196453"/>
                </a:lnTo>
                <a:lnTo>
                  <a:pt x="142875" y="205383"/>
                </a:lnTo>
                <a:lnTo>
                  <a:pt x="142875" y="214312"/>
                </a:lnTo>
                <a:lnTo>
                  <a:pt x="151805" y="223242"/>
                </a:lnTo>
                <a:lnTo>
                  <a:pt x="151805" y="223242"/>
                </a:lnTo>
                <a:lnTo>
                  <a:pt x="151805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7" name="Freeform 1416"/>
          <p:cNvSpPr/>
          <p:nvPr/>
        </p:nvSpPr>
        <p:spPr>
          <a:xfrm>
            <a:off x="6402586" y="4027289"/>
            <a:ext cx="107157" cy="98227"/>
          </a:xfrm>
          <a:custGeom>
            <a:avLst/>
            <a:gdLst/>
            <a:ahLst/>
            <a:cxnLst/>
            <a:rect l="0" t="0" r="0" b="0"/>
            <a:pathLst>
              <a:path w="107157" h="98227">
                <a:moveTo>
                  <a:pt x="98227" y="35718"/>
                </a:moveTo>
                <a:lnTo>
                  <a:pt x="107156" y="2678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17859"/>
                </a:lnTo>
                <a:lnTo>
                  <a:pt x="107156" y="8929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71437" y="0"/>
                </a:lnTo>
                <a:lnTo>
                  <a:pt x="62508" y="0"/>
                </a:lnTo>
                <a:lnTo>
                  <a:pt x="44648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35718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8930" y="62507"/>
                </a:lnTo>
                <a:lnTo>
                  <a:pt x="17859" y="62507"/>
                </a:lnTo>
                <a:lnTo>
                  <a:pt x="26789" y="62507"/>
                </a:lnTo>
                <a:lnTo>
                  <a:pt x="35719" y="62507"/>
                </a:lnTo>
                <a:lnTo>
                  <a:pt x="44648" y="62507"/>
                </a:lnTo>
                <a:lnTo>
                  <a:pt x="62508" y="53578"/>
                </a:lnTo>
                <a:lnTo>
                  <a:pt x="71437" y="53578"/>
                </a:lnTo>
                <a:lnTo>
                  <a:pt x="80367" y="44648"/>
                </a:lnTo>
                <a:lnTo>
                  <a:pt x="80367" y="44648"/>
                </a:lnTo>
                <a:lnTo>
                  <a:pt x="89297" y="35718"/>
                </a:lnTo>
                <a:lnTo>
                  <a:pt x="89297" y="35718"/>
                </a:lnTo>
                <a:lnTo>
                  <a:pt x="89297" y="35718"/>
                </a:lnTo>
                <a:lnTo>
                  <a:pt x="89297" y="35718"/>
                </a:lnTo>
                <a:lnTo>
                  <a:pt x="98227" y="35718"/>
                </a:lnTo>
                <a:lnTo>
                  <a:pt x="98227" y="44648"/>
                </a:lnTo>
                <a:lnTo>
                  <a:pt x="98227" y="44648"/>
                </a:lnTo>
                <a:lnTo>
                  <a:pt x="98227" y="53578"/>
                </a:lnTo>
                <a:lnTo>
                  <a:pt x="89297" y="62507"/>
                </a:lnTo>
                <a:lnTo>
                  <a:pt x="89297" y="71437"/>
                </a:lnTo>
                <a:lnTo>
                  <a:pt x="89297" y="71437"/>
                </a:lnTo>
                <a:lnTo>
                  <a:pt x="98227" y="80367"/>
                </a:lnTo>
                <a:lnTo>
                  <a:pt x="98227" y="89297"/>
                </a:lnTo>
                <a:lnTo>
                  <a:pt x="98227" y="98226"/>
                </a:lnTo>
                <a:lnTo>
                  <a:pt x="107156" y="98226"/>
                </a:lnTo>
                <a:lnTo>
                  <a:pt x="107156" y="98226"/>
                </a:lnTo>
                <a:lnTo>
                  <a:pt x="107156" y="98226"/>
                </a:lnTo>
                <a:lnTo>
                  <a:pt x="107156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8" name="Freeform 1417"/>
          <p:cNvSpPr/>
          <p:nvPr/>
        </p:nvSpPr>
        <p:spPr>
          <a:xfrm>
            <a:off x="6572250" y="4045148"/>
            <a:ext cx="8931" cy="98228"/>
          </a:xfrm>
          <a:custGeom>
            <a:avLst/>
            <a:gdLst/>
            <a:ahLst/>
            <a:cxnLst/>
            <a:rect l="0" t="0" r="0" b="0"/>
            <a:pathLst>
              <a:path w="8931" h="98228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80367"/>
                </a:lnTo>
                <a:lnTo>
                  <a:pt x="0" y="89297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9" name="Freeform 1418"/>
          <p:cNvSpPr/>
          <p:nvPr/>
        </p:nvSpPr>
        <p:spPr>
          <a:xfrm>
            <a:off x="6590109" y="3946921"/>
            <a:ext cx="1" cy="17861"/>
          </a:xfrm>
          <a:custGeom>
            <a:avLst/>
            <a:gdLst/>
            <a:ahLst/>
            <a:cxnLst/>
            <a:rect l="0" t="0" r="0" b="0"/>
            <a:pathLst>
              <a:path w="1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0" name="Freeform 1419"/>
          <p:cNvSpPr/>
          <p:nvPr/>
        </p:nvSpPr>
        <p:spPr>
          <a:xfrm>
            <a:off x="6652617" y="4045148"/>
            <a:ext cx="196454" cy="71439"/>
          </a:xfrm>
          <a:custGeom>
            <a:avLst/>
            <a:gdLst/>
            <a:ahLst/>
            <a:cxnLst/>
            <a:rect l="0" t="0" r="0" b="0"/>
            <a:pathLst>
              <a:path w="196454" h="71439">
                <a:moveTo>
                  <a:pt x="8930" y="8930"/>
                </a:move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62508"/>
                </a:lnTo>
                <a:lnTo>
                  <a:pt x="8930" y="53578"/>
                </a:lnTo>
                <a:lnTo>
                  <a:pt x="8930" y="44648"/>
                </a:lnTo>
                <a:lnTo>
                  <a:pt x="17860" y="35719"/>
                </a:lnTo>
                <a:lnTo>
                  <a:pt x="17860" y="26789"/>
                </a:lnTo>
                <a:lnTo>
                  <a:pt x="26789" y="26789"/>
                </a:lnTo>
                <a:lnTo>
                  <a:pt x="35719" y="17859"/>
                </a:lnTo>
                <a:lnTo>
                  <a:pt x="44649" y="893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107156" y="0"/>
                </a:lnTo>
                <a:lnTo>
                  <a:pt x="125016" y="8930"/>
                </a:lnTo>
                <a:lnTo>
                  <a:pt x="133946" y="17859"/>
                </a:lnTo>
                <a:lnTo>
                  <a:pt x="151805" y="26789"/>
                </a:lnTo>
                <a:lnTo>
                  <a:pt x="169664" y="26789"/>
                </a:lnTo>
                <a:lnTo>
                  <a:pt x="187524" y="35719"/>
                </a:lnTo>
                <a:lnTo>
                  <a:pt x="196453" y="44648"/>
                </a:lnTo>
                <a:lnTo>
                  <a:pt x="196453" y="44648"/>
                </a:lnTo>
                <a:lnTo>
                  <a:pt x="196453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1" name="Freeform 1420"/>
          <p:cNvSpPr/>
          <p:nvPr/>
        </p:nvSpPr>
        <p:spPr>
          <a:xfrm>
            <a:off x="4080867" y="4295179"/>
            <a:ext cx="205384" cy="160736"/>
          </a:xfrm>
          <a:custGeom>
            <a:avLst/>
            <a:gdLst/>
            <a:ahLst/>
            <a:cxnLst/>
            <a:rect l="0" t="0" r="0" b="0"/>
            <a:pathLst>
              <a:path w="205384" h="160736">
                <a:moveTo>
                  <a:pt x="17860" y="26789"/>
                </a:moveTo>
                <a:lnTo>
                  <a:pt x="1786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35719"/>
                </a:lnTo>
                <a:lnTo>
                  <a:pt x="17860" y="44649"/>
                </a:lnTo>
                <a:lnTo>
                  <a:pt x="8930" y="62508"/>
                </a:lnTo>
                <a:lnTo>
                  <a:pt x="8930" y="71438"/>
                </a:lnTo>
                <a:lnTo>
                  <a:pt x="0" y="80367"/>
                </a:lnTo>
                <a:lnTo>
                  <a:pt x="0" y="98227"/>
                </a:lnTo>
                <a:lnTo>
                  <a:pt x="0" y="107157"/>
                </a:lnTo>
                <a:lnTo>
                  <a:pt x="0" y="125016"/>
                </a:lnTo>
                <a:lnTo>
                  <a:pt x="0" y="125016"/>
                </a:lnTo>
                <a:lnTo>
                  <a:pt x="0" y="133946"/>
                </a:lnTo>
                <a:lnTo>
                  <a:pt x="0" y="133946"/>
                </a:lnTo>
                <a:lnTo>
                  <a:pt x="0" y="142875"/>
                </a:lnTo>
                <a:lnTo>
                  <a:pt x="0" y="133946"/>
                </a:lnTo>
                <a:lnTo>
                  <a:pt x="0" y="133946"/>
                </a:lnTo>
                <a:lnTo>
                  <a:pt x="0" y="125016"/>
                </a:lnTo>
                <a:lnTo>
                  <a:pt x="8930" y="107157"/>
                </a:lnTo>
                <a:lnTo>
                  <a:pt x="8930" y="98227"/>
                </a:lnTo>
                <a:lnTo>
                  <a:pt x="17860" y="80367"/>
                </a:lnTo>
                <a:lnTo>
                  <a:pt x="17860" y="62508"/>
                </a:lnTo>
                <a:lnTo>
                  <a:pt x="26789" y="53578"/>
                </a:lnTo>
                <a:lnTo>
                  <a:pt x="35719" y="35719"/>
                </a:lnTo>
                <a:lnTo>
                  <a:pt x="35719" y="26789"/>
                </a:lnTo>
                <a:lnTo>
                  <a:pt x="44649" y="17860"/>
                </a:lnTo>
                <a:lnTo>
                  <a:pt x="53578" y="893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8930"/>
                </a:lnTo>
                <a:lnTo>
                  <a:pt x="98227" y="8930"/>
                </a:lnTo>
                <a:lnTo>
                  <a:pt x="98227" y="17860"/>
                </a:lnTo>
                <a:lnTo>
                  <a:pt x="107156" y="17860"/>
                </a:lnTo>
                <a:lnTo>
                  <a:pt x="107156" y="26789"/>
                </a:lnTo>
                <a:lnTo>
                  <a:pt x="107156" y="44649"/>
                </a:lnTo>
                <a:lnTo>
                  <a:pt x="116086" y="53578"/>
                </a:lnTo>
                <a:lnTo>
                  <a:pt x="116086" y="71438"/>
                </a:lnTo>
                <a:lnTo>
                  <a:pt x="116086" y="80367"/>
                </a:lnTo>
                <a:lnTo>
                  <a:pt x="116086" y="98227"/>
                </a:lnTo>
                <a:lnTo>
                  <a:pt x="116086" y="107157"/>
                </a:lnTo>
                <a:lnTo>
                  <a:pt x="116086" y="107157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25016" y="116086"/>
                </a:lnTo>
                <a:lnTo>
                  <a:pt x="125016" y="116086"/>
                </a:lnTo>
                <a:lnTo>
                  <a:pt x="125016" y="107157"/>
                </a:lnTo>
                <a:lnTo>
                  <a:pt x="125016" y="98227"/>
                </a:lnTo>
                <a:lnTo>
                  <a:pt x="133946" y="89297"/>
                </a:lnTo>
                <a:lnTo>
                  <a:pt x="133946" y="71438"/>
                </a:lnTo>
                <a:lnTo>
                  <a:pt x="142875" y="62508"/>
                </a:lnTo>
                <a:lnTo>
                  <a:pt x="151805" y="53578"/>
                </a:lnTo>
                <a:lnTo>
                  <a:pt x="160735" y="44649"/>
                </a:lnTo>
                <a:lnTo>
                  <a:pt x="169664" y="44649"/>
                </a:lnTo>
                <a:lnTo>
                  <a:pt x="169664" y="44649"/>
                </a:lnTo>
                <a:lnTo>
                  <a:pt x="178594" y="44649"/>
                </a:lnTo>
                <a:lnTo>
                  <a:pt x="178594" y="44649"/>
                </a:lnTo>
                <a:lnTo>
                  <a:pt x="187524" y="53578"/>
                </a:lnTo>
                <a:lnTo>
                  <a:pt x="187524" y="53578"/>
                </a:lnTo>
                <a:lnTo>
                  <a:pt x="187524" y="62508"/>
                </a:lnTo>
                <a:lnTo>
                  <a:pt x="196453" y="80367"/>
                </a:lnTo>
                <a:lnTo>
                  <a:pt x="196453" y="89297"/>
                </a:lnTo>
                <a:lnTo>
                  <a:pt x="196453" y="98227"/>
                </a:lnTo>
                <a:lnTo>
                  <a:pt x="196453" y="116086"/>
                </a:lnTo>
                <a:lnTo>
                  <a:pt x="196453" y="125016"/>
                </a:lnTo>
                <a:lnTo>
                  <a:pt x="196453" y="133946"/>
                </a:lnTo>
                <a:lnTo>
                  <a:pt x="196453" y="151805"/>
                </a:lnTo>
                <a:lnTo>
                  <a:pt x="205383" y="151805"/>
                </a:lnTo>
                <a:lnTo>
                  <a:pt x="205383" y="160735"/>
                </a:lnTo>
                <a:lnTo>
                  <a:pt x="205383" y="160735"/>
                </a:lnTo>
                <a:lnTo>
                  <a:pt x="205383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2" name="Freeform 1421"/>
          <p:cNvSpPr/>
          <p:nvPr/>
        </p:nvSpPr>
        <p:spPr>
          <a:xfrm>
            <a:off x="4393406" y="4393406"/>
            <a:ext cx="89298" cy="80368"/>
          </a:xfrm>
          <a:custGeom>
            <a:avLst/>
            <a:gdLst/>
            <a:ahLst/>
            <a:cxnLst/>
            <a:rect l="0" t="0" r="0" b="0"/>
            <a:pathLst>
              <a:path w="89298" h="80368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26789" y="44648"/>
                </a:lnTo>
                <a:lnTo>
                  <a:pt x="26789" y="35719"/>
                </a:lnTo>
                <a:lnTo>
                  <a:pt x="35719" y="26789"/>
                </a:lnTo>
                <a:lnTo>
                  <a:pt x="35719" y="17859"/>
                </a:lnTo>
                <a:lnTo>
                  <a:pt x="35719" y="8930"/>
                </a:lnTo>
                <a:lnTo>
                  <a:pt x="44649" y="893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35719"/>
                </a:lnTo>
                <a:lnTo>
                  <a:pt x="62508" y="44648"/>
                </a:lnTo>
                <a:lnTo>
                  <a:pt x="62508" y="53578"/>
                </a:lnTo>
                <a:lnTo>
                  <a:pt x="71438" y="71437"/>
                </a:lnTo>
                <a:lnTo>
                  <a:pt x="71438" y="71437"/>
                </a:lnTo>
                <a:lnTo>
                  <a:pt x="80367" y="80367"/>
                </a:lnTo>
                <a:lnTo>
                  <a:pt x="89297" y="80367"/>
                </a:lnTo>
                <a:lnTo>
                  <a:pt x="89297" y="80367"/>
                </a:lnTo>
                <a:lnTo>
                  <a:pt x="89297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3" name="Freeform 1422"/>
          <p:cNvSpPr/>
          <p:nvPr/>
        </p:nvSpPr>
        <p:spPr>
          <a:xfrm>
            <a:off x="4545211" y="4357687"/>
            <a:ext cx="71438" cy="98228"/>
          </a:xfrm>
          <a:custGeom>
            <a:avLst/>
            <a:gdLst/>
            <a:ahLst/>
            <a:cxnLst/>
            <a:rect l="0" t="0" r="0" b="0"/>
            <a:pathLst>
              <a:path w="71438" h="98228">
                <a:moveTo>
                  <a:pt x="62508" y="0"/>
                </a:move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17859" y="35719"/>
                </a:lnTo>
                <a:lnTo>
                  <a:pt x="26789" y="44649"/>
                </a:lnTo>
                <a:lnTo>
                  <a:pt x="35719" y="53578"/>
                </a:lnTo>
                <a:lnTo>
                  <a:pt x="44648" y="53578"/>
                </a:lnTo>
                <a:lnTo>
                  <a:pt x="53578" y="62508"/>
                </a:lnTo>
                <a:lnTo>
                  <a:pt x="53578" y="71438"/>
                </a:lnTo>
                <a:lnTo>
                  <a:pt x="62508" y="80367"/>
                </a:lnTo>
                <a:lnTo>
                  <a:pt x="71437" y="89297"/>
                </a:lnTo>
                <a:lnTo>
                  <a:pt x="71437" y="89297"/>
                </a:lnTo>
                <a:lnTo>
                  <a:pt x="71437" y="89297"/>
                </a:lnTo>
                <a:lnTo>
                  <a:pt x="62508" y="98227"/>
                </a:lnTo>
                <a:lnTo>
                  <a:pt x="62508" y="98227"/>
                </a:lnTo>
                <a:lnTo>
                  <a:pt x="53578" y="98227"/>
                </a:lnTo>
                <a:lnTo>
                  <a:pt x="44648" y="98227"/>
                </a:lnTo>
                <a:lnTo>
                  <a:pt x="35719" y="98227"/>
                </a:lnTo>
                <a:lnTo>
                  <a:pt x="26789" y="98227"/>
                </a:lnTo>
                <a:lnTo>
                  <a:pt x="17859" y="98227"/>
                </a:lnTo>
                <a:lnTo>
                  <a:pt x="8930" y="98227"/>
                </a:lnTo>
                <a:lnTo>
                  <a:pt x="0" y="98227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4" name="Freeform 1423"/>
          <p:cNvSpPr/>
          <p:nvPr/>
        </p:nvSpPr>
        <p:spPr>
          <a:xfrm>
            <a:off x="4670227" y="4357687"/>
            <a:ext cx="71438" cy="125017"/>
          </a:xfrm>
          <a:custGeom>
            <a:avLst/>
            <a:gdLst/>
            <a:ahLst/>
            <a:cxnLst/>
            <a:rect l="0" t="0" r="0" b="0"/>
            <a:pathLst>
              <a:path w="71438" h="125017">
                <a:moveTo>
                  <a:pt x="71437" y="8930"/>
                </a:moveTo>
                <a:lnTo>
                  <a:pt x="62507" y="8930"/>
                </a:lnTo>
                <a:lnTo>
                  <a:pt x="62507" y="0"/>
                </a:lnTo>
                <a:lnTo>
                  <a:pt x="62507" y="8930"/>
                </a:lnTo>
                <a:lnTo>
                  <a:pt x="62507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35718" y="8930"/>
                </a:lnTo>
                <a:lnTo>
                  <a:pt x="35718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44649"/>
                </a:lnTo>
                <a:lnTo>
                  <a:pt x="26789" y="44649"/>
                </a:lnTo>
                <a:lnTo>
                  <a:pt x="35718" y="53578"/>
                </a:lnTo>
                <a:lnTo>
                  <a:pt x="44648" y="62508"/>
                </a:lnTo>
                <a:lnTo>
                  <a:pt x="44648" y="71438"/>
                </a:lnTo>
                <a:lnTo>
                  <a:pt x="53578" y="80367"/>
                </a:lnTo>
                <a:lnTo>
                  <a:pt x="53578" y="89297"/>
                </a:lnTo>
                <a:lnTo>
                  <a:pt x="62507" y="98227"/>
                </a:lnTo>
                <a:lnTo>
                  <a:pt x="62507" y="107156"/>
                </a:lnTo>
                <a:lnTo>
                  <a:pt x="62507" y="107156"/>
                </a:lnTo>
                <a:lnTo>
                  <a:pt x="53578" y="116086"/>
                </a:lnTo>
                <a:lnTo>
                  <a:pt x="53578" y="116086"/>
                </a:lnTo>
                <a:lnTo>
                  <a:pt x="44648" y="125016"/>
                </a:lnTo>
                <a:lnTo>
                  <a:pt x="35718" y="125016"/>
                </a:lnTo>
                <a:lnTo>
                  <a:pt x="26789" y="125016"/>
                </a:lnTo>
                <a:lnTo>
                  <a:pt x="26789" y="125016"/>
                </a:lnTo>
                <a:lnTo>
                  <a:pt x="17859" y="125016"/>
                </a:lnTo>
                <a:lnTo>
                  <a:pt x="8929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5" name="Freeform 1424"/>
          <p:cNvSpPr/>
          <p:nvPr/>
        </p:nvSpPr>
        <p:spPr>
          <a:xfrm>
            <a:off x="4884539" y="4348757"/>
            <a:ext cx="62509" cy="142876"/>
          </a:xfrm>
          <a:custGeom>
            <a:avLst/>
            <a:gdLst/>
            <a:ahLst/>
            <a:cxnLst/>
            <a:rect l="0" t="0" r="0" b="0"/>
            <a:pathLst>
              <a:path w="62509" h="142876">
                <a:moveTo>
                  <a:pt x="8930" y="53579"/>
                </a:moveTo>
                <a:lnTo>
                  <a:pt x="8930" y="53579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0368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33946"/>
                </a:lnTo>
                <a:lnTo>
                  <a:pt x="0" y="125016"/>
                </a:lnTo>
                <a:lnTo>
                  <a:pt x="0" y="116086"/>
                </a:lnTo>
                <a:lnTo>
                  <a:pt x="0" y="98227"/>
                </a:lnTo>
                <a:lnTo>
                  <a:pt x="8930" y="89297"/>
                </a:lnTo>
                <a:lnTo>
                  <a:pt x="8930" y="71438"/>
                </a:lnTo>
                <a:lnTo>
                  <a:pt x="17859" y="62508"/>
                </a:lnTo>
                <a:lnTo>
                  <a:pt x="17859" y="44649"/>
                </a:lnTo>
                <a:lnTo>
                  <a:pt x="26789" y="35719"/>
                </a:lnTo>
                <a:lnTo>
                  <a:pt x="26789" y="26789"/>
                </a:lnTo>
                <a:lnTo>
                  <a:pt x="35719" y="17860"/>
                </a:lnTo>
                <a:lnTo>
                  <a:pt x="44649" y="17860"/>
                </a:lnTo>
                <a:lnTo>
                  <a:pt x="53578" y="893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6" name="Freeform 1425"/>
          <p:cNvSpPr/>
          <p:nvPr/>
        </p:nvSpPr>
        <p:spPr>
          <a:xfrm>
            <a:off x="4982766" y="4366617"/>
            <a:ext cx="98227" cy="107157"/>
          </a:xfrm>
          <a:custGeom>
            <a:avLst/>
            <a:gdLst/>
            <a:ahLst/>
            <a:cxnLst/>
            <a:rect l="0" t="0" r="0" b="0"/>
            <a:pathLst>
              <a:path w="98227" h="107157">
                <a:moveTo>
                  <a:pt x="8929" y="53578"/>
                </a:moveTo>
                <a:lnTo>
                  <a:pt x="17859" y="53578"/>
                </a:lnTo>
                <a:lnTo>
                  <a:pt x="17859" y="53578"/>
                </a:lnTo>
                <a:lnTo>
                  <a:pt x="26789" y="53578"/>
                </a:lnTo>
                <a:lnTo>
                  <a:pt x="35718" y="53578"/>
                </a:lnTo>
                <a:lnTo>
                  <a:pt x="44648" y="53578"/>
                </a:lnTo>
                <a:lnTo>
                  <a:pt x="53578" y="53578"/>
                </a:lnTo>
                <a:lnTo>
                  <a:pt x="62507" y="53578"/>
                </a:lnTo>
                <a:lnTo>
                  <a:pt x="80367" y="44648"/>
                </a:lnTo>
                <a:lnTo>
                  <a:pt x="89297" y="35719"/>
                </a:lnTo>
                <a:lnTo>
                  <a:pt x="98226" y="35719"/>
                </a:lnTo>
                <a:lnTo>
                  <a:pt x="98226" y="26789"/>
                </a:lnTo>
                <a:lnTo>
                  <a:pt x="98226" y="17859"/>
                </a:lnTo>
                <a:lnTo>
                  <a:pt x="98226" y="8929"/>
                </a:lnTo>
                <a:lnTo>
                  <a:pt x="9822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53578" y="8929"/>
                </a:lnTo>
                <a:lnTo>
                  <a:pt x="44648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8929" y="89297"/>
                </a:lnTo>
                <a:lnTo>
                  <a:pt x="17859" y="98226"/>
                </a:lnTo>
                <a:lnTo>
                  <a:pt x="26789" y="107156"/>
                </a:lnTo>
                <a:lnTo>
                  <a:pt x="35718" y="107156"/>
                </a:lnTo>
                <a:lnTo>
                  <a:pt x="44648" y="107156"/>
                </a:lnTo>
                <a:lnTo>
                  <a:pt x="53578" y="107156"/>
                </a:lnTo>
                <a:lnTo>
                  <a:pt x="53578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7" name="Freeform 1426"/>
          <p:cNvSpPr/>
          <p:nvPr/>
        </p:nvSpPr>
        <p:spPr>
          <a:xfrm>
            <a:off x="5107781" y="4393406"/>
            <a:ext cx="151806" cy="89298"/>
          </a:xfrm>
          <a:custGeom>
            <a:avLst/>
            <a:gdLst/>
            <a:ahLst/>
            <a:cxnLst/>
            <a:rect l="0" t="0" r="0" b="0"/>
            <a:pathLst>
              <a:path w="151806" h="89298">
                <a:moveTo>
                  <a:pt x="71438" y="8930"/>
                </a:moveTo>
                <a:lnTo>
                  <a:pt x="7143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62508" y="0"/>
                </a:lnTo>
                <a:lnTo>
                  <a:pt x="53578" y="0"/>
                </a:lnTo>
                <a:lnTo>
                  <a:pt x="44649" y="8930"/>
                </a:lnTo>
                <a:lnTo>
                  <a:pt x="26789" y="8930"/>
                </a:lnTo>
                <a:lnTo>
                  <a:pt x="1786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8930" y="53578"/>
                </a:lnTo>
                <a:lnTo>
                  <a:pt x="17860" y="53578"/>
                </a:lnTo>
                <a:lnTo>
                  <a:pt x="26789" y="53578"/>
                </a:lnTo>
                <a:lnTo>
                  <a:pt x="35719" y="53578"/>
                </a:lnTo>
                <a:lnTo>
                  <a:pt x="44649" y="53578"/>
                </a:lnTo>
                <a:lnTo>
                  <a:pt x="53578" y="44648"/>
                </a:lnTo>
                <a:lnTo>
                  <a:pt x="62508" y="44648"/>
                </a:lnTo>
                <a:lnTo>
                  <a:pt x="71438" y="44648"/>
                </a:lnTo>
                <a:lnTo>
                  <a:pt x="80367" y="44648"/>
                </a:lnTo>
                <a:lnTo>
                  <a:pt x="80367" y="44648"/>
                </a:lnTo>
                <a:lnTo>
                  <a:pt x="89297" y="44648"/>
                </a:lnTo>
                <a:lnTo>
                  <a:pt x="89297" y="44648"/>
                </a:lnTo>
                <a:lnTo>
                  <a:pt x="89297" y="53578"/>
                </a:lnTo>
                <a:lnTo>
                  <a:pt x="89297" y="62508"/>
                </a:lnTo>
                <a:lnTo>
                  <a:pt x="98227" y="62508"/>
                </a:lnTo>
                <a:lnTo>
                  <a:pt x="98227" y="71437"/>
                </a:lnTo>
                <a:lnTo>
                  <a:pt x="98227" y="80367"/>
                </a:lnTo>
                <a:lnTo>
                  <a:pt x="107157" y="80367"/>
                </a:lnTo>
                <a:lnTo>
                  <a:pt x="107157" y="89297"/>
                </a:lnTo>
                <a:lnTo>
                  <a:pt x="116086" y="89297"/>
                </a:lnTo>
                <a:lnTo>
                  <a:pt x="125016" y="89297"/>
                </a:lnTo>
                <a:lnTo>
                  <a:pt x="142875" y="89297"/>
                </a:lnTo>
                <a:lnTo>
                  <a:pt x="151805" y="80367"/>
                </a:lnTo>
                <a:lnTo>
                  <a:pt x="151805" y="80367"/>
                </a:lnTo>
                <a:lnTo>
                  <a:pt x="151805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8" name="Freeform 1427"/>
          <p:cNvSpPr/>
          <p:nvPr/>
        </p:nvSpPr>
        <p:spPr>
          <a:xfrm>
            <a:off x="5304234" y="4393406"/>
            <a:ext cx="71439" cy="89298"/>
          </a:xfrm>
          <a:custGeom>
            <a:avLst/>
            <a:gdLst/>
            <a:ahLst/>
            <a:cxnLst/>
            <a:rect l="0" t="0" r="0" b="0"/>
            <a:pathLst>
              <a:path w="71439" h="89298">
                <a:moveTo>
                  <a:pt x="35719" y="0"/>
                </a:moveTo>
                <a:lnTo>
                  <a:pt x="3571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17860" y="17859"/>
                </a:lnTo>
                <a:lnTo>
                  <a:pt x="893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8930" y="80367"/>
                </a:lnTo>
                <a:lnTo>
                  <a:pt x="17860" y="80367"/>
                </a:lnTo>
                <a:lnTo>
                  <a:pt x="26789" y="89297"/>
                </a:lnTo>
                <a:lnTo>
                  <a:pt x="35719" y="89297"/>
                </a:lnTo>
                <a:lnTo>
                  <a:pt x="44649" y="89297"/>
                </a:lnTo>
                <a:lnTo>
                  <a:pt x="62508" y="89297"/>
                </a:lnTo>
                <a:lnTo>
                  <a:pt x="62508" y="89297"/>
                </a:lnTo>
                <a:lnTo>
                  <a:pt x="71438" y="89297"/>
                </a:lnTo>
                <a:lnTo>
                  <a:pt x="71438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9" name="Freeform 1428"/>
          <p:cNvSpPr/>
          <p:nvPr/>
        </p:nvSpPr>
        <p:spPr>
          <a:xfrm>
            <a:off x="5384602" y="4295179"/>
            <a:ext cx="223243" cy="169665"/>
          </a:xfrm>
          <a:custGeom>
            <a:avLst/>
            <a:gdLst/>
            <a:ahLst/>
            <a:cxnLst/>
            <a:rect l="0" t="0" r="0" b="0"/>
            <a:pathLst>
              <a:path w="223243" h="169665">
                <a:moveTo>
                  <a:pt x="71437" y="0"/>
                </a:moveTo>
                <a:lnTo>
                  <a:pt x="62507" y="0"/>
                </a:lnTo>
                <a:lnTo>
                  <a:pt x="62507" y="0"/>
                </a:lnTo>
                <a:lnTo>
                  <a:pt x="62507" y="0"/>
                </a:lnTo>
                <a:lnTo>
                  <a:pt x="53578" y="8930"/>
                </a:lnTo>
                <a:lnTo>
                  <a:pt x="53578" y="17860"/>
                </a:lnTo>
                <a:lnTo>
                  <a:pt x="44648" y="26789"/>
                </a:lnTo>
                <a:lnTo>
                  <a:pt x="35718" y="44649"/>
                </a:lnTo>
                <a:lnTo>
                  <a:pt x="26789" y="62508"/>
                </a:lnTo>
                <a:lnTo>
                  <a:pt x="26789" y="89297"/>
                </a:lnTo>
                <a:lnTo>
                  <a:pt x="17859" y="107157"/>
                </a:lnTo>
                <a:lnTo>
                  <a:pt x="8929" y="125016"/>
                </a:lnTo>
                <a:lnTo>
                  <a:pt x="8929" y="142875"/>
                </a:lnTo>
                <a:lnTo>
                  <a:pt x="8929" y="151805"/>
                </a:lnTo>
                <a:lnTo>
                  <a:pt x="0" y="160735"/>
                </a:lnTo>
                <a:lnTo>
                  <a:pt x="8929" y="169664"/>
                </a:lnTo>
                <a:lnTo>
                  <a:pt x="8929" y="169664"/>
                </a:lnTo>
                <a:lnTo>
                  <a:pt x="8929" y="169664"/>
                </a:lnTo>
                <a:lnTo>
                  <a:pt x="17859" y="169664"/>
                </a:lnTo>
                <a:lnTo>
                  <a:pt x="17859" y="169664"/>
                </a:lnTo>
                <a:lnTo>
                  <a:pt x="26789" y="160735"/>
                </a:lnTo>
                <a:lnTo>
                  <a:pt x="35718" y="151805"/>
                </a:lnTo>
                <a:lnTo>
                  <a:pt x="44648" y="133946"/>
                </a:lnTo>
                <a:lnTo>
                  <a:pt x="53578" y="125016"/>
                </a:lnTo>
                <a:lnTo>
                  <a:pt x="62507" y="116086"/>
                </a:lnTo>
                <a:lnTo>
                  <a:pt x="71437" y="98227"/>
                </a:lnTo>
                <a:lnTo>
                  <a:pt x="80367" y="89297"/>
                </a:lnTo>
                <a:lnTo>
                  <a:pt x="80367" y="89297"/>
                </a:lnTo>
                <a:lnTo>
                  <a:pt x="89296" y="80367"/>
                </a:lnTo>
                <a:lnTo>
                  <a:pt x="89296" y="80367"/>
                </a:lnTo>
                <a:lnTo>
                  <a:pt x="89296" y="80367"/>
                </a:lnTo>
                <a:lnTo>
                  <a:pt x="98226" y="80367"/>
                </a:lnTo>
                <a:lnTo>
                  <a:pt x="98226" y="89297"/>
                </a:lnTo>
                <a:lnTo>
                  <a:pt x="98226" y="98227"/>
                </a:lnTo>
                <a:lnTo>
                  <a:pt x="98226" y="98227"/>
                </a:lnTo>
                <a:lnTo>
                  <a:pt x="107156" y="107157"/>
                </a:lnTo>
                <a:lnTo>
                  <a:pt x="107156" y="116086"/>
                </a:lnTo>
                <a:lnTo>
                  <a:pt x="116086" y="125016"/>
                </a:lnTo>
                <a:lnTo>
                  <a:pt x="116086" y="133946"/>
                </a:lnTo>
                <a:lnTo>
                  <a:pt x="133945" y="142875"/>
                </a:lnTo>
                <a:lnTo>
                  <a:pt x="142875" y="142875"/>
                </a:lnTo>
                <a:lnTo>
                  <a:pt x="151804" y="142875"/>
                </a:lnTo>
                <a:lnTo>
                  <a:pt x="160734" y="142875"/>
                </a:lnTo>
                <a:lnTo>
                  <a:pt x="169664" y="142875"/>
                </a:lnTo>
                <a:lnTo>
                  <a:pt x="178593" y="142875"/>
                </a:lnTo>
                <a:lnTo>
                  <a:pt x="187523" y="133946"/>
                </a:lnTo>
                <a:lnTo>
                  <a:pt x="187523" y="125016"/>
                </a:lnTo>
                <a:lnTo>
                  <a:pt x="196453" y="116086"/>
                </a:lnTo>
                <a:lnTo>
                  <a:pt x="196453" y="107157"/>
                </a:lnTo>
                <a:lnTo>
                  <a:pt x="196453" y="98227"/>
                </a:lnTo>
                <a:lnTo>
                  <a:pt x="196453" y="89297"/>
                </a:lnTo>
                <a:lnTo>
                  <a:pt x="196453" y="89297"/>
                </a:lnTo>
                <a:lnTo>
                  <a:pt x="196453" y="89297"/>
                </a:lnTo>
                <a:lnTo>
                  <a:pt x="187523" y="89297"/>
                </a:lnTo>
                <a:lnTo>
                  <a:pt x="187523" y="89297"/>
                </a:lnTo>
                <a:lnTo>
                  <a:pt x="178593" y="98227"/>
                </a:lnTo>
                <a:lnTo>
                  <a:pt x="169664" y="107157"/>
                </a:lnTo>
                <a:lnTo>
                  <a:pt x="169664" y="116086"/>
                </a:lnTo>
                <a:lnTo>
                  <a:pt x="169664" y="125016"/>
                </a:lnTo>
                <a:lnTo>
                  <a:pt x="169664" y="133946"/>
                </a:lnTo>
                <a:lnTo>
                  <a:pt x="169664" y="142875"/>
                </a:lnTo>
                <a:lnTo>
                  <a:pt x="169664" y="151805"/>
                </a:lnTo>
                <a:lnTo>
                  <a:pt x="169664" y="151805"/>
                </a:lnTo>
                <a:lnTo>
                  <a:pt x="178593" y="160735"/>
                </a:lnTo>
                <a:lnTo>
                  <a:pt x="187523" y="160735"/>
                </a:lnTo>
                <a:lnTo>
                  <a:pt x="196453" y="169664"/>
                </a:lnTo>
                <a:lnTo>
                  <a:pt x="205382" y="160735"/>
                </a:lnTo>
                <a:lnTo>
                  <a:pt x="214312" y="160735"/>
                </a:lnTo>
                <a:lnTo>
                  <a:pt x="223242" y="151805"/>
                </a:lnTo>
                <a:lnTo>
                  <a:pt x="223242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0" name="Freeform 1429"/>
          <p:cNvSpPr/>
          <p:nvPr/>
        </p:nvSpPr>
        <p:spPr>
          <a:xfrm>
            <a:off x="5652492" y="4357687"/>
            <a:ext cx="62509" cy="107157"/>
          </a:xfrm>
          <a:custGeom>
            <a:avLst/>
            <a:gdLst/>
            <a:ahLst/>
            <a:cxnLst/>
            <a:rect l="0" t="0" r="0" b="0"/>
            <a:pathLst>
              <a:path w="62509" h="107157">
                <a:moveTo>
                  <a:pt x="62508" y="0"/>
                </a:move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26789" y="0"/>
                </a:lnTo>
                <a:lnTo>
                  <a:pt x="1786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17860" y="35719"/>
                </a:lnTo>
                <a:lnTo>
                  <a:pt x="17860" y="44649"/>
                </a:lnTo>
                <a:lnTo>
                  <a:pt x="26789" y="53578"/>
                </a:lnTo>
                <a:lnTo>
                  <a:pt x="35719" y="62508"/>
                </a:lnTo>
                <a:lnTo>
                  <a:pt x="44649" y="71438"/>
                </a:lnTo>
                <a:lnTo>
                  <a:pt x="53578" y="89297"/>
                </a:lnTo>
                <a:lnTo>
                  <a:pt x="62508" y="89297"/>
                </a:lnTo>
                <a:lnTo>
                  <a:pt x="62508" y="98227"/>
                </a:lnTo>
                <a:lnTo>
                  <a:pt x="62508" y="98227"/>
                </a:lnTo>
                <a:lnTo>
                  <a:pt x="62508" y="107156"/>
                </a:lnTo>
                <a:lnTo>
                  <a:pt x="53578" y="107156"/>
                </a:lnTo>
                <a:lnTo>
                  <a:pt x="53578" y="107156"/>
                </a:lnTo>
                <a:lnTo>
                  <a:pt x="35719" y="107156"/>
                </a:lnTo>
                <a:lnTo>
                  <a:pt x="26789" y="107156"/>
                </a:lnTo>
                <a:lnTo>
                  <a:pt x="17860" y="107156"/>
                </a:lnTo>
                <a:lnTo>
                  <a:pt x="893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1" name="Freeform 1430"/>
          <p:cNvSpPr/>
          <p:nvPr/>
        </p:nvSpPr>
        <p:spPr>
          <a:xfrm>
            <a:off x="5840016" y="4321968"/>
            <a:ext cx="133946" cy="142876"/>
          </a:xfrm>
          <a:custGeom>
            <a:avLst/>
            <a:gdLst/>
            <a:ahLst/>
            <a:cxnLst/>
            <a:rect l="0" t="0" r="0" b="0"/>
            <a:pathLst>
              <a:path w="133946" h="142876">
                <a:moveTo>
                  <a:pt x="133945" y="0"/>
                </a:moveTo>
                <a:lnTo>
                  <a:pt x="125015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71437" y="8930"/>
                </a:lnTo>
                <a:lnTo>
                  <a:pt x="62507" y="8930"/>
                </a:lnTo>
                <a:lnTo>
                  <a:pt x="44648" y="17860"/>
                </a:lnTo>
                <a:lnTo>
                  <a:pt x="35718" y="17860"/>
                </a:lnTo>
                <a:lnTo>
                  <a:pt x="35718" y="26789"/>
                </a:lnTo>
                <a:lnTo>
                  <a:pt x="26789" y="35719"/>
                </a:lnTo>
                <a:lnTo>
                  <a:pt x="35718" y="44649"/>
                </a:lnTo>
                <a:lnTo>
                  <a:pt x="35718" y="53578"/>
                </a:lnTo>
                <a:lnTo>
                  <a:pt x="44648" y="62508"/>
                </a:lnTo>
                <a:lnTo>
                  <a:pt x="53578" y="71438"/>
                </a:lnTo>
                <a:lnTo>
                  <a:pt x="62507" y="80368"/>
                </a:lnTo>
                <a:lnTo>
                  <a:pt x="71437" y="89297"/>
                </a:lnTo>
                <a:lnTo>
                  <a:pt x="80367" y="98227"/>
                </a:lnTo>
                <a:lnTo>
                  <a:pt x="89297" y="107157"/>
                </a:lnTo>
                <a:lnTo>
                  <a:pt x="89297" y="116086"/>
                </a:lnTo>
                <a:lnTo>
                  <a:pt x="89297" y="125016"/>
                </a:lnTo>
                <a:lnTo>
                  <a:pt x="89297" y="125016"/>
                </a:lnTo>
                <a:lnTo>
                  <a:pt x="80367" y="133946"/>
                </a:lnTo>
                <a:lnTo>
                  <a:pt x="80367" y="133946"/>
                </a:lnTo>
                <a:lnTo>
                  <a:pt x="62507" y="133946"/>
                </a:lnTo>
                <a:lnTo>
                  <a:pt x="53578" y="133946"/>
                </a:lnTo>
                <a:lnTo>
                  <a:pt x="44648" y="133946"/>
                </a:lnTo>
                <a:lnTo>
                  <a:pt x="26789" y="142875"/>
                </a:lnTo>
                <a:lnTo>
                  <a:pt x="17859" y="142875"/>
                </a:lnTo>
                <a:lnTo>
                  <a:pt x="8929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2" name="Freeform 1431"/>
          <p:cNvSpPr/>
          <p:nvPr/>
        </p:nvSpPr>
        <p:spPr>
          <a:xfrm>
            <a:off x="5956102" y="4393406"/>
            <a:ext cx="116087" cy="71438"/>
          </a:xfrm>
          <a:custGeom>
            <a:avLst/>
            <a:gdLst/>
            <a:ahLst/>
            <a:cxnLst/>
            <a:rect l="0" t="0" r="0" b="0"/>
            <a:pathLst>
              <a:path w="116087" h="71438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35718" y="17859"/>
                </a:lnTo>
                <a:lnTo>
                  <a:pt x="26789" y="26789"/>
                </a:lnTo>
                <a:lnTo>
                  <a:pt x="17859" y="26789"/>
                </a:lnTo>
                <a:lnTo>
                  <a:pt x="8929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8929" y="53578"/>
                </a:lnTo>
                <a:lnTo>
                  <a:pt x="8929" y="53578"/>
                </a:lnTo>
                <a:lnTo>
                  <a:pt x="17859" y="53578"/>
                </a:lnTo>
                <a:lnTo>
                  <a:pt x="26789" y="53578"/>
                </a:lnTo>
                <a:lnTo>
                  <a:pt x="35718" y="44648"/>
                </a:lnTo>
                <a:lnTo>
                  <a:pt x="44648" y="44648"/>
                </a:lnTo>
                <a:lnTo>
                  <a:pt x="53578" y="44648"/>
                </a:lnTo>
                <a:lnTo>
                  <a:pt x="62507" y="35719"/>
                </a:lnTo>
                <a:lnTo>
                  <a:pt x="71437" y="35719"/>
                </a:lnTo>
                <a:lnTo>
                  <a:pt x="80367" y="35719"/>
                </a:lnTo>
                <a:lnTo>
                  <a:pt x="80367" y="35719"/>
                </a:lnTo>
                <a:lnTo>
                  <a:pt x="80367" y="35719"/>
                </a:lnTo>
                <a:lnTo>
                  <a:pt x="89296" y="35719"/>
                </a:lnTo>
                <a:lnTo>
                  <a:pt x="89296" y="35719"/>
                </a:lnTo>
                <a:lnTo>
                  <a:pt x="89296" y="44648"/>
                </a:lnTo>
                <a:lnTo>
                  <a:pt x="89296" y="44648"/>
                </a:lnTo>
                <a:lnTo>
                  <a:pt x="89296" y="53578"/>
                </a:lnTo>
                <a:lnTo>
                  <a:pt x="89296" y="53578"/>
                </a:lnTo>
                <a:lnTo>
                  <a:pt x="89296" y="62508"/>
                </a:lnTo>
                <a:lnTo>
                  <a:pt x="89296" y="62508"/>
                </a:lnTo>
                <a:lnTo>
                  <a:pt x="98226" y="71437"/>
                </a:lnTo>
                <a:lnTo>
                  <a:pt x="98226" y="71437"/>
                </a:lnTo>
                <a:lnTo>
                  <a:pt x="107156" y="71437"/>
                </a:lnTo>
                <a:lnTo>
                  <a:pt x="107156" y="71437"/>
                </a:lnTo>
                <a:lnTo>
                  <a:pt x="116086" y="71437"/>
                </a:lnTo>
                <a:lnTo>
                  <a:pt x="116086" y="714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" name="Freeform 1432"/>
          <p:cNvSpPr/>
          <p:nvPr/>
        </p:nvSpPr>
        <p:spPr>
          <a:xfrm>
            <a:off x="6098977" y="4232671"/>
            <a:ext cx="35719" cy="241103"/>
          </a:xfrm>
          <a:custGeom>
            <a:avLst/>
            <a:gdLst/>
            <a:ahLst/>
            <a:cxnLst/>
            <a:rect l="0" t="0" r="0" b="0"/>
            <a:pathLst>
              <a:path w="35719" h="241103">
                <a:moveTo>
                  <a:pt x="35718" y="0"/>
                </a:moveTo>
                <a:lnTo>
                  <a:pt x="35718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17859" y="26790"/>
                </a:lnTo>
                <a:lnTo>
                  <a:pt x="8929" y="35719"/>
                </a:lnTo>
                <a:lnTo>
                  <a:pt x="8929" y="53579"/>
                </a:lnTo>
                <a:lnTo>
                  <a:pt x="8929" y="71438"/>
                </a:lnTo>
                <a:lnTo>
                  <a:pt x="8929" y="89297"/>
                </a:lnTo>
                <a:lnTo>
                  <a:pt x="0" y="107157"/>
                </a:lnTo>
                <a:lnTo>
                  <a:pt x="0" y="133946"/>
                </a:lnTo>
                <a:lnTo>
                  <a:pt x="0" y="151805"/>
                </a:lnTo>
                <a:lnTo>
                  <a:pt x="0" y="169665"/>
                </a:lnTo>
                <a:lnTo>
                  <a:pt x="0" y="187524"/>
                </a:lnTo>
                <a:lnTo>
                  <a:pt x="8929" y="196454"/>
                </a:lnTo>
                <a:lnTo>
                  <a:pt x="8929" y="214313"/>
                </a:lnTo>
                <a:lnTo>
                  <a:pt x="8929" y="223243"/>
                </a:lnTo>
                <a:lnTo>
                  <a:pt x="8929" y="232172"/>
                </a:lnTo>
                <a:lnTo>
                  <a:pt x="8929" y="241102"/>
                </a:lnTo>
                <a:lnTo>
                  <a:pt x="17859" y="241102"/>
                </a:lnTo>
                <a:lnTo>
                  <a:pt x="17859" y="241102"/>
                </a:lnTo>
                <a:lnTo>
                  <a:pt x="17859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" name="Freeform 1433"/>
          <p:cNvSpPr/>
          <p:nvPr/>
        </p:nvSpPr>
        <p:spPr>
          <a:xfrm>
            <a:off x="6054328" y="4357687"/>
            <a:ext cx="89298" cy="8931"/>
          </a:xfrm>
          <a:custGeom>
            <a:avLst/>
            <a:gdLst/>
            <a:ahLst/>
            <a:cxnLst/>
            <a:rect l="0" t="0" r="0" b="0"/>
            <a:pathLst>
              <a:path w="89298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893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" name="Freeform 1434"/>
          <p:cNvSpPr/>
          <p:nvPr/>
        </p:nvSpPr>
        <p:spPr>
          <a:xfrm>
            <a:off x="6170414" y="4357687"/>
            <a:ext cx="107157" cy="71439"/>
          </a:xfrm>
          <a:custGeom>
            <a:avLst/>
            <a:gdLst/>
            <a:ahLst/>
            <a:cxnLst/>
            <a:rect l="0" t="0" r="0" b="0"/>
            <a:pathLst>
              <a:path w="107157" h="71439">
                <a:moveTo>
                  <a:pt x="26789" y="17859"/>
                </a:moveTo>
                <a:lnTo>
                  <a:pt x="26789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893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8930" y="71438"/>
                </a:lnTo>
                <a:lnTo>
                  <a:pt x="8930" y="71438"/>
                </a:lnTo>
                <a:lnTo>
                  <a:pt x="17859" y="71438"/>
                </a:lnTo>
                <a:lnTo>
                  <a:pt x="26789" y="71438"/>
                </a:lnTo>
                <a:lnTo>
                  <a:pt x="35719" y="62508"/>
                </a:lnTo>
                <a:lnTo>
                  <a:pt x="53578" y="62508"/>
                </a:lnTo>
                <a:lnTo>
                  <a:pt x="62508" y="53578"/>
                </a:lnTo>
                <a:lnTo>
                  <a:pt x="71438" y="44649"/>
                </a:lnTo>
                <a:lnTo>
                  <a:pt x="80367" y="35719"/>
                </a:lnTo>
                <a:lnTo>
                  <a:pt x="89297" y="26789"/>
                </a:lnTo>
                <a:lnTo>
                  <a:pt x="89297" y="17859"/>
                </a:lnTo>
                <a:lnTo>
                  <a:pt x="98227" y="8930"/>
                </a:lnTo>
                <a:lnTo>
                  <a:pt x="98227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" name="Freeform 1435"/>
          <p:cNvSpPr/>
          <p:nvPr/>
        </p:nvSpPr>
        <p:spPr>
          <a:xfrm>
            <a:off x="6304359" y="4321968"/>
            <a:ext cx="62509" cy="107158"/>
          </a:xfrm>
          <a:custGeom>
            <a:avLst/>
            <a:gdLst/>
            <a:ahLst/>
            <a:cxnLst/>
            <a:rect l="0" t="0" r="0" b="0"/>
            <a:pathLst>
              <a:path w="62509" h="107158">
                <a:moveTo>
                  <a:pt x="17860" y="53578"/>
                </a:moveTo>
                <a:lnTo>
                  <a:pt x="17860" y="62508"/>
                </a:lnTo>
                <a:lnTo>
                  <a:pt x="8930" y="71438"/>
                </a:lnTo>
                <a:lnTo>
                  <a:pt x="8930" y="80368"/>
                </a:lnTo>
                <a:lnTo>
                  <a:pt x="893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07157"/>
                </a:lnTo>
                <a:lnTo>
                  <a:pt x="0" y="107157"/>
                </a:lnTo>
                <a:lnTo>
                  <a:pt x="0" y="107157"/>
                </a:lnTo>
                <a:lnTo>
                  <a:pt x="0" y="107157"/>
                </a:lnTo>
                <a:lnTo>
                  <a:pt x="0" y="98227"/>
                </a:lnTo>
                <a:lnTo>
                  <a:pt x="0" y="89297"/>
                </a:lnTo>
                <a:lnTo>
                  <a:pt x="0" y="80368"/>
                </a:lnTo>
                <a:lnTo>
                  <a:pt x="0" y="71438"/>
                </a:lnTo>
                <a:lnTo>
                  <a:pt x="0" y="53578"/>
                </a:lnTo>
                <a:lnTo>
                  <a:pt x="8930" y="44649"/>
                </a:lnTo>
                <a:lnTo>
                  <a:pt x="17860" y="26789"/>
                </a:lnTo>
                <a:lnTo>
                  <a:pt x="17860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7" name="Freeform 1436"/>
          <p:cNvSpPr/>
          <p:nvPr/>
        </p:nvSpPr>
        <p:spPr>
          <a:xfrm>
            <a:off x="6393656" y="4339828"/>
            <a:ext cx="116087" cy="80368"/>
          </a:xfrm>
          <a:custGeom>
            <a:avLst/>
            <a:gdLst/>
            <a:ahLst/>
            <a:cxnLst/>
            <a:rect l="0" t="0" r="0" b="0"/>
            <a:pathLst>
              <a:path w="116087" h="80368">
                <a:moveTo>
                  <a:pt x="62508" y="0"/>
                </a:move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8929"/>
                </a:lnTo>
                <a:lnTo>
                  <a:pt x="35719" y="8929"/>
                </a:lnTo>
                <a:lnTo>
                  <a:pt x="26789" y="8929"/>
                </a:lnTo>
                <a:lnTo>
                  <a:pt x="1786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8930" y="62508"/>
                </a:lnTo>
                <a:lnTo>
                  <a:pt x="17860" y="62508"/>
                </a:lnTo>
                <a:lnTo>
                  <a:pt x="17860" y="62508"/>
                </a:lnTo>
                <a:lnTo>
                  <a:pt x="26789" y="53578"/>
                </a:lnTo>
                <a:lnTo>
                  <a:pt x="35719" y="44648"/>
                </a:lnTo>
                <a:lnTo>
                  <a:pt x="44649" y="35718"/>
                </a:lnTo>
                <a:lnTo>
                  <a:pt x="44649" y="26789"/>
                </a:lnTo>
                <a:lnTo>
                  <a:pt x="53578" y="17859"/>
                </a:lnTo>
                <a:lnTo>
                  <a:pt x="62508" y="17859"/>
                </a:lnTo>
                <a:lnTo>
                  <a:pt x="62508" y="8929"/>
                </a:lnTo>
                <a:lnTo>
                  <a:pt x="71438" y="8929"/>
                </a:lnTo>
                <a:lnTo>
                  <a:pt x="71438" y="8929"/>
                </a:lnTo>
                <a:lnTo>
                  <a:pt x="71438" y="17859"/>
                </a:lnTo>
                <a:lnTo>
                  <a:pt x="71438" y="17859"/>
                </a:lnTo>
                <a:lnTo>
                  <a:pt x="71438" y="26789"/>
                </a:lnTo>
                <a:lnTo>
                  <a:pt x="71438" y="26789"/>
                </a:lnTo>
                <a:lnTo>
                  <a:pt x="71438" y="35718"/>
                </a:lnTo>
                <a:lnTo>
                  <a:pt x="80367" y="44648"/>
                </a:lnTo>
                <a:lnTo>
                  <a:pt x="80367" y="53578"/>
                </a:lnTo>
                <a:lnTo>
                  <a:pt x="89297" y="71437"/>
                </a:lnTo>
                <a:lnTo>
                  <a:pt x="89297" y="71437"/>
                </a:lnTo>
                <a:lnTo>
                  <a:pt x="89297" y="80367"/>
                </a:lnTo>
                <a:lnTo>
                  <a:pt x="98227" y="80367"/>
                </a:lnTo>
                <a:lnTo>
                  <a:pt x="98227" y="80367"/>
                </a:lnTo>
                <a:lnTo>
                  <a:pt x="107157" y="8036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16086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8" name="Freeform 1437"/>
          <p:cNvSpPr/>
          <p:nvPr/>
        </p:nvSpPr>
        <p:spPr>
          <a:xfrm>
            <a:off x="6572250" y="4214812"/>
            <a:ext cx="1" cy="214314"/>
          </a:xfrm>
          <a:custGeom>
            <a:avLst/>
            <a:gdLst/>
            <a:ahLst/>
            <a:cxnLst/>
            <a:rect l="0" t="0" r="0" b="0"/>
            <a:pathLst>
              <a:path w="1" h="21431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33945"/>
                </a:lnTo>
                <a:lnTo>
                  <a:pt x="0" y="151805"/>
                </a:lnTo>
                <a:lnTo>
                  <a:pt x="0" y="169664"/>
                </a:lnTo>
                <a:lnTo>
                  <a:pt x="0" y="187524"/>
                </a:lnTo>
                <a:lnTo>
                  <a:pt x="0" y="196453"/>
                </a:lnTo>
                <a:lnTo>
                  <a:pt x="0" y="20538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9" name="Freeform 1438"/>
          <p:cNvSpPr/>
          <p:nvPr/>
        </p:nvSpPr>
        <p:spPr>
          <a:xfrm>
            <a:off x="6518672" y="4313039"/>
            <a:ext cx="116087" cy="17860"/>
          </a:xfrm>
          <a:custGeom>
            <a:avLst/>
            <a:gdLst/>
            <a:ahLst/>
            <a:cxnLst/>
            <a:rect l="0" t="0" r="0" b="0"/>
            <a:pathLst>
              <a:path w="116087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8929"/>
                </a:lnTo>
                <a:lnTo>
                  <a:pt x="53578" y="17859"/>
                </a:lnTo>
                <a:lnTo>
                  <a:pt x="71437" y="17859"/>
                </a:lnTo>
                <a:lnTo>
                  <a:pt x="89297" y="17859"/>
                </a:lnTo>
                <a:lnTo>
                  <a:pt x="98226" y="1785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" name="Freeform 1439"/>
          <p:cNvSpPr/>
          <p:nvPr/>
        </p:nvSpPr>
        <p:spPr>
          <a:xfrm>
            <a:off x="6643688" y="4330898"/>
            <a:ext cx="26790" cy="71439"/>
          </a:xfrm>
          <a:custGeom>
            <a:avLst/>
            <a:gdLst/>
            <a:ahLst/>
            <a:cxnLst/>
            <a:rect l="0" t="0" r="0" b="0"/>
            <a:pathLst>
              <a:path w="26790" h="71439">
                <a:moveTo>
                  <a:pt x="26789" y="0"/>
                </a:moveTo>
                <a:lnTo>
                  <a:pt x="2678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8929" y="71438"/>
                </a:lnTo>
                <a:lnTo>
                  <a:pt x="8929" y="71438"/>
                </a:lnTo>
                <a:lnTo>
                  <a:pt x="8929" y="714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1" name="Freeform 1440"/>
          <p:cNvSpPr/>
          <p:nvPr/>
        </p:nvSpPr>
        <p:spPr>
          <a:xfrm>
            <a:off x="6688336" y="4268390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2" name="Freeform 1441"/>
          <p:cNvSpPr/>
          <p:nvPr/>
        </p:nvSpPr>
        <p:spPr>
          <a:xfrm>
            <a:off x="6706195" y="4313039"/>
            <a:ext cx="71439" cy="107157"/>
          </a:xfrm>
          <a:custGeom>
            <a:avLst/>
            <a:gdLst/>
            <a:ahLst/>
            <a:cxnLst/>
            <a:rect l="0" t="0" r="0" b="0"/>
            <a:pathLst>
              <a:path w="71439" h="107157">
                <a:moveTo>
                  <a:pt x="6250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8929"/>
                </a:lnTo>
                <a:lnTo>
                  <a:pt x="44649" y="1785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89" y="35718"/>
                </a:lnTo>
                <a:lnTo>
                  <a:pt x="17860" y="44648"/>
                </a:lnTo>
                <a:lnTo>
                  <a:pt x="893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893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26789" y="107156"/>
                </a:lnTo>
                <a:lnTo>
                  <a:pt x="44649" y="107156"/>
                </a:lnTo>
                <a:lnTo>
                  <a:pt x="53578" y="107156"/>
                </a:lnTo>
                <a:lnTo>
                  <a:pt x="53578" y="98226"/>
                </a:lnTo>
                <a:lnTo>
                  <a:pt x="62508" y="89297"/>
                </a:lnTo>
                <a:lnTo>
                  <a:pt x="62508" y="80367"/>
                </a:lnTo>
                <a:lnTo>
                  <a:pt x="62508" y="62507"/>
                </a:lnTo>
                <a:lnTo>
                  <a:pt x="71438" y="53578"/>
                </a:lnTo>
                <a:lnTo>
                  <a:pt x="62508" y="44648"/>
                </a:lnTo>
                <a:lnTo>
                  <a:pt x="62508" y="35718"/>
                </a:lnTo>
                <a:lnTo>
                  <a:pt x="62508" y="26789"/>
                </a:lnTo>
                <a:lnTo>
                  <a:pt x="53578" y="17859"/>
                </a:lnTo>
                <a:lnTo>
                  <a:pt x="53578" y="8929"/>
                </a:lnTo>
                <a:lnTo>
                  <a:pt x="53578" y="8929"/>
                </a:lnTo>
                <a:lnTo>
                  <a:pt x="53578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3" name="Freeform 1442"/>
          <p:cNvSpPr/>
          <p:nvPr/>
        </p:nvSpPr>
        <p:spPr>
          <a:xfrm>
            <a:off x="6822281" y="4295179"/>
            <a:ext cx="133947" cy="133947"/>
          </a:xfrm>
          <a:custGeom>
            <a:avLst/>
            <a:gdLst/>
            <a:ahLst/>
            <a:cxnLst/>
            <a:rect l="0" t="0" r="0" b="0"/>
            <a:pathLst>
              <a:path w="133947" h="133947">
                <a:moveTo>
                  <a:pt x="0" y="26789"/>
                </a:moveTo>
                <a:lnTo>
                  <a:pt x="893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8930" y="62508"/>
                </a:lnTo>
                <a:lnTo>
                  <a:pt x="17860" y="53578"/>
                </a:lnTo>
                <a:lnTo>
                  <a:pt x="26789" y="44649"/>
                </a:lnTo>
                <a:lnTo>
                  <a:pt x="35719" y="35719"/>
                </a:lnTo>
                <a:lnTo>
                  <a:pt x="44649" y="17860"/>
                </a:lnTo>
                <a:lnTo>
                  <a:pt x="62508" y="8930"/>
                </a:lnTo>
                <a:lnTo>
                  <a:pt x="71438" y="8930"/>
                </a:lnTo>
                <a:lnTo>
                  <a:pt x="80367" y="0"/>
                </a:lnTo>
                <a:lnTo>
                  <a:pt x="98227" y="0"/>
                </a:lnTo>
                <a:lnTo>
                  <a:pt x="107157" y="8930"/>
                </a:lnTo>
                <a:lnTo>
                  <a:pt x="116086" y="8930"/>
                </a:lnTo>
                <a:lnTo>
                  <a:pt x="125016" y="17860"/>
                </a:lnTo>
                <a:lnTo>
                  <a:pt x="133946" y="26789"/>
                </a:lnTo>
                <a:lnTo>
                  <a:pt x="133946" y="35719"/>
                </a:lnTo>
                <a:lnTo>
                  <a:pt x="133946" y="53578"/>
                </a:lnTo>
                <a:lnTo>
                  <a:pt x="133946" y="62508"/>
                </a:lnTo>
                <a:lnTo>
                  <a:pt x="133946" y="80367"/>
                </a:lnTo>
                <a:lnTo>
                  <a:pt x="133946" y="89297"/>
                </a:lnTo>
                <a:lnTo>
                  <a:pt x="133946" y="107157"/>
                </a:lnTo>
                <a:lnTo>
                  <a:pt x="133946" y="116086"/>
                </a:lnTo>
                <a:lnTo>
                  <a:pt x="133946" y="125016"/>
                </a:lnTo>
                <a:lnTo>
                  <a:pt x="133946" y="133946"/>
                </a:lnTo>
                <a:lnTo>
                  <a:pt x="133946" y="1339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4" name="Freeform 1443"/>
          <p:cNvSpPr/>
          <p:nvPr/>
        </p:nvSpPr>
        <p:spPr>
          <a:xfrm>
            <a:off x="7000875" y="4393406"/>
            <a:ext cx="8931" cy="35720"/>
          </a:xfrm>
          <a:custGeom>
            <a:avLst/>
            <a:gdLst/>
            <a:ahLst/>
            <a:cxnLst/>
            <a:rect l="0" t="0" r="0" b="0"/>
            <a:pathLst>
              <a:path w="8931" h="35720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" name="Freeform 1444"/>
          <p:cNvSpPr/>
          <p:nvPr/>
        </p:nvSpPr>
        <p:spPr>
          <a:xfrm>
            <a:off x="6974086" y="4411265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" name="Freeform 1445"/>
          <p:cNvSpPr/>
          <p:nvPr/>
        </p:nvSpPr>
        <p:spPr>
          <a:xfrm>
            <a:off x="4080867" y="4598789"/>
            <a:ext cx="26790" cy="285751"/>
          </a:xfrm>
          <a:custGeom>
            <a:avLst/>
            <a:gdLst/>
            <a:ahLst/>
            <a:cxnLst/>
            <a:rect l="0" t="0" r="0" b="0"/>
            <a:pathLst>
              <a:path w="26790" h="285751">
                <a:moveTo>
                  <a:pt x="17860" y="0"/>
                </a:moveTo>
                <a:lnTo>
                  <a:pt x="17860" y="892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89" y="35718"/>
                </a:lnTo>
                <a:lnTo>
                  <a:pt x="26789" y="44648"/>
                </a:lnTo>
                <a:lnTo>
                  <a:pt x="26789" y="62507"/>
                </a:lnTo>
                <a:lnTo>
                  <a:pt x="26789" y="80367"/>
                </a:lnTo>
                <a:lnTo>
                  <a:pt x="26789" y="89297"/>
                </a:lnTo>
                <a:lnTo>
                  <a:pt x="26789" y="116086"/>
                </a:lnTo>
                <a:lnTo>
                  <a:pt x="17860" y="133945"/>
                </a:lnTo>
                <a:lnTo>
                  <a:pt x="17860" y="151804"/>
                </a:lnTo>
                <a:lnTo>
                  <a:pt x="17860" y="169664"/>
                </a:lnTo>
                <a:lnTo>
                  <a:pt x="8930" y="187523"/>
                </a:lnTo>
                <a:lnTo>
                  <a:pt x="8930" y="205382"/>
                </a:lnTo>
                <a:lnTo>
                  <a:pt x="8930" y="223242"/>
                </a:lnTo>
                <a:lnTo>
                  <a:pt x="0" y="241101"/>
                </a:lnTo>
                <a:lnTo>
                  <a:pt x="0" y="258961"/>
                </a:lnTo>
                <a:lnTo>
                  <a:pt x="0" y="27682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7" name="Freeform 1446"/>
          <p:cNvSpPr/>
          <p:nvPr/>
        </p:nvSpPr>
        <p:spPr>
          <a:xfrm>
            <a:off x="4071938" y="4554140"/>
            <a:ext cx="133946" cy="133947"/>
          </a:xfrm>
          <a:custGeom>
            <a:avLst/>
            <a:gdLst/>
            <a:ahLst/>
            <a:cxnLst/>
            <a:rect l="0" t="0" r="0" b="0"/>
            <a:pathLst>
              <a:path w="133946" h="133947">
                <a:moveTo>
                  <a:pt x="8929" y="17860"/>
                </a:moveTo>
                <a:lnTo>
                  <a:pt x="8929" y="17860"/>
                </a:lnTo>
                <a:lnTo>
                  <a:pt x="0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17860"/>
                </a:lnTo>
                <a:lnTo>
                  <a:pt x="80367" y="26789"/>
                </a:lnTo>
                <a:lnTo>
                  <a:pt x="98226" y="35719"/>
                </a:lnTo>
                <a:lnTo>
                  <a:pt x="107156" y="44649"/>
                </a:lnTo>
                <a:lnTo>
                  <a:pt x="116085" y="62508"/>
                </a:lnTo>
                <a:lnTo>
                  <a:pt x="125015" y="71438"/>
                </a:lnTo>
                <a:lnTo>
                  <a:pt x="133945" y="80367"/>
                </a:lnTo>
                <a:lnTo>
                  <a:pt x="133945" y="89297"/>
                </a:lnTo>
                <a:lnTo>
                  <a:pt x="133945" y="98227"/>
                </a:lnTo>
                <a:lnTo>
                  <a:pt x="133945" y="107156"/>
                </a:lnTo>
                <a:lnTo>
                  <a:pt x="125015" y="116086"/>
                </a:lnTo>
                <a:lnTo>
                  <a:pt x="125015" y="125016"/>
                </a:lnTo>
                <a:lnTo>
                  <a:pt x="116085" y="133946"/>
                </a:lnTo>
                <a:lnTo>
                  <a:pt x="98226" y="133946"/>
                </a:lnTo>
                <a:lnTo>
                  <a:pt x="89296" y="133946"/>
                </a:lnTo>
                <a:lnTo>
                  <a:pt x="80367" y="133946"/>
                </a:lnTo>
                <a:lnTo>
                  <a:pt x="62507" y="133946"/>
                </a:lnTo>
                <a:lnTo>
                  <a:pt x="53578" y="133946"/>
                </a:lnTo>
                <a:lnTo>
                  <a:pt x="35718" y="125016"/>
                </a:lnTo>
                <a:lnTo>
                  <a:pt x="35718" y="125016"/>
                </a:lnTo>
                <a:lnTo>
                  <a:pt x="35718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8" name="Freeform 1447"/>
          <p:cNvSpPr/>
          <p:nvPr/>
        </p:nvSpPr>
        <p:spPr>
          <a:xfrm>
            <a:off x="4250531" y="4598789"/>
            <a:ext cx="71439" cy="116087"/>
          </a:xfrm>
          <a:custGeom>
            <a:avLst/>
            <a:gdLst/>
            <a:ahLst/>
            <a:cxnLst/>
            <a:rect l="0" t="0" r="0" b="0"/>
            <a:pathLst>
              <a:path w="71439" h="116087">
                <a:moveTo>
                  <a:pt x="17860" y="26789"/>
                </a:moveTo>
                <a:lnTo>
                  <a:pt x="1786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7"/>
                </a:lnTo>
                <a:lnTo>
                  <a:pt x="893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07156"/>
                </a:lnTo>
                <a:lnTo>
                  <a:pt x="0" y="107156"/>
                </a:lnTo>
                <a:lnTo>
                  <a:pt x="0" y="98226"/>
                </a:lnTo>
                <a:lnTo>
                  <a:pt x="0" y="89297"/>
                </a:lnTo>
                <a:lnTo>
                  <a:pt x="8930" y="71437"/>
                </a:lnTo>
                <a:lnTo>
                  <a:pt x="8930" y="62507"/>
                </a:lnTo>
                <a:lnTo>
                  <a:pt x="17860" y="53578"/>
                </a:lnTo>
                <a:lnTo>
                  <a:pt x="17860" y="35718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9" y="17859"/>
                </a:lnTo>
                <a:lnTo>
                  <a:pt x="35719" y="8929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9" name="Freeform 1448"/>
          <p:cNvSpPr/>
          <p:nvPr/>
        </p:nvSpPr>
        <p:spPr>
          <a:xfrm>
            <a:off x="4375547" y="4625578"/>
            <a:ext cx="107157" cy="107157"/>
          </a:xfrm>
          <a:custGeom>
            <a:avLst/>
            <a:gdLst/>
            <a:ahLst/>
            <a:cxnLst/>
            <a:rect l="0" t="0" r="0" b="0"/>
            <a:pathLst>
              <a:path w="107157" h="107157">
                <a:moveTo>
                  <a:pt x="17859" y="62508"/>
                </a:moveTo>
                <a:lnTo>
                  <a:pt x="26789" y="62508"/>
                </a:lnTo>
                <a:lnTo>
                  <a:pt x="35719" y="62508"/>
                </a:lnTo>
                <a:lnTo>
                  <a:pt x="35719" y="62508"/>
                </a:lnTo>
                <a:lnTo>
                  <a:pt x="44648" y="62508"/>
                </a:lnTo>
                <a:lnTo>
                  <a:pt x="53578" y="62508"/>
                </a:lnTo>
                <a:lnTo>
                  <a:pt x="62508" y="53578"/>
                </a:lnTo>
                <a:lnTo>
                  <a:pt x="71437" y="53578"/>
                </a:lnTo>
                <a:lnTo>
                  <a:pt x="89297" y="44648"/>
                </a:lnTo>
                <a:lnTo>
                  <a:pt x="98226" y="35718"/>
                </a:lnTo>
                <a:lnTo>
                  <a:pt x="98226" y="26789"/>
                </a:lnTo>
                <a:lnTo>
                  <a:pt x="107156" y="26789"/>
                </a:lnTo>
                <a:lnTo>
                  <a:pt x="107156" y="17859"/>
                </a:lnTo>
                <a:lnTo>
                  <a:pt x="107156" y="8929"/>
                </a:lnTo>
                <a:lnTo>
                  <a:pt x="9822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29"/>
                </a:lnTo>
                <a:lnTo>
                  <a:pt x="26789" y="8929"/>
                </a:lnTo>
                <a:lnTo>
                  <a:pt x="17859" y="17859"/>
                </a:lnTo>
                <a:lnTo>
                  <a:pt x="893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8930" y="80367"/>
                </a:lnTo>
                <a:lnTo>
                  <a:pt x="17859" y="89297"/>
                </a:lnTo>
                <a:lnTo>
                  <a:pt x="26789" y="89297"/>
                </a:lnTo>
                <a:lnTo>
                  <a:pt x="35719" y="98226"/>
                </a:lnTo>
                <a:lnTo>
                  <a:pt x="53578" y="107156"/>
                </a:lnTo>
                <a:lnTo>
                  <a:pt x="53578" y="107156"/>
                </a:lnTo>
                <a:lnTo>
                  <a:pt x="53578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0" name="Freeform 1449"/>
          <p:cNvSpPr/>
          <p:nvPr/>
        </p:nvSpPr>
        <p:spPr>
          <a:xfrm>
            <a:off x="4536281" y="4634507"/>
            <a:ext cx="98228" cy="116087"/>
          </a:xfrm>
          <a:custGeom>
            <a:avLst/>
            <a:gdLst/>
            <a:ahLst/>
            <a:cxnLst/>
            <a:rect l="0" t="0" r="0" b="0"/>
            <a:pathLst>
              <a:path w="98228" h="116087">
                <a:moveTo>
                  <a:pt x="62508" y="0"/>
                </a:moveTo>
                <a:lnTo>
                  <a:pt x="53578" y="0"/>
                </a:lnTo>
                <a:lnTo>
                  <a:pt x="53578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17860" y="35719"/>
                </a:lnTo>
                <a:lnTo>
                  <a:pt x="8930" y="44649"/>
                </a:lnTo>
                <a:lnTo>
                  <a:pt x="0" y="53579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8930" y="89297"/>
                </a:lnTo>
                <a:lnTo>
                  <a:pt x="8930" y="107157"/>
                </a:lnTo>
                <a:lnTo>
                  <a:pt x="17860" y="107157"/>
                </a:lnTo>
                <a:lnTo>
                  <a:pt x="26789" y="107157"/>
                </a:lnTo>
                <a:lnTo>
                  <a:pt x="44649" y="107157"/>
                </a:lnTo>
                <a:lnTo>
                  <a:pt x="53578" y="116086"/>
                </a:lnTo>
                <a:lnTo>
                  <a:pt x="71438" y="116086"/>
                </a:lnTo>
                <a:lnTo>
                  <a:pt x="80367" y="116086"/>
                </a:lnTo>
                <a:lnTo>
                  <a:pt x="89297" y="116086"/>
                </a:lnTo>
                <a:lnTo>
                  <a:pt x="98227" y="116086"/>
                </a:lnTo>
                <a:lnTo>
                  <a:pt x="98227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1" name="Freeform 1450"/>
          <p:cNvSpPr/>
          <p:nvPr/>
        </p:nvSpPr>
        <p:spPr>
          <a:xfrm>
            <a:off x="4679156" y="4688086"/>
            <a:ext cx="8931" cy="80368"/>
          </a:xfrm>
          <a:custGeom>
            <a:avLst/>
            <a:gdLst/>
            <a:ahLst/>
            <a:cxnLst/>
            <a:rect l="0" t="0" r="0" b="0"/>
            <a:pathLst>
              <a:path w="8931" h="80368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7143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2" name="Freeform 1451"/>
          <p:cNvSpPr/>
          <p:nvPr/>
        </p:nvSpPr>
        <p:spPr>
          <a:xfrm>
            <a:off x="4688086" y="4598789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8930" y="8929"/>
                </a:move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3" name="Freeform 1452"/>
          <p:cNvSpPr/>
          <p:nvPr/>
        </p:nvSpPr>
        <p:spPr>
          <a:xfrm>
            <a:off x="4732734" y="4625578"/>
            <a:ext cx="133947" cy="214313"/>
          </a:xfrm>
          <a:custGeom>
            <a:avLst/>
            <a:gdLst/>
            <a:ahLst/>
            <a:cxnLst/>
            <a:rect l="0" t="0" r="0" b="0"/>
            <a:pathLst>
              <a:path w="133947" h="214313">
                <a:moveTo>
                  <a:pt x="26789" y="125015"/>
                </a:moveTo>
                <a:lnTo>
                  <a:pt x="26789" y="142875"/>
                </a:lnTo>
                <a:lnTo>
                  <a:pt x="17860" y="142875"/>
                </a:lnTo>
                <a:lnTo>
                  <a:pt x="17860" y="151804"/>
                </a:lnTo>
                <a:lnTo>
                  <a:pt x="17860" y="169664"/>
                </a:lnTo>
                <a:lnTo>
                  <a:pt x="8930" y="178593"/>
                </a:lnTo>
                <a:lnTo>
                  <a:pt x="8930" y="196453"/>
                </a:lnTo>
                <a:lnTo>
                  <a:pt x="8930" y="205383"/>
                </a:lnTo>
                <a:lnTo>
                  <a:pt x="0" y="205383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05383"/>
                </a:lnTo>
                <a:lnTo>
                  <a:pt x="0" y="196453"/>
                </a:lnTo>
                <a:lnTo>
                  <a:pt x="0" y="187523"/>
                </a:lnTo>
                <a:lnTo>
                  <a:pt x="0" y="169664"/>
                </a:lnTo>
                <a:lnTo>
                  <a:pt x="0" y="160734"/>
                </a:lnTo>
                <a:lnTo>
                  <a:pt x="8930" y="142875"/>
                </a:lnTo>
                <a:lnTo>
                  <a:pt x="8930" y="125015"/>
                </a:lnTo>
                <a:lnTo>
                  <a:pt x="17860" y="107156"/>
                </a:lnTo>
                <a:lnTo>
                  <a:pt x="17860" y="89297"/>
                </a:lnTo>
                <a:lnTo>
                  <a:pt x="26789" y="62508"/>
                </a:lnTo>
                <a:lnTo>
                  <a:pt x="26789" y="53578"/>
                </a:lnTo>
                <a:lnTo>
                  <a:pt x="35719" y="35718"/>
                </a:lnTo>
                <a:lnTo>
                  <a:pt x="35719" y="26789"/>
                </a:lnTo>
                <a:lnTo>
                  <a:pt x="44649" y="17859"/>
                </a:lnTo>
                <a:lnTo>
                  <a:pt x="53579" y="8929"/>
                </a:lnTo>
                <a:lnTo>
                  <a:pt x="53579" y="8929"/>
                </a:lnTo>
                <a:lnTo>
                  <a:pt x="71438" y="0"/>
                </a:lnTo>
                <a:lnTo>
                  <a:pt x="80368" y="8929"/>
                </a:lnTo>
                <a:lnTo>
                  <a:pt x="89297" y="8929"/>
                </a:lnTo>
                <a:lnTo>
                  <a:pt x="98227" y="17859"/>
                </a:lnTo>
                <a:lnTo>
                  <a:pt x="107157" y="26789"/>
                </a:lnTo>
                <a:lnTo>
                  <a:pt x="107157" y="35718"/>
                </a:lnTo>
                <a:lnTo>
                  <a:pt x="116086" y="53578"/>
                </a:lnTo>
                <a:lnTo>
                  <a:pt x="125016" y="62508"/>
                </a:lnTo>
                <a:lnTo>
                  <a:pt x="133946" y="80367"/>
                </a:lnTo>
                <a:lnTo>
                  <a:pt x="133946" y="89297"/>
                </a:lnTo>
                <a:lnTo>
                  <a:pt x="133946" y="98226"/>
                </a:lnTo>
                <a:lnTo>
                  <a:pt x="133946" y="107156"/>
                </a:lnTo>
                <a:lnTo>
                  <a:pt x="125016" y="116086"/>
                </a:lnTo>
                <a:lnTo>
                  <a:pt x="116086" y="125015"/>
                </a:lnTo>
                <a:lnTo>
                  <a:pt x="107157" y="125015"/>
                </a:lnTo>
                <a:lnTo>
                  <a:pt x="98227" y="125015"/>
                </a:lnTo>
                <a:lnTo>
                  <a:pt x="89297" y="125015"/>
                </a:lnTo>
                <a:lnTo>
                  <a:pt x="80368" y="125015"/>
                </a:lnTo>
                <a:lnTo>
                  <a:pt x="71438" y="125015"/>
                </a:lnTo>
                <a:lnTo>
                  <a:pt x="62508" y="116086"/>
                </a:lnTo>
                <a:lnTo>
                  <a:pt x="53579" y="107156"/>
                </a:lnTo>
                <a:lnTo>
                  <a:pt x="44649" y="107156"/>
                </a:lnTo>
                <a:lnTo>
                  <a:pt x="44649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4" name="Freeform 1453"/>
          <p:cNvSpPr/>
          <p:nvPr/>
        </p:nvSpPr>
        <p:spPr>
          <a:xfrm>
            <a:off x="4911328" y="4679156"/>
            <a:ext cx="8931" cy="80368"/>
          </a:xfrm>
          <a:custGeom>
            <a:avLst/>
            <a:gdLst/>
            <a:ahLst/>
            <a:cxnLst/>
            <a:rect l="0" t="0" r="0" b="0"/>
            <a:pathLst>
              <a:path w="8931" h="80368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5" name="Freeform 1454"/>
          <p:cNvSpPr/>
          <p:nvPr/>
        </p:nvSpPr>
        <p:spPr>
          <a:xfrm>
            <a:off x="4893469" y="455414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6" name="Freeform 1455"/>
          <p:cNvSpPr/>
          <p:nvPr/>
        </p:nvSpPr>
        <p:spPr>
          <a:xfrm>
            <a:off x="5000625" y="4554140"/>
            <a:ext cx="17860" cy="205384"/>
          </a:xfrm>
          <a:custGeom>
            <a:avLst/>
            <a:gdLst/>
            <a:ahLst/>
            <a:cxnLst/>
            <a:rect l="0" t="0" r="0" b="0"/>
            <a:pathLst>
              <a:path w="17860" h="205384">
                <a:moveTo>
                  <a:pt x="0" y="0"/>
                </a:moveTo>
                <a:lnTo>
                  <a:pt x="893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6"/>
                </a:lnTo>
                <a:lnTo>
                  <a:pt x="8930" y="151805"/>
                </a:lnTo>
                <a:lnTo>
                  <a:pt x="8930" y="160735"/>
                </a:lnTo>
                <a:lnTo>
                  <a:pt x="8930" y="178594"/>
                </a:lnTo>
                <a:lnTo>
                  <a:pt x="17859" y="187524"/>
                </a:lnTo>
                <a:lnTo>
                  <a:pt x="17859" y="205383"/>
                </a:lnTo>
                <a:lnTo>
                  <a:pt x="17859" y="205383"/>
                </a:lnTo>
                <a:lnTo>
                  <a:pt x="17859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7" name="Freeform 1456"/>
          <p:cNvSpPr/>
          <p:nvPr/>
        </p:nvSpPr>
        <p:spPr>
          <a:xfrm>
            <a:off x="4964906" y="4652367"/>
            <a:ext cx="250033" cy="98227"/>
          </a:xfrm>
          <a:custGeom>
            <a:avLst/>
            <a:gdLst/>
            <a:ahLst/>
            <a:cxnLst/>
            <a:rect l="0" t="0" r="0" b="0"/>
            <a:pathLst>
              <a:path w="250033" h="98227">
                <a:moveTo>
                  <a:pt x="0" y="1785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35719" y="17859"/>
                </a:lnTo>
                <a:lnTo>
                  <a:pt x="44649" y="17859"/>
                </a:lnTo>
                <a:lnTo>
                  <a:pt x="62508" y="17859"/>
                </a:lnTo>
                <a:lnTo>
                  <a:pt x="80367" y="17859"/>
                </a:lnTo>
                <a:lnTo>
                  <a:pt x="98227" y="17859"/>
                </a:lnTo>
                <a:lnTo>
                  <a:pt x="116086" y="17859"/>
                </a:lnTo>
                <a:lnTo>
                  <a:pt x="133946" y="17859"/>
                </a:lnTo>
                <a:lnTo>
                  <a:pt x="151805" y="17859"/>
                </a:lnTo>
                <a:lnTo>
                  <a:pt x="160735" y="8929"/>
                </a:lnTo>
                <a:lnTo>
                  <a:pt x="169664" y="8929"/>
                </a:lnTo>
                <a:lnTo>
                  <a:pt x="169664" y="8929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0735" y="0"/>
                </a:lnTo>
                <a:lnTo>
                  <a:pt x="160735" y="8929"/>
                </a:lnTo>
                <a:lnTo>
                  <a:pt x="151805" y="8929"/>
                </a:lnTo>
                <a:lnTo>
                  <a:pt x="142875" y="8929"/>
                </a:lnTo>
                <a:lnTo>
                  <a:pt x="133946" y="17859"/>
                </a:lnTo>
                <a:lnTo>
                  <a:pt x="125016" y="26789"/>
                </a:lnTo>
                <a:lnTo>
                  <a:pt x="116086" y="26789"/>
                </a:lnTo>
                <a:lnTo>
                  <a:pt x="107157" y="35719"/>
                </a:lnTo>
                <a:lnTo>
                  <a:pt x="98227" y="44648"/>
                </a:lnTo>
                <a:lnTo>
                  <a:pt x="107157" y="53578"/>
                </a:lnTo>
                <a:lnTo>
                  <a:pt x="107157" y="53578"/>
                </a:lnTo>
                <a:lnTo>
                  <a:pt x="107157" y="53578"/>
                </a:lnTo>
                <a:lnTo>
                  <a:pt x="116086" y="53578"/>
                </a:lnTo>
                <a:lnTo>
                  <a:pt x="125016" y="62508"/>
                </a:lnTo>
                <a:lnTo>
                  <a:pt x="133946" y="62508"/>
                </a:lnTo>
                <a:lnTo>
                  <a:pt x="142875" y="53578"/>
                </a:lnTo>
                <a:lnTo>
                  <a:pt x="160735" y="53578"/>
                </a:lnTo>
                <a:lnTo>
                  <a:pt x="169664" y="44648"/>
                </a:lnTo>
                <a:lnTo>
                  <a:pt x="169664" y="44648"/>
                </a:lnTo>
                <a:lnTo>
                  <a:pt x="178594" y="44648"/>
                </a:lnTo>
                <a:lnTo>
                  <a:pt x="187524" y="44648"/>
                </a:lnTo>
                <a:lnTo>
                  <a:pt x="187524" y="44648"/>
                </a:lnTo>
                <a:lnTo>
                  <a:pt x="187524" y="44648"/>
                </a:lnTo>
                <a:lnTo>
                  <a:pt x="187524" y="44648"/>
                </a:lnTo>
                <a:lnTo>
                  <a:pt x="187524" y="44648"/>
                </a:lnTo>
                <a:lnTo>
                  <a:pt x="187524" y="53578"/>
                </a:lnTo>
                <a:lnTo>
                  <a:pt x="187524" y="53578"/>
                </a:lnTo>
                <a:lnTo>
                  <a:pt x="187524" y="62508"/>
                </a:lnTo>
                <a:lnTo>
                  <a:pt x="196453" y="71437"/>
                </a:lnTo>
                <a:lnTo>
                  <a:pt x="196453" y="71437"/>
                </a:lnTo>
                <a:lnTo>
                  <a:pt x="196453" y="80367"/>
                </a:lnTo>
                <a:lnTo>
                  <a:pt x="205383" y="89297"/>
                </a:lnTo>
                <a:lnTo>
                  <a:pt x="214313" y="89297"/>
                </a:lnTo>
                <a:lnTo>
                  <a:pt x="223242" y="98226"/>
                </a:lnTo>
                <a:lnTo>
                  <a:pt x="232172" y="98226"/>
                </a:lnTo>
                <a:lnTo>
                  <a:pt x="250032" y="98226"/>
                </a:lnTo>
                <a:lnTo>
                  <a:pt x="250032" y="98226"/>
                </a:lnTo>
                <a:lnTo>
                  <a:pt x="250032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8" name="Freeform 1457"/>
          <p:cNvSpPr/>
          <p:nvPr/>
        </p:nvSpPr>
        <p:spPr>
          <a:xfrm>
            <a:off x="5259586" y="4545211"/>
            <a:ext cx="26790" cy="205383"/>
          </a:xfrm>
          <a:custGeom>
            <a:avLst/>
            <a:gdLst/>
            <a:ahLst/>
            <a:cxnLst/>
            <a:rect l="0" t="0" r="0" b="0"/>
            <a:pathLst>
              <a:path w="26790" h="205383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9296"/>
                </a:lnTo>
                <a:lnTo>
                  <a:pt x="0" y="116085"/>
                </a:lnTo>
                <a:lnTo>
                  <a:pt x="0" y="125015"/>
                </a:lnTo>
                <a:lnTo>
                  <a:pt x="8930" y="142875"/>
                </a:lnTo>
                <a:lnTo>
                  <a:pt x="8930" y="160734"/>
                </a:lnTo>
                <a:lnTo>
                  <a:pt x="17859" y="169664"/>
                </a:lnTo>
                <a:lnTo>
                  <a:pt x="17859" y="187523"/>
                </a:lnTo>
                <a:lnTo>
                  <a:pt x="26789" y="196453"/>
                </a:lnTo>
                <a:lnTo>
                  <a:pt x="26789" y="205382"/>
                </a:lnTo>
                <a:lnTo>
                  <a:pt x="26789" y="205382"/>
                </a:lnTo>
                <a:lnTo>
                  <a:pt x="26789" y="2053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9" name="Freeform 1458"/>
          <p:cNvSpPr/>
          <p:nvPr/>
        </p:nvSpPr>
        <p:spPr>
          <a:xfrm>
            <a:off x="5232797" y="4643437"/>
            <a:ext cx="142876" cy="107157"/>
          </a:xfrm>
          <a:custGeom>
            <a:avLst/>
            <a:gdLst/>
            <a:ahLst/>
            <a:cxnLst/>
            <a:rect l="0" t="0" r="0" b="0"/>
            <a:pathLst>
              <a:path w="142876" h="1071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7" y="8930"/>
                </a:lnTo>
                <a:lnTo>
                  <a:pt x="89297" y="8930"/>
                </a:lnTo>
                <a:lnTo>
                  <a:pt x="98226" y="8930"/>
                </a:lnTo>
                <a:lnTo>
                  <a:pt x="116086" y="8930"/>
                </a:lnTo>
                <a:lnTo>
                  <a:pt x="125016" y="8930"/>
                </a:lnTo>
                <a:lnTo>
                  <a:pt x="133945" y="17859"/>
                </a:lnTo>
                <a:lnTo>
                  <a:pt x="133945" y="17859"/>
                </a:lnTo>
                <a:lnTo>
                  <a:pt x="142875" y="26789"/>
                </a:lnTo>
                <a:lnTo>
                  <a:pt x="142875" y="35719"/>
                </a:lnTo>
                <a:lnTo>
                  <a:pt x="142875" y="44649"/>
                </a:lnTo>
                <a:lnTo>
                  <a:pt x="142875" y="53578"/>
                </a:lnTo>
                <a:lnTo>
                  <a:pt x="133945" y="71438"/>
                </a:lnTo>
                <a:lnTo>
                  <a:pt x="133945" y="80367"/>
                </a:lnTo>
                <a:lnTo>
                  <a:pt x="125016" y="89297"/>
                </a:lnTo>
                <a:lnTo>
                  <a:pt x="125016" y="98227"/>
                </a:lnTo>
                <a:lnTo>
                  <a:pt x="125016" y="98227"/>
                </a:lnTo>
                <a:lnTo>
                  <a:pt x="125016" y="107156"/>
                </a:lnTo>
                <a:lnTo>
                  <a:pt x="125016" y="107156"/>
                </a:lnTo>
                <a:lnTo>
                  <a:pt x="125016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0" name="Freeform 1459"/>
          <p:cNvSpPr/>
          <p:nvPr/>
        </p:nvSpPr>
        <p:spPr>
          <a:xfrm>
            <a:off x="5384602" y="4616648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1" name="Freeform 1460"/>
          <p:cNvSpPr/>
          <p:nvPr/>
        </p:nvSpPr>
        <p:spPr>
          <a:xfrm>
            <a:off x="5393531" y="4616648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2" name="Freeform 1461"/>
          <p:cNvSpPr/>
          <p:nvPr/>
        </p:nvSpPr>
        <p:spPr>
          <a:xfrm>
            <a:off x="5429250" y="4634507"/>
            <a:ext cx="71439" cy="89298"/>
          </a:xfrm>
          <a:custGeom>
            <a:avLst/>
            <a:gdLst/>
            <a:ahLst/>
            <a:cxnLst/>
            <a:rect l="0" t="0" r="0" b="0"/>
            <a:pathLst>
              <a:path w="71439" h="89298">
                <a:moveTo>
                  <a:pt x="44648" y="17860"/>
                </a:moveTo>
                <a:lnTo>
                  <a:pt x="35719" y="17860"/>
                </a:lnTo>
                <a:lnTo>
                  <a:pt x="35719" y="26789"/>
                </a:lnTo>
                <a:lnTo>
                  <a:pt x="35719" y="26789"/>
                </a:lnTo>
                <a:lnTo>
                  <a:pt x="26789" y="35719"/>
                </a:lnTo>
                <a:lnTo>
                  <a:pt x="17859" y="44649"/>
                </a:lnTo>
                <a:lnTo>
                  <a:pt x="8930" y="53579"/>
                </a:lnTo>
                <a:lnTo>
                  <a:pt x="8930" y="62508"/>
                </a:lnTo>
                <a:lnTo>
                  <a:pt x="0" y="71438"/>
                </a:lnTo>
                <a:lnTo>
                  <a:pt x="0" y="71438"/>
                </a:lnTo>
                <a:lnTo>
                  <a:pt x="0" y="80368"/>
                </a:lnTo>
                <a:lnTo>
                  <a:pt x="8930" y="80368"/>
                </a:lnTo>
                <a:lnTo>
                  <a:pt x="17859" y="89297"/>
                </a:lnTo>
                <a:lnTo>
                  <a:pt x="26789" y="89297"/>
                </a:lnTo>
                <a:lnTo>
                  <a:pt x="35719" y="80368"/>
                </a:lnTo>
                <a:lnTo>
                  <a:pt x="44648" y="80368"/>
                </a:lnTo>
                <a:lnTo>
                  <a:pt x="53578" y="71438"/>
                </a:lnTo>
                <a:lnTo>
                  <a:pt x="62508" y="71438"/>
                </a:lnTo>
                <a:lnTo>
                  <a:pt x="71438" y="62508"/>
                </a:lnTo>
                <a:lnTo>
                  <a:pt x="71438" y="53579"/>
                </a:lnTo>
                <a:lnTo>
                  <a:pt x="71438" y="44649"/>
                </a:lnTo>
                <a:lnTo>
                  <a:pt x="71438" y="26789"/>
                </a:lnTo>
                <a:lnTo>
                  <a:pt x="71438" y="17860"/>
                </a:lnTo>
                <a:lnTo>
                  <a:pt x="71438" y="893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3" name="Freeform 1462"/>
          <p:cNvSpPr/>
          <p:nvPr/>
        </p:nvSpPr>
        <p:spPr>
          <a:xfrm>
            <a:off x="5518547" y="4625578"/>
            <a:ext cx="116087" cy="125016"/>
          </a:xfrm>
          <a:custGeom>
            <a:avLst/>
            <a:gdLst/>
            <a:ahLst/>
            <a:cxnLst/>
            <a:rect l="0" t="0" r="0" b="0"/>
            <a:pathLst>
              <a:path w="116087" h="125016">
                <a:moveTo>
                  <a:pt x="0" y="8929"/>
                </a:move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17859" y="35718"/>
                </a:lnTo>
                <a:lnTo>
                  <a:pt x="17859" y="2678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8" y="8929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0367" y="0"/>
                </a:lnTo>
                <a:lnTo>
                  <a:pt x="89297" y="8929"/>
                </a:lnTo>
                <a:lnTo>
                  <a:pt x="98226" y="8929"/>
                </a:lnTo>
                <a:lnTo>
                  <a:pt x="98226" y="17859"/>
                </a:lnTo>
                <a:lnTo>
                  <a:pt x="98226" y="17859"/>
                </a:lnTo>
                <a:lnTo>
                  <a:pt x="98226" y="26789"/>
                </a:lnTo>
                <a:lnTo>
                  <a:pt x="98226" y="35718"/>
                </a:lnTo>
                <a:lnTo>
                  <a:pt x="107156" y="53578"/>
                </a:lnTo>
                <a:lnTo>
                  <a:pt x="107156" y="62508"/>
                </a:lnTo>
                <a:lnTo>
                  <a:pt x="107156" y="71437"/>
                </a:lnTo>
                <a:lnTo>
                  <a:pt x="98226" y="80367"/>
                </a:lnTo>
                <a:lnTo>
                  <a:pt x="107156" y="89297"/>
                </a:lnTo>
                <a:lnTo>
                  <a:pt x="107156" y="98226"/>
                </a:lnTo>
                <a:lnTo>
                  <a:pt x="107156" y="107156"/>
                </a:lnTo>
                <a:lnTo>
                  <a:pt x="107156" y="116086"/>
                </a:lnTo>
                <a:lnTo>
                  <a:pt x="116086" y="125015"/>
                </a:lnTo>
                <a:lnTo>
                  <a:pt x="116086" y="125015"/>
                </a:lnTo>
                <a:lnTo>
                  <a:pt x="116086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4" name="Freeform 1463"/>
          <p:cNvSpPr/>
          <p:nvPr/>
        </p:nvSpPr>
        <p:spPr>
          <a:xfrm>
            <a:off x="5804297" y="4607718"/>
            <a:ext cx="89298" cy="116087"/>
          </a:xfrm>
          <a:custGeom>
            <a:avLst/>
            <a:gdLst/>
            <a:ahLst/>
            <a:cxnLst/>
            <a:rect l="0" t="0" r="0" b="0"/>
            <a:pathLst>
              <a:path w="89298" h="116087">
                <a:moveTo>
                  <a:pt x="62508" y="35719"/>
                </a:moveTo>
                <a:lnTo>
                  <a:pt x="71437" y="26789"/>
                </a:lnTo>
                <a:lnTo>
                  <a:pt x="62508" y="26789"/>
                </a:lnTo>
                <a:lnTo>
                  <a:pt x="71437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53578" y="35719"/>
                </a:lnTo>
                <a:lnTo>
                  <a:pt x="44648" y="35719"/>
                </a:lnTo>
                <a:lnTo>
                  <a:pt x="35719" y="44649"/>
                </a:lnTo>
                <a:lnTo>
                  <a:pt x="26789" y="53578"/>
                </a:lnTo>
                <a:lnTo>
                  <a:pt x="17859" y="62508"/>
                </a:lnTo>
                <a:lnTo>
                  <a:pt x="893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98227"/>
                </a:lnTo>
                <a:lnTo>
                  <a:pt x="8930" y="107157"/>
                </a:lnTo>
                <a:lnTo>
                  <a:pt x="17859" y="107157"/>
                </a:lnTo>
                <a:lnTo>
                  <a:pt x="26789" y="116086"/>
                </a:lnTo>
                <a:lnTo>
                  <a:pt x="35719" y="116086"/>
                </a:lnTo>
                <a:lnTo>
                  <a:pt x="53578" y="107157"/>
                </a:lnTo>
                <a:lnTo>
                  <a:pt x="62508" y="107157"/>
                </a:lnTo>
                <a:lnTo>
                  <a:pt x="71437" y="98227"/>
                </a:lnTo>
                <a:lnTo>
                  <a:pt x="80367" y="89297"/>
                </a:lnTo>
                <a:lnTo>
                  <a:pt x="89297" y="80368"/>
                </a:lnTo>
                <a:lnTo>
                  <a:pt x="89297" y="71438"/>
                </a:lnTo>
                <a:lnTo>
                  <a:pt x="89297" y="53578"/>
                </a:lnTo>
                <a:lnTo>
                  <a:pt x="89297" y="44649"/>
                </a:lnTo>
                <a:lnTo>
                  <a:pt x="89297" y="35719"/>
                </a:lnTo>
                <a:lnTo>
                  <a:pt x="80367" y="26789"/>
                </a:lnTo>
                <a:lnTo>
                  <a:pt x="71437" y="17860"/>
                </a:lnTo>
                <a:lnTo>
                  <a:pt x="62508" y="893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5" name="Freeform 1464"/>
          <p:cNvSpPr/>
          <p:nvPr/>
        </p:nvSpPr>
        <p:spPr>
          <a:xfrm>
            <a:off x="5929313" y="4598789"/>
            <a:ext cx="71438" cy="142876"/>
          </a:xfrm>
          <a:custGeom>
            <a:avLst/>
            <a:gdLst/>
            <a:ahLst/>
            <a:cxnLst/>
            <a:rect l="0" t="0" r="0" b="0"/>
            <a:pathLst>
              <a:path w="71438" h="142876">
                <a:moveTo>
                  <a:pt x="71437" y="0"/>
                </a:moveTo>
                <a:lnTo>
                  <a:pt x="71437" y="8929"/>
                </a:lnTo>
                <a:lnTo>
                  <a:pt x="62507" y="8929"/>
                </a:lnTo>
                <a:lnTo>
                  <a:pt x="62507" y="8929"/>
                </a:lnTo>
                <a:lnTo>
                  <a:pt x="53578" y="17859"/>
                </a:lnTo>
                <a:lnTo>
                  <a:pt x="44648" y="17859"/>
                </a:lnTo>
                <a:lnTo>
                  <a:pt x="35718" y="26789"/>
                </a:lnTo>
                <a:lnTo>
                  <a:pt x="26789" y="35718"/>
                </a:lnTo>
                <a:lnTo>
                  <a:pt x="17859" y="44648"/>
                </a:lnTo>
                <a:lnTo>
                  <a:pt x="8929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29" y="98226"/>
                </a:lnTo>
                <a:lnTo>
                  <a:pt x="17859" y="116086"/>
                </a:lnTo>
                <a:lnTo>
                  <a:pt x="26789" y="125015"/>
                </a:lnTo>
                <a:lnTo>
                  <a:pt x="35718" y="133945"/>
                </a:lnTo>
                <a:lnTo>
                  <a:pt x="44648" y="133945"/>
                </a:lnTo>
                <a:lnTo>
                  <a:pt x="62507" y="142875"/>
                </a:lnTo>
                <a:lnTo>
                  <a:pt x="71437" y="142875"/>
                </a:lnTo>
                <a:lnTo>
                  <a:pt x="71437" y="142875"/>
                </a:lnTo>
                <a:lnTo>
                  <a:pt x="71437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6" name="Freeform 1465"/>
          <p:cNvSpPr/>
          <p:nvPr/>
        </p:nvSpPr>
        <p:spPr>
          <a:xfrm>
            <a:off x="6027539" y="4625578"/>
            <a:ext cx="71439" cy="98227"/>
          </a:xfrm>
          <a:custGeom>
            <a:avLst/>
            <a:gdLst/>
            <a:ahLst/>
            <a:cxnLst/>
            <a:rect l="0" t="0" r="0" b="0"/>
            <a:pathLst>
              <a:path w="71439" h="98227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44649" y="8929"/>
                </a:lnTo>
                <a:lnTo>
                  <a:pt x="3571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17859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0" y="62508"/>
                </a:lnTo>
                <a:lnTo>
                  <a:pt x="0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17859" y="89297"/>
                </a:lnTo>
                <a:lnTo>
                  <a:pt x="26789" y="98226"/>
                </a:lnTo>
                <a:lnTo>
                  <a:pt x="35719" y="98226"/>
                </a:lnTo>
                <a:lnTo>
                  <a:pt x="44649" y="98226"/>
                </a:lnTo>
                <a:lnTo>
                  <a:pt x="62508" y="98226"/>
                </a:lnTo>
                <a:lnTo>
                  <a:pt x="71438" y="98226"/>
                </a:lnTo>
                <a:lnTo>
                  <a:pt x="71438" y="98226"/>
                </a:lnTo>
                <a:lnTo>
                  <a:pt x="71438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7" name="Freeform 1466"/>
          <p:cNvSpPr/>
          <p:nvPr/>
        </p:nvSpPr>
        <p:spPr>
          <a:xfrm>
            <a:off x="6161484" y="4580929"/>
            <a:ext cx="53580" cy="133947"/>
          </a:xfrm>
          <a:custGeom>
            <a:avLst/>
            <a:gdLst/>
            <a:ahLst/>
            <a:cxnLst/>
            <a:rect l="0" t="0" r="0" b="0"/>
            <a:pathLst>
              <a:path w="53580" h="133947">
                <a:moveTo>
                  <a:pt x="0" y="62508"/>
                </a:move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8930" y="125016"/>
                </a:lnTo>
                <a:lnTo>
                  <a:pt x="17860" y="125016"/>
                </a:lnTo>
                <a:lnTo>
                  <a:pt x="17860" y="133946"/>
                </a:lnTo>
                <a:lnTo>
                  <a:pt x="26789" y="133946"/>
                </a:lnTo>
                <a:lnTo>
                  <a:pt x="35719" y="133946"/>
                </a:lnTo>
                <a:lnTo>
                  <a:pt x="35719" y="133946"/>
                </a:lnTo>
                <a:lnTo>
                  <a:pt x="44649" y="133946"/>
                </a:lnTo>
                <a:lnTo>
                  <a:pt x="44649" y="133946"/>
                </a:lnTo>
                <a:lnTo>
                  <a:pt x="53579" y="125016"/>
                </a:lnTo>
                <a:lnTo>
                  <a:pt x="53579" y="116086"/>
                </a:lnTo>
                <a:lnTo>
                  <a:pt x="53579" y="107157"/>
                </a:lnTo>
                <a:lnTo>
                  <a:pt x="53579" y="89297"/>
                </a:lnTo>
                <a:lnTo>
                  <a:pt x="53579" y="80367"/>
                </a:lnTo>
                <a:lnTo>
                  <a:pt x="53579" y="62508"/>
                </a:lnTo>
                <a:lnTo>
                  <a:pt x="53579" y="53578"/>
                </a:lnTo>
                <a:lnTo>
                  <a:pt x="53579" y="44649"/>
                </a:lnTo>
                <a:lnTo>
                  <a:pt x="53579" y="35719"/>
                </a:lnTo>
                <a:lnTo>
                  <a:pt x="53579" y="26789"/>
                </a:lnTo>
                <a:lnTo>
                  <a:pt x="53579" y="17860"/>
                </a:lnTo>
                <a:lnTo>
                  <a:pt x="53579" y="8930"/>
                </a:lnTo>
                <a:lnTo>
                  <a:pt x="53579" y="8930"/>
                </a:lnTo>
                <a:lnTo>
                  <a:pt x="53579" y="0"/>
                </a:lnTo>
                <a:lnTo>
                  <a:pt x="5357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8" name="Freeform 1467"/>
          <p:cNvSpPr/>
          <p:nvPr/>
        </p:nvSpPr>
        <p:spPr>
          <a:xfrm>
            <a:off x="6268641" y="4589859"/>
            <a:ext cx="98227" cy="107157"/>
          </a:xfrm>
          <a:custGeom>
            <a:avLst/>
            <a:gdLst/>
            <a:ahLst/>
            <a:cxnLst/>
            <a:rect l="0" t="0" r="0" b="0"/>
            <a:pathLst>
              <a:path w="98227" h="107157">
                <a:moveTo>
                  <a:pt x="0" y="44648"/>
                </a:move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8929" y="98227"/>
                </a:lnTo>
                <a:lnTo>
                  <a:pt x="8929" y="107156"/>
                </a:lnTo>
                <a:lnTo>
                  <a:pt x="8929" y="107156"/>
                </a:lnTo>
                <a:lnTo>
                  <a:pt x="8929" y="98227"/>
                </a:lnTo>
                <a:lnTo>
                  <a:pt x="8929" y="98227"/>
                </a:lnTo>
                <a:lnTo>
                  <a:pt x="17859" y="89297"/>
                </a:lnTo>
                <a:lnTo>
                  <a:pt x="17859" y="80367"/>
                </a:lnTo>
                <a:lnTo>
                  <a:pt x="17859" y="71437"/>
                </a:lnTo>
                <a:lnTo>
                  <a:pt x="17859" y="62508"/>
                </a:lnTo>
                <a:lnTo>
                  <a:pt x="26789" y="44648"/>
                </a:lnTo>
                <a:lnTo>
                  <a:pt x="26789" y="35719"/>
                </a:lnTo>
                <a:lnTo>
                  <a:pt x="26789" y="26789"/>
                </a:lnTo>
                <a:lnTo>
                  <a:pt x="35718" y="26789"/>
                </a:lnTo>
                <a:lnTo>
                  <a:pt x="35718" y="17859"/>
                </a:lnTo>
                <a:lnTo>
                  <a:pt x="35718" y="8930"/>
                </a:lnTo>
                <a:lnTo>
                  <a:pt x="44648" y="893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0"/>
                </a:lnTo>
                <a:lnTo>
                  <a:pt x="98226" y="8930"/>
                </a:lnTo>
                <a:lnTo>
                  <a:pt x="9822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9" name="Freeform 1468"/>
          <p:cNvSpPr/>
          <p:nvPr/>
        </p:nvSpPr>
        <p:spPr>
          <a:xfrm>
            <a:off x="6375797" y="4607718"/>
            <a:ext cx="71438" cy="116087"/>
          </a:xfrm>
          <a:custGeom>
            <a:avLst/>
            <a:gdLst/>
            <a:ahLst/>
            <a:cxnLst/>
            <a:rect l="0" t="0" r="0" b="0"/>
            <a:pathLst>
              <a:path w="71438" h="116087">
                <a:moveTo>
                  <a:pt x="71437" y="0"/>
                </a:move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44649"/>
                </a:lnTo>
                <a:lnTo>
                  <a:pt x="35719" y="53578"/>
                </a:lnTo>
                <a:lnTo>
                  <a:pt x="44648" y="62508"/>
                </a:lnTo>
                <a:lnTo>
                  <a:pt x="53578" y="71438"/>
                </a:lnTo>
                <a:lnTo>
                  <a:pt x="53578" y="80368"/>
                </a:lnTo>
                <a:lnTo>
                  <a:pt x="62508" y="98227"/>
                </a:lnTo>
                <a:lnTo>
                  <a:pt x="62508" y="98227"/>
                </a:lnTo>
                <a:lnTo>
                  <a:pt x="62508" y="107157"/>
                </a:lnTo>
                <a:lnTo>
                  <a:pt x="62508" y="107157"/>
                </a:lnTo>
                <a:lnTo>
                  <a:pt x="53578" y="116086"/>
                </a:lnTo>
                <a:lnTo>
                  <a:pt x="53578" y="116086"/>
                </a:lnTo>
                <a:lnTo>
                  <a:pt x="44648" y="116086"/>
                </a:lnTo>
                <a:lnTo>
                  <a:pt x="35719" y="107157"/>
                </a:lnTo>
                <a:lnTo>
                  <a:pt x="26789" y="107157"/>
                </a:lnTo>
                <a:lnTo>
                  <a:pt x="17859" y="107157"/>
                </a:lnTo>
                <a:lnTo>
                  <a:pt x="893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0" name="Freeform 1469"/>
          <p:cNvSpPr/>
          <p:nvPr/>
        </p:nvSpPr>
        <p:spPr>
          <a:xfrm>
            <a:off x="6563320" y="4580929"/>
            <a:ext cx="98228" cy="98228"/>
          </a:xfrm>
          <a:custGeom>
            <a:avLst/>
            <a:gdLst/>
            <a:ahLst/>
            <a:cxnLst/>
            <a:rect l="0" t="0" r="0" b="0"/>
            <a:pathLst>
              <a:path w="98228" h="98228">
                <a:moveTo>
                  <a:pt x="89297" y="26789"/>
                </a:moveTo>
                <a:lnTo>
                  <a:pt x="80368" y="26789"/>
                </a:lnTo>
                <a:lnTo>
                  <a:pt x="71438" y="26789"/>
                </a:lnTo>
                <a:lnTo>
                  <a:pt x="71438" y="26789"/>
                </a:lnTo>
                <a:lnTo>
                  <a:pt x="53578" y="26789"/>
                </a:lnTo>
                <a:lnTo>
                  <a:pt x="44649" y="26789"/>
                </a:lnTo>
                <a:lnTo>
                  <a:pt x="26789" y="35719"/>
                </a:lnTo>
                <a:lnTo>
                  <a:pt x="1786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0" y="62508"/>
                </a:lnTo>
                <a:lnTo>
                  <a:pt x="0" y="71438"/>
                </a:lnTo>
                <a:lnTo>
                  <a:pt x="8930" y="80367"/>
                </a:lnTo>
                <a:lnTo>
                  <a:pt x="17860" y="80367"/>
                </a:lnTo>
                <a:lnTo>
                  <a:pt x="26789" y="89297"/>
                </a:lnTo>
                <a:lnTo>
                  <a:pt x="35719" y="98227"/>
                </a:lnTo>
                <a:lnTo>
                  <a:pt x="44649" y="98227"/>
                </a:lnTo>
                <a:lnTo>
                  <a:pt x="62508" y="98227"/>
                </a:lnTo>
                <a:lnTo>
                  <a:pt x="71438" y="98227"/>
                </a:lnTo>
                <a:lnTo>
                  <a:pt x="80368" y="89297"/>
                </a:lnTo>
                <a:lnTo>
                  <a:pt x="89297" y="89297"/>
                </a:lnTo>
                <a:lnTo>
                  <a:pt x="98227" y="80367"/>
                </a:lnTo>
                <a:lnTo>
                  <a:pt x="98227" y="71438"/>
                </a:lnTo>
                <a:lnTo>
                  <a:pt x="98227" y="62508"/>
                </a:lnTo>
                <a:lnTo>
                  <a:pt x="98227" y="44649"/>
                </a:lnTo>
                <a:lnTo>
                  <a:pt x="89297" y="35719"/>
                </a:lnTo>
                <a:lnTo>
                  <a:pt x="89297" y="26789"/>
                </a:lnTo>
                <a:lnTo>
                  <a:pt x="80368" y="893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1" name="Freeform 1470"/>
          <p:cNvSpPr/>
          <p:nvPr/>
        </p:nvSpPr>
        <p:spPr>
          <a:xfrm>
            <a:off x="6706195" y="4589859"/>
            <a:ext cx="160736" cy="142876"/>
          </a:xfrm>
          <a:custGeom>
            <a:avLst/>
            <a:gdLst/>
            <a:ahLst/>
            <a:cxnLst/>
            <a:rect l="0" t="0" r="0" b="0"/>
            <a:pathLst>
              <a:path w="160736" h="142876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17860" y="26789"/>
                </a:lnTo>
                <a:lnTo>
                  <a:pt x="1786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0" y="62508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8930" y="71437"/>
                </a:lnTo>
                <a:lnTo>
                  <a:pt x="8930" y="71437"/>
                </a:lnTo>
                <a:lnTo>
                  <a:pt x="17860" y="62508"/>
                </a:lnTo>
                <a:lnTo>
                  <a:pt x="26789" y="62508"/>
                </a:lnTo>
                <a:lnTo>
                  <a:pt x="26789" y="53578"/>
                </a:lnTo>
                <a:lnTo>
                  <a:pt x="35719" y="53578"/>
                </a:lnTo>
                <a:lnTo>
                  <a:pt x="44649" y="44648"/>
                </a:lnTo>
                <a:lnTo>
                  <a:pt x="53578" y="35719"/>
                </a:lnTo>
                <a:lnTo>
                  <a:pt x="62508" y="35719"/>
                </a:lnTo>
                <a:lnTo>
                  <a:pt x="71438" y="35719"/>
                </a:lnTo>
                <a:lnTo>
                  <a:pt x="80368" y="35719"/>
                </a:lnTo>
                <a:lnTo>
                  <a:pt x="89297" y="35719"/>
                </a:lnTo>
                <a:lnTo>
                  <a:pt x="98227" y="35719"/>
                </a:lnTo>
                <a:lnTo>
                  <a:pt x="107157" y="35719"/>
                </a:lnTo>
                <a:lnTo>
                  <a:pt x="116086" y="44648"/>
                </a:lnTo>
                <a:lnTo>
                  <a:pt x="125016" y="53578"/>
                </a:lnTo>
                <a:lnTo>
                  <a:pt x="133946" y="62508"/>
                </a:lnTo>
                <a:lnTo>
                  <a:pt x="133946" y="71437"/>
                </a:lnTo>
                <a:lnTo>
                  <a:pt x="142875" y="80367"/>
                </a:lnTo>
                <a:lnTo>
                  <a:pt x="151805" y="98227"/>
                </a:lnTo>
                <a:lnTo>
                  <a:pt x="151805" y="107156"/>
                </a:lnTo>
                <a:lnTo>
                  <a:pt x="151805" y="125016"/>
                </a:lnTo>
                <a:lnTo>
                  <a:pt x="160735" y="133945"/>
                </a:lnTo>
                <a:lnTo>
                  <a:pt x="160735" y="142875"/>
                </a:lnTo>
                <a:lnTo>
                  <a:pt x="160735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2" name="Freeform 1471"/>
          <p:cNvSpPr/>
          <p:nvPr/>
        </p:nvSpPr>
        <p:spPr>
          <a:xfrm>
            <a:off x="4179094" y="4875609"/>
            <a:ext cx="133946" cy="98228"/>
          </a:xfrm>
          <a:custGeom>
            <a:avLst/>
            <a:gdLst/>
            <a:ahLst/>
            <a:cxnLst/>
            <a:rect l="0" t="0" r="0" b="0"/>
            <a:pathLst>
              <a:path w="133946" h="98228">
                <a:moveTo>
                  <a:pt x="98226" y="35719"/>
                </a:moveTo>
                <a:lnTo>
                  <a:pt x="98226" y="35719"/>
                </a:lnTo>
                <a:lnTo>
                  <a:pt x="98226" y="26789"/>
                </a:lnTo>
                <a:lnTo>
                  <a:pt x="98226" y="26789"/>
                </a:lnTo>
                <a:lnTo>
                  <a:pt x="98226" y="26789"/>
                </a:lnTo>
                <a:lnTo>
                  <a:pt x="89297" y="26789"/>
                </a:lnTo>
                <a:lnTo>
                  <a:pt x="80367" y="17860"/>
                </a:lnTo>
                <a:lnTo>
                  <a:pt x="71437" y="17860"/>
                </a:lnTo>
                <a:lnTo>
                  <a:pt x="62508" y="26789"/>
                </a:lnTo>
                <a:lnTo>
                  <a:pt x="44648" y="26789"/>
                </a:lnTo>
                <a:lnTo>
                  <a:pt x="35719" y="35719"/>
                </a:lnTo>
                <a:lnTo>
                  <a:pt x="17859" y="44649"/>
                </a:lnTo>
                <a:lnTo>
                  <a:pt x="8929" y="53579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0368"/>
                </a:lnTo>
                <a:lnTo>
                  <a:pt x="8929" y="89297"/>
                </a:lnTo>
                <a:lnTo>
                  <a:pt x="17859" y="98227"/>
                </a:lnTo>
                <a:lnTo>
                  <a:pt x="35719" y="98227"/>
                </a:lnTo>
                <a:lnTo>
                  <a:pt x="53578" y="98227"/>
                </a:lnTo>
                <a:lnTo>
                  <a:pt x="62508" y="98227"/>
                </a:lnTo>
                <a:lnTo>
                  <a:pt x="80367" y="89297"/>
                </a:lnTo>
                <a:lnTo>
                  <a:pt x="98226" y="89297"/>
                </a:lnTo>
                <a:lnTo>
                  <a:pt x="107156" y="80368"/>
                </a:lnTo>
                <a:lnTo>
                  <a:pt x="116086" y="71438"/>
                </a:lnTo>
                <a:lnTo>
                  <a:pt x="125015" y="62508"/>
                </a:lnTo>
                <a:lnTo>
                  <a:pt x="133945" y="44649"/>
                </a:lnTo>
                <a:lnTo>
                  <a:pt x="133945" y="35719"/>
                </a:lnTo>
                <a:lnTo>
                  <a:pt x="133945" y="26789"/>
                </a:lnTo>
                <a:lnTo>
                  <a:pt x="125015" y="17860"/>
                </a:lnTo>
                <a:lnTo>
                  <a:pt x="116086" y="8930"/>
                </a:lnTo>
                <a:lnTo>
                  <a:pt x="116086" y="893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3" name="Freeform 1472"/>
          <p:cNvSpPr/>
          <p:nvPr/>
        </p:nvSpPr>
        <p:spPr>
          <a:xfrm>
            <a:off x="4357688" y="4893469"/>
            <a:ext cx="285751" cy="98227"/>
          </a:xfrm>
          <a:custGeom>
            <a:avLst/>
            <a:gdLst/>
            <a:ahLst/>
            <a:cxnLst/>
            <a:rect l="0" t="0" r="0" b="0"/>
            <a:pathLst>
              <a:path w="285751" h="98227">
                <a:moveTo>
                  <a:pt x="17859" y="8929"/>
                </a:moveTo>
                <a:lnTo>
                  <a:pt x="17859" y="892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0" y="62508"/>
                </a:lnTo>
                <a:lnTo>
                  <a:pt x="8929" y="62508"/>
                </a:lnTo>
                <a:lnTo>
                  <a:pt x="8929" y="53578"/>
                </a:lnTo>
                <a:lnTo>
                  <a:pt x="17859" y="44648"/>
                </a:lnTo>
                <a:lnTo>
                  <a:pt x="17859" y="35719"/>
                </a:lnTo>
                <a:lnTo>
                  <a:pt x="26789" y="17859"/>
                </a:lnTo>
                <a:lnTo>
                  <a:pt x="35718" y="8929"/>
                </a:lnTo>
                <a:lnTo>
                  <a:pt x="44648" y="8929"/>
                </a:lnTo>
                <a:lnTo>
                  <a:pt x="62507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80367" y="8929"/>
                </a:lnTo>
                <a:lnTo>
                  <a:pt x="89296" y="8929"/>
                </a:lnTo>
                <a:lnTo>
                  <a:pt x="89296" y="17859"/>
                </a:lnTo>
                <a:lnTo>
                  <a:pt x="89296" y="35719"/>
                </a:lnTo>
                <a:lnTo>
                  <a:pt x="98226" y="44648"/>
                </a:lnTo>
                <a:lnTo>
                  <a:pt x="98226" y="53578"/>
                </a:lnTo>
                <a:lnTo>
                  <a:pt x="107156" y="62508"/>
                </a:lnTo>
                <a:lnTo>
                  <a:pt x="107156" y="71437"/>
                </a:lnTo>
                <a:lnTo>
                  <a:pt x="116085" y="80367"/>
                </a:lnTo>
                <a:lnTo>
                  <a:pt x="133945" y="89297"/>
                </a:lnTo>
                <a:lnTo>
                  <a:pt x="142875" y="98226"/>
                </a:lnTo>
                <a:lnTo>
                  <a:pt x="151804" y="98226"/>
                </a:lnTo>
                <a:lnTo>
                  <a:pt x="169664" y="98226"/>
                </a:lnTo>
                <a:lnTo>
                  <a:pt x="178593" y="98226"/>
                </a:lnTo>
                <a:lnTo>
                  <a:pt x="187523" y="98226"/>
                </a:lnTo>
                <a:lnTo>
                  <a:pt x="205382" y="89297"/>
                </a:lnTo>
                <a:lnTo>
                  <a:pt x="214312" y="80367"/>
                </a:lnTo>
                <a:lnTo>
                  <a:pt x="214312" y="62508"/>
                </a:lnTo>
                <a:lnTo>
                  <a:pt x="223242" y="53578"/>
                </a:lnTo>
                <a:lnTo>
                  <a:pt x="232171" y="35719"/>
                </a:lnTo>
                <a:lnTo>
                  <a:pt x="232171" y="26789"/>
                </a:lnTo>
                <a:lnTo>
                  <a:pt x="232171" y="8929"/>
                </a:lnTo>
                <a:lnTo>
                  <a:pt x="223242" y="8929"/>
                </a:lnTo>
                <a:lnTo>
                  <a:pt x="223242" y="0"/>
                </a:lnTo>
                <a:lnTo>
                  <a:pt x="214312" y="0"/>
                </a:lnTo>
                <a:lnTo>
                  <a:pt x="205382" y="8929"/>
                </a:lnTo>
                <a:lnTo>
                  <a:pt x="196453" y="8929"/>
                </a:lnTo>
                <a:lnTo>
                  <a:pt x="187523" y="17859"/>
                </a:lnTo>
                <a:lnTo>
                  <a:pt x="178593" y="17859"/>
                </a:lnTo>
                <a:lnTo>
                  <a:pt x="178593" y="26789"/>
                </a:lnTo>
                <a:lnTo>
                  <a:pt x="178593" y="35719"/>
                </a:lnTo>
                <a:lnTo>
                  <a:pt x="187523" y="53578"/>
                </a:lnTo>
                <a:lnTo>
                  <a:pt x="196453" y="62508"/>
                </a:lnTo>
                <a:lnTo>
                  <a:pt x="205382" y="71437"/>
                </a:lnTo>
                <a:lnTo>
                  <a:pt x="214312" y="80367"/>
                </a:lnTo>
                <a:lnTo>
                  <a:pt x="232171" y="89297"/>
                </a:lnTo>
                <a:lnTo>
                  <a:pt x="250031" y="89297"/>
                </a:lnTo>
                <a:lnTo>
                  <a:pt x="267890" y="89297"/>
                </a:lnTo>
                <a:lnTo>
                  <a:pt x="276820" y="98226"/>
                </a:lnTo>
                <a:lnTo>
                  <a:pt x="285750" y="98226"/>
                </a:lnTo>
                <a:lnTo>
                  <a:pt x="285750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4" name="Freeform 1473"/>
          <p:cNvSpPr/>
          <p:nvPr/>
        </p:nvSpPr>
        <p:spPr>
          <a:xfrm>
            <a:off x="4830961" y="4875609"/>
            <a:ext cx="80368" cy="116087"/>
          </a:xfrm>
          <a:custGeom>
            <a:avLst/>
            <a:gdLst/>
            <a:ahLst/>
            <a:cxnLst/>
            <a:rect l="0" t="0" r="0" b="0"/>
            <a:pathLst>
              <a:path w="80368" h="116087">
                <a:moveTo>
                  <a:pt x="26789" y="0"/>
                </a:move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17859" y="35719"/>
                </a:lnTo>
                <a:lnTo>
                  <a:pt x="26789" y="44649"/>
                </a:lnTo>
                <a:lnTo>
                  <a:pt x="44648" y="53579"/>
                </a:lnTo>
                <a:lnTo>
                  <a:pt x="53578" y="71438"/>
                </a:lnTo>
                <a:lnTo>
                  <a:pt x="62508" y="80368"/>
                </a:lnTo>
                <a:lnTo>
                  <a:pt x="71437" y="89297"/>
                </a:lnTo>
                <a:lnTo>
                  <a:pt x="80367" y="98227"/>
                </a:lnTo>
                <a:lnTo>
                  <a:pt x="80367" y="107157"/>
                </a:lnTo>
                <a:lnTo>
                  <a:pt x="80367" y="107157"/>
                </a:lnTo>
                <a:lnTo>
                  <a:pt x="80367" y="116086"/>
                </a:lnTo>
                <a:lnTo>
                  <a:pt x="71437" y="116086"/>
                </a:lnTo>
                <a:lnTo>
                  <a:pt x="62508" y="116086"/>
                </a:lnTo>
                <a:lnTo>
                  <a:pt x="53578" y="116086"/>
                </a:lnTo>
                <a:lnTo>
                  <a:pt x="44648" y="116086"/>
                </a:lnTo>
                <a:lnTo>
                  <a:pt x="35719" y="116086"/>
                </a:lnTo>
                <a:lnTo>
                  <a:pt x="26789" y="116086"/>
                </a:lnTo>
                <a:lnTo>
                  <a:pt x="17859" y="107157"/>
                </a:lnTo>
                <a:lnTo>
                  <a:pt x="8930" y="107157"/>
                </a:lnTo>
                <a:lnTo>
                  <a:pt x="8930" y="107157"/>
                </a:lnTo>
                <a:lnTo>
                  <a:pt x="8930" y="98227"/>
                </a:lnTo>
                <a:lnTo>
                  <a:pt x="8930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5" name="Freeform 1474"/>
          <p:cNvSpPr/>
          <p:nvPr/>
        </p:nvSpPr>
        <p:spPr>
          <a:xfrm>
            <a:off x="4973836" y="4955977"/>
            <a:ext cx="8931" cy="35719"/>
          </a:xfrm>
          <a:custGeom>
            <a:avLst/>
            <a:gdLst/>
            <a:ahLst/>
            <a:cxnLst/>
            <a:rect l="0" t="0" r="0" b="0"/>
            <a:pathLst>
              <a:path w="8931" h="35719">
                <a:moveTo>
                  <a:pt x="8930" y="0"/>
                </a:move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6" name="Freeform 1475"/>
          <p:cNvSpPr/>
          <p:nvPr/>
        </p:nvSpPr>
        <p:spPr>
          <a:xfrm>
            <a:off x="5036344" y="4875609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7" name="Freeform 1476"/>
          <p:cNvSpPr/>
          <p:nvPr/>
        </p:nvSpPr>
        <p:spPr>
          <a:xfrm>
            <a:off x="5072063" y="4786312"/>
            <a:ext cx="321469" cy="205384"/>
          </a:xfrm>
          <a:custGeom>
            <a:avLst/>
            <a:gdLst/>
            <a:ahLst/>
            <a:cxnLst/>
            <a:rect l="0" t="0" r="0" b="0"/>
            <a:pathLst>
              <a:path w="321469" h="205384">
                <a:moveTo>
                  <a:pt x="107156" y="151805"/>
                </a:moveTo>
                <a:lnTo>
                  <a:pt x="107156" y="151805"/>
                </a:lnTo>
                <a:lnTo>
                  <a:pt x="98226" y="151805"/>
                </a:lnTo>
                <a:lnTo>
                  <a:pt x="98226" y="151805"/>
                </a:lnTo>
                <a:lnTo>
                  <a:pt x="89296" y="151805"/>
                </a:lnTo>
                <a:lnTo>
                  <a:pt x="80367" y="160735"/>
                </a:lnTo>
                <a:lnTo>
                  <a:pt x="71437" y="160735"/>
                </a:lnTo>
                <a:lnTo>
                  <a:pt x="53578" y="169665"/>
                </a:lnTo>
                <a:lnTo>
                  <a:pt x="35718" y="169665"/>
                </a:lnTo>
                <a:lnTo>
                  <a:pt x="26789" y="178594"/>
                </a:lnTo>
                <a:lnTo>
                  <a:pt x="17859" y="178594"/>
                </a:lnTo>
                <a:lnTo>
                  <a:pt x="8929" y="187524"/>
                </a:lnTo>
                <a:lnTo>
                  <a:pt x="0" y="196454"/>
                </a:lnTo>
                <a:lnTo>
                  <a:pt x="0" y="196454"/>
                </a:lnTo>
                <a:lnTo>
                  <a:pt x="8929" y="205383"/>
                </a:lnTo>
                <a:lnTo>
                  <a:pt x="17859" y="205383"/>
                </a:lnTo>
                <a:lnTo>
                  <a:pt x="35718" y="205383"/>
                </a:lnTo>
                <a:lnTo>
                  <a:pt x="53578" y="205383"/>
                </a:lnTo>
                <a:lnTo>
                  <a:pt x="62507" y="205383"/>
                </a:lnTo>
                <a:lnTo>
                  <a:pt x="80367" y="196454"/>
                </a:lnTo>
                <a:lnTo>
                  <a:pt x="98226" y="187524"/>
                </a:lnTo>
                <a:lnTo>
                  <a:pt x="116085" y="178594"/>
                </a:lnTo>
                <a:lnTo>
                  <a:pt x="125015" y="160735"/>
                </a:lnTo>
                <a:lnTo>
                  <a:pt x="142875" y="151805"/>
                </a:lnTo>
                <a:lnTo>
                  <a:pt x="151804" y="133946"/>
                </a:lnTo>
                <a:lnTo>
                  <a:pt x="151804" y="116086"/>
                </a:lnTo>
                <a:lnTo>
                  <a:pt x="160734" y="89297"/>
                </a:lnTo>
                <a:lnTo>
                  <a:pt x="160734" y="71438"/>
                </a:lnTo>
                <a:lnTo>
                  <a:pt x="160734" y="62508"/>
                </a:lnTo>
                <a:lnTo>
                  <a:pt x="160734" y="44649"/>
                </a:lnTo>
                <a:lnTo>
                  <a:pt x="169664" y="26789"/>
                </a:lnTo>
                <a:lnTo>
                  <a:pt x="160734" y="17859"/>
                </a:lnTo>
                <a:lnTo>
                  <a:pt x="160734" y="8930"/>
                </a:lnTo>
                <a:lnTo>
                  <a:pt x="160734" y="8930"/>
                </a:lnTo>
                <a:lnTo>
                  <a:pt x="160734" y="0"/>
                </a:lnTo>
                <a:lnTo>
                  <a:pt x="160734" y="0"/>
                </a:lnTo>
                <a:lnTo>
                  <a:pt x="151804" y="0"/>
                </a:lnTo>
                <a:lnTo>
                  <a:pt x="151804" y="8930"/>
                </a:lnTo>
                <a:lnTo>
                  <a:pt x="151804" y="17859"/>
                </a:lnTo>
                <a:lnTo>
                  <a:pt x="151804" y="26789"/>
                </a:lnTo>
                <a:lnTo>
                  <a:pt x="151804" y="44649"/>
                </a:lnTo>
                <a:lnTo>
                  <a:pt x="151804" y="53578"/>
                </a:lnTo>
                <a:lnTo>
                  <a:pt x="151804" y="71438"/>
                </a:lnTo>
                <a:lnTo>
                  <a:pt x="151804" y="89297"/>
                </a:lnTo>
                <a:lnTo>
                  <a:pt x="160734" y="107157"/>
                </a:lnTo>
                <a:lnTo>
                  <a:pt x="160734" y="125016"/>
                </a:lnTo>
                <a:lnTo>
                  <a:pt x="169664" y="142876"/>
                </a:lnTo>
                <a:lnTo>
                  <a:pt x="169664" y="160735"/>
                </a:lnTo>
                <a:lnTo>
                  <a:pt x="178593" y="169665"/>
                </a:lnTo>
                <a:lnTo>
                  <a:pt x="187523" y="187524"/>
                </a:lnTo>
                <a:lnTo>
                  <a:pt x="205382" y="196454"/>
                </a:lnTo>
                <a:lnTo>
                  <a:pt x="214312" y="205383"/>
                </a:lnTo>
                <a:lnTo>
                  <a:pt x="223242" y="205383"/>
                </a:lnTo>
                <a:lnTo>
                  <a:pt x="241101" y="205383"/>
                </a:lnTo>
                <a:lnTo>
                  <a:pt x="258960" y="205383"/>
                </a:lnTo>
                <a:lnTo>
                  <a:pt x="267890" y="205383"/>
                </a:lnTo>
                <a:lnTo>
                  <a:pt x="267890" y="196454"/>
                </a:lnTo>
                <a:lnTo>
                  <a:pt x="276820" y="187524"/>
                </a:lnTo>
                <a:lnTo>
                  <a:pt x="276820" y="169665"/>
                </a:lnTo>
                <a:lnTo>
                  <a:pt x="276820" y="160735"/>
                </a:lnTo>
                <a:lnTo>
                  <a:pt x="276820" y="151805"/>
                </a:lnTo>
                <a:lnTo>
                  <a:pt x="276820" y="142876"/>
                </a:lnTo>
                <a:lnTo>
                  <a:pt x="267890" y="133946"/>
                </a:lnTo>
                <a:lnTo>
                  <a:pt x="258960" y="133946"/>
                </a:lnTo>
                <a:lnTo>
                  <a:pt x="241101" y="133946"/>
                </a:lnTo>
                <a:lnTo>
                  <a:pt x="232171" y="133946"/>
                </a:lnTo>
                <a:lnTo>
                  <a:pt x="223242" y="133946"/>
                </a:lnTo>
                <a:lnTo>
                  <a:pt x="223242" y="133946"/>
                </a:lnTo>
                <a:lnTo>
                  <a:pt x="223242" y="133946"/>
                </a:lnTo>
                <a:lnTo>
                  <a:pt x="223242" y="142876"/>
                </a:lnTo>
                <a:lnTo>
                  <a:pt x="223242" y="151805"/>
                </a:lnTo>
                <a:lnTo>
                  <a:pt x="232171" y="160735"/>
                </a:lnTo>
                <a:lnTo>
                  <a:pt x="241101" y="169665"/>
                </a:lnTo>
                <a:lnTo>
                  <a:pt x="258960" y="178594"/>
                </a:lnTo>
                <a:lnTo>
                  <a:pt x="276820" y="178594"/>
                </a:lnTo>
                <a:lnTo>
                  <a:pt x="294679" y="187524"/>
                </a:lnTo>
                <a:lnTo>
                  <a:pt x="303609" y="187524"/>
                </a:lnTo>
                <a:lnTo>
                  <a:pt x="321468" y="187524"/>
                </a:lnTo>
                <a:lnTo>
                  <a:pt x="321468" y="187524"/>
                </a:lnTo>
                <a:lnTo>
                  <a:pt x="321468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8" name="Freeform 1477"/>
          <p:cNvSpPr/>
          <p:nvPr/>
        </p:nvSpPr>
        <p:spPr>
          <a:xfrm>
            <a:off x="5518547" y="4893469"/>
            <a:ext cx="89298" cy="98227"/>
          </a:xfrm>
          <a:custGeom>
            <a:avLst/>
            <a:gdLst/>
            <a:ahLst/>
            <a:cxnLst/>
            <a:rect l="0" t="0" r="0" b="0"/>
            <a:pathLst>
              <a:path w="89298" h="98227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8929"/>
                </a:lnTo>
                <a:lnTo>
                  <a:pt x="44648" y="892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8930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30" y="89297"/>
                </a:lnTo>
                <a:lnTo>
                  <a:pt x="17859" y="89297"/>
                </a:lnTo>
                <a:lnTo>
                  <a:pt x="35719" y="98226"/>
                </a:lnTo>
                <a:lnTo>
                  <a:pt x="44648" y="89297"/>
                </a:lnTo>
                <a:lnTo>
                  <a:pt x="53578" y="89297"/>
                </a:lnTo>
                <a:lnTo>
                  <a:pt x="62508" y="80367"/>
                </a:lnTo>
                <a:lnTo>
                  <a:pt x="80367" y="71437"/>
                </a:lnTo>
                <a:lnTo>
                  <a:pt x="80367" y="62508"/>
                </a:lnTo>
                <a:lnTo>
                  <a:pt x="89297" y="53578"/>
                </a:lnTo>
                <a:lnTo>
                  <a:pt x="89297" y="35719"/>
                </a:lnTo>
                <a:lnTo>
                  <a:pt x="89297" y="26789"/>
                </a:lnTo>
                <a:lnTo>
                  <a:pt x="89297" y="17859"/>
                </a:lnTo>
                <a:lnTo>
                  <a:pt x="89297" y="8929"/>
                </a:lnTo>
                <a:lnTo>
                  <a:pt x="80367" y="8929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9" name="Freeform 1478"/>
          <p:cNvSpPr/>
          <p:nvPr/>
        </p:nvSpPr>
        <p:spPr>
          <a:xfrm>
            <a:off x="5652492" y="4786312"/>
            <a:ext cx="80368" cy="178595"/>
          </a:xfrm>
          <a:custGeom>
            <a:avLst/>
            <a:gdLst/>
            <a:ahLst/>
            <a:cxnLst/>
            <a:rect l="0" t="0" r="0" b="0"/>
            <a:pathLst>
              <a:path w="80368" h="178595">
                <a:moveTo>
                  <a:pt x="80367" y="0"/>
                </a:move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8930"/>
                </a:lnTo>
                <a:lnTo>
                  <a:pt x="26789" y="17859"/>
                </a:lnTo>
                <a:lnTo>
                  <a:pt x="17860" y="26789"/>
                </a:lnTo>
                <a:lnTo>
                  <a:pt x="893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8930" y="125016"/>
                </a:lnTo>
                <a:lnTo>
                  <a:pt x="8930" y="142876"/>
                </a:lnTo>
                <a:lnTo>
                  <a:pt x="17860" y="160735"/>
                </a:lnTo>
                <a:lnTo>
                  <a:pt x="17860" y="169665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0" name="Freeform 1479"/>
          <p:cNvSpPr/>
          <p:nvPr/>
        </p:nvSpPr>
        <p:spPr>
          <a:xfrm>
            <a:off x="5616773" y="4875609"/>
            <a:ext cx="125017" cy="17861"/>
          </a:xfrm>
          <a:custGeom>
            <a:avLst/>
            <a:gdLst/>
            <a:ahLst/>
            <a:cxnLst/>
            <a:rect l="0" t="0" r="0" b="0"/>
            <a:pathLst>
              <a:path w="125017" h="1786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62508" y="17860"/>
                </a:lnTo>
                <a:lnTo>
                  <a:pt x="89297" y="17860"/>
                </a:lnTo>
                <a:lnTo>
                  <a:pt x="107157" y="17860"/>
                </a:lnTo>
                <a:lnTo>
                  <a:pt x="116086" y="17860"/>
                </a:lnTo>
                <a:lnTo>
                  <a:pt x="125016" y="17860"/>
                </a:lnTo>
                <a:lnTo>
                  <a:pt x="125016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1" name="Freeform 1480"/>
          <p:cNvSpPr/>
          <p:nvPr/>
        </p:nvSpPr>
        <p:spPr>
          <a:xfrm>
            <a:off x="5857875" y="4786312"/>
            <a:ext cx="26790" cy="178595"/>
          </a:xfrm>
          <a:custGeom>
            <a:avLst/>
            <a:gdLst/>
            <a:ahLst/>
            <a:cxnLst/>
            <a:rect l="0" t="0" r="0" b="0"/>
            <a:pathLst>
              <a:path w="26790" h="178595">
                <a:moveTo>
                  <a:pt x="26789" y="0"/>
                </a:moveTo>
                <a:lnTo>
                  <a:pt x="26789" y="8930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0" y="133946"/>
                </a:lnTo>
                <a:lnTo>
                  <a:pt x="0" y="151805"/>
                </a:lnTo>
                <a:lnTo>
                  <a:pt x="0" y="160735"/>
                </a:lnTo>
                <a:lnTo>
                  <a:pt x="0" y="169665"/>
                </a:lnTo>
                <a:lnTo>
                  <a:pt x="8930" y="178594"/>
                </a:lnTo>
                <a:lnTo>
                  <a:pt x="8930" y="178594"/>
                </a:lnTo>
                <a:lnTo>
                  <a:pt x="893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2" name="Freeform 1481"/>
          <p:cNvSpPr/>
          <p:nvPr/>
        </p:nvSpPr>
        <p:spPr>
          <a:xfrm>
            <a:off x="5804297" y="4857750"/>
            <a:ext cx="142876" cy="26790"/>
          </a:xfrm>
          <a:custGeom>
            <a:avLst/>
            <a:gdLst/>
            <a:ahLst/>
            <a:cxnLst/>
            <a:rect l="0" t="0" r="0" b="0"/>
            <a:pathLst>
              <a:path w="142876" h="26790">
                <a:moveTo>
                  <a:pt x="893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26789"/>
                </a:lnTo>
                <a:lnTo>
                  <a:pt x="53578" y="26789"/>
                </a:lnTo>
                <a:lnTo>
                  <a:pt x="71437" y="26789"/>
                </a:lnTo>
                <a:lnTo>
                  <a:pt x="80367" y="26789"/>
                </a:lnTo>
                <a:lnTo>
                  <a:pt x="98226" y="26789"/>
                </a:lnTo>
                <a:lnTo>
                  <a:pt x="116086" y="17859"/>
                </a:lnTo>
                <a:lnTo>
                  <a:pt x="125016" y="8929"/>
                </a:lnTo>
                <a:lnTo>
                  <a:pt x="133945" y="8929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3" name="Freeform 1482"/>
          <p:cNvSpPr/>
          <p:nvPr/>
        </p:nvSpPr>
        <p:spPr>
          <a:xfrm>
            <a:off x="5947172" y="4777382"/>
            <a:ext cx="241102" cy="205385"/>
          </a:xfrm>
          <a:custGeom>
            <a:avLst/>
            <a:gdLst/>
            <a:ahLst/>
            <a:cxnLst/>
            <a:rect l="0" t="0" r="0" b="0"/>
            <a:pathLst>
              <a:path w="241102" h="205385">
                <a:moveTo>
                  <a:pt x="44648" y="0"/>
                </a:moveTo>
                <a:lnTo>
                  <a:pt x="4464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35719" y="17860"/>
                </a:lnTo>
                <a:lnTo>
                  <a:pt x="35719" y="26789"/>
                </a:lnTo>
                <a:lnTo>
                  <a:pt x="26789" y="35719"/>
                </a:lnTo>
                <a:lnTo>
                  <a:pt x="26789" y="53579"/>
                </a:lnTo>
                <a:lnTo>
                  <a:pt x="17859" y="62508"/>
                </a:lnTo>
                <a:lnTo>
                  <a:pt x="8930" y="80368"/>
                </a:lnTo>
                <a:lnTo>
                  <a:pt x="8930" y="98227"/>
                </a:lnTo>
                <a:lnTo>
                  <a:pt x="8930" y="107157"/>
                </a:lnTo>
                <a:lnTo>
                  <a:pt x="0" y="125016"/>
                </a:lnTo>
                <a:lnTo>
                  <a:pt x="0" y="133946"/>
                </a:lnTo>
                <a:lnTo>
                  <a:pt x="0" y="142876"/>
                </a:lnTo>
                <a:lnTo>
                  <a:pt x="0" y="151806"/>
                </a:lnTo>
                <a:lnTo>
                  <a:pt x="8930" y="151806"/>
                </a:lnTo>
                <a:lnTo>
                  <a:pt x="8930" y="151806"/>
                </a:lnTo>
                <a:lnTo>
                  <a:pt x="8930" y="151806"/>
                </a:lnTo>
                <a:lnTo>
                  <a:pt x="8930" y="151806"/>
                </a:lnTo>
                <a:lnTo>
                  <a:pt x="17859" y="142876"/>
                </a:lnTo>
                <a:lnTo>
                  <a:pt x="17859" y="142876"/>
                </a:lnTo>
                <a:lnTo>
                  <a:pt x="26789" y="125016"/>
                </a:lnTo>
                <a:lnTo>
                  <a:pt x="26789" y="116087"/>
                </a:lnTo>
                <a:lnTo>
                  <a:pt x="35719" y="107157"/>
                </a:lnTo>
                <a:lnTo>
                  <a:pt x="44648" y="98227"/>
                </a:lnTo>
                <a:lnTo>
                  <a:pt x="53578" y="89297"/>
                </a:lnTo>
                <a:lnTo>
                  <a:pt x="62508" y="89297"/>
                </a:lnTo>
                <a:lnTo>
                  <a:pt x="71437" y="80368"/>
                </a:lnTo>
                <a:lnTo>
                  <a:pt x="71437" y="80368"/>
                </a:lnTo>
                <a:lnTo>
                  <a:pt x="80367" y="80368"/>
                </a:lnTo>
                <a:lnTo>
                  <a:pt x="80367" y="89297"/>
                </a:lnTo>
                <a:lnTo>
                  <a:pt x="80367" y="89297"/>
                </a:lnTo>
                <a:lnTo>
                  <a:pt x="80367" y="98227"/>
                </a:lnTo>
                <a:lnTo>
                  <a:pt x="80367" y="107157"/>
                </a:lnTo>
                <a:lnTo>
                  <a:pt x="89297" y="116087"/>
                </a:lnTo>
                <a:lnTo>
                  <a:pt x="89297" y="125016"/>
                </a:lnTo>
                <a:lnTo>
                  <a:pt x="89297" y="142876"/>
                </a:lnTo>
                <a:lnTo>
                  <a:pt x="98226" y="151806"/>
                </a:lnTo>
                <a:lnTo>
                  <a:pt x="107156" y="160735"/>
                </a:lnTo>
                <a:lnTo>
                  <a:pt x="116086" y="169665"/>
                </a:lnTo>
                <a:lnTo>
                  <a:pt x="125016" y="178595"/>
                </a:lnTo>
                <a:lnTo>
                  <a:pt x="142875" y="178595"/>
                </a:lnTo>
                <a:lnTo>
                  <a:pt x="151805" y="178595"/>
                </a:lnTo>
                <a:lnTo>
                  <a:pt x="169664" y="178595"/>
                </a:lnTo>
                <a:lnTo>
                  <a:pt x="187523" y="178595"/>
                </a:lnTo>
                <a:lnTo>
                  <a:pt x="196453" y="169665"/>
                </a:lnTo>
                <a:lnTo>
                  <a:pt x="205383" y="169665"/>
                </a:lnTo>
                <a:lnTo>
                  <a:pt x="214312" y="151806"/>
                </a:lnTo>
                <a:lnTo>
                  <a:pt x="214312" y="142876"/>
                </a:lnTo>
                <a:lnTo>
                  <a:pt x="223242" y="133946"/>
                </a:lnTo>
                <a:lnTo>
                  <a:pt x="214312" y="125016"/>
                </a:lnTo>
                <a:lnTo>
                  <a:pt x="214312" y="125016"/>
                </a:lnTo>
                <a:lnTo>
                  <a:pt x="205383" y="116087"/>
                </a:lnTo>
                <a:lnTo>
                  <a:pt x="196453" y="116087"/>
                </a:lnTo>
                <a:lnTo>
                  <a:pt x="178594" y="116087"/>
                </a:lnTo>
                <a:lnTo>
                  <a:pt x="169664" y="116087"/>
                </a:lnTo>
                <a:lnTo>
                  <a:pt x="160734" y="125016"/>
                </a:lnTo>
                <a:lnTo>
                  <a:pt x="151805" y="125016"/>
                </a:lnTo>
                <a:lnTo>
                  <a:pt x="151805" y="133946"/>
                </a:lnTo>
                <a:lnTo>
                  <a:pt x="142875" y="142876"/>
                </a:lnTo>
                <a:lnTo>
                  <a:pt x="151805" y="160735"/>
                </a:lnTo>
                <a:lnTo>
                  <a:pt x="151805" y="169665"/>
                </a:lnTo>
                <a:lnTo>
                  <a:pt x="160734" y="178595"/>
                </a:lnTo>
                <a:lnTo>
                  <a:pt x="178594" y="187524"/>
                </a:lnTo>
                <a:lnTo>
                  <a:pt x="196453" y="196454"/>
                </a:lnTo>
                <a:lnTo>
                  <a:pt x="205383" y="196454"/>
                </a:lnTo>
                <a:lnTo>
                  <a:pt x="223242" y="205384"/>
                </a:lnTo>
                <a:lnTo>
                  <a:pt x="232172" y="205384"/>
                </a:lnTo>
                <a:lnTo>
                  <a:pt x="241101" y="205384"/>
                </a:lnTo>
                <a:lnTo>
                  <a:pt x="241101" y="20538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4" name="Freeform 1483"/>
          <p:cNvSpPr/>
          <p:nvPr/>
        </p:nvSpPr>
        <p:spPr>
          <a:xfrm>
            <a:off x="6313289" y="4813101"/>
            <a:ext cx="205384" cy="160736"/>
          </a:xfrm>
          <a:custGeom>
            <a:avLst/>
            <a:gdLst/>
            <a:ahLst/>
            <a:cxnLst/>
            <a:rect l="0" t="0" r="0" b="0"/>
            <a:pathLst>
              <a:path w="205384" h="160736">
                <a:moveTo>
                  <a:pt x="35719" y="53578"/>
                </a:moveTo>
                <a:lnTo>
                  <a:pt x="35719" y="53578"/>
                </a:lnTo>
                <a:lnTo>
                  <a:pt x="35719" y="62508"/>
                </a:lnTo>
                <a:lnTo>
                  <a:pt x="35719" y="62508"/>
                </a:lnTo>
                <a:lnTo>
                  <a:pt x="35719" y="71438"/>
                </a:lnTo>
                <a:lnTo>
                  <a:pt x="26789" y="89297"/>
                </a:lnTo>
                <a:lnTo>
                  <a:pt x="26789" y="98227"/>
                </a:lnTo>
                <a:lnTo>
                  <a:pt x="17859" y="107157"/>
                </a:lnTo>
                <a:lnTo>
                  <a:pt x="17859" y="125016"/>
                </a:lnTo>
                <a:lnTo>
                  <a:pt x="8930" y="133946"/>
                </a:lnTo>
                <a:lnTo>
                  <a:pt x="8930" y="142876"/>
                </a:lnTo>
                <a:lnTo>
                  <a:pt x="0" y="151805"/>
                </a:lnTo>
                <a:lnTo>
                  <a:pt x="0" y="160735"/>
                </a:lnTo>
                <a:lnTo>
                  <a:pt x="0" y="160735"/>
                </a:lnTo>
                <a:lnTo>
                  <a:pt x="8930" y="160735"/>
                </a:lnTo>
                <a:lnTo>
                  <a:pt x="8930" y="151805"/>
                </a:lnTo>
                <a:lnTo>
                  <a:pt x="8930" y="151805"/>
                </a:lnTo>
                <a:lnTo>
                  <a:pt x="17859" y="142876"/>
                </a:lnTo>
                <a:lnTo>
                  <a:pt x="26789" y="125016"/>
                </a:lnTo>
                <a:lnTo>
                  <a:pt x="35719" y="107157"/>
                </a:lnTo>
                <a:lnTo>
                  <a:pt x="44649" y="89297"/>
                </a:lnTo>
                <a:lnTo>
                  <a:pt x="53578" y="71438"/>
                </a:lnTo>
                <a:lnTo>
                  <a:pt x="62508" y="62508"/>
                </a:lnTo>
                <a:lnTo>
                  <a:pt x="71438" y="44649"/>
                </a:lnTo>
                <a:lnTo>
                  <a:pt x="80367" y="26789"/>
                </a:lnTo>
                <a:lnTo>
                  <a:pt x="89297" y="17860"/>
                </a:lnTo>
                <a:lnTo>
                  <a:pt x="98227" y="17860"/>
                </a:lnTo>
                <a:lnTo>
                  <a:pt x="107156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17860"/>
                </a:lnTo>
                <a:lnTo>
                  <a:pt x="116086" y="26789"/>
                </a:lnTo>
                <a:lnTo>
                  <a:pt x="116086" y="44649"/>
                </a:lnTo>
                <a:lnTo>
                  <a:pt x="116086" y="53578"/>
                </a:lnTo>
                <a:lnTo>
                  <a:pt x="116086" y="71438"/>
                </a:lnTo>
                <a:lnTo>
                  <a:pt x="116086" y="80368"/>
                </a:lnTo>
                <a:lnTo>
                  <a:pt x="116086" y="89297"/>
                </a:lnTo>
                <a:lnTo>
                  <a:pt x="116086" y="98227"/>
                </a:lnTo>
                <a:lnTo>
                  <a:pt x="107156" y="107157"/>
                </a:lnTo>
                <a:lnTo>
                  <a:pt x="107156" y="107157"/>
                </a:lnTo>
                <a:lnTo>
                  <a:pt x="107156" y="116087"/>
                </a:lnTo>
                <a:lnTo>
                  <a:pt x="107156" y="116087"/>
                </a:lnTo>
                <a:lnTo>
                  <a:pt x="107156" y="107157"/>
                </a:lnTo>
                <a:lnTo>
                  <a:pt x="107156" y="98227"/>
                </a:lnTo>
                <a:lnTo>
                  <a:pt x="116086" y="89297"/>
                </a:lnTo>
                <a:lnTo>
                  <a:pt x="116086" y="80368"/>
                </a:lnTo>
                <a:lnTo>
                  <a:pt x="116086" y="62508"/>
                </a:lnTo>
                <a:lnTo>
                  <a:pt x="125016" y="53578"/>
                </a:lnTo>
                <a:lnTo>
                  <a:pt x="133945" y="35719"/>
                </a:lnTo>
                <a:lnTo>
                  <a:pt x="142875" y="26789"/>
                </a:lnTo>
                <a:lnTo>
                  <a:pt x="151805" y="17860"/>
                </a:lnTo>
                <a:lnTo>
                  <a:pt x="160734" y="8930"/>
                </a:lnTo>
                <a:lnTo>
                  <a:pt x="169664" y="8930"/>
                </a:lnTo>
                <a:lnTo>
                  <a:pt x="178594" y="0"/>
                </a:lnTo>
                <a:lnTo>
                  <a:pt x="178594" y="0"/>
                </a:lnTo>
                <a:lnTo>
                  <a:pt x="187524" y="0"/>
                </a:lnTo>
                <a:lnTo>
                  <a:pt x="196453" y="8930"/>
                </a:lnTo>
                <a:lnTo>
                  <a:pt x="196453" y="8930"/>
                </a:lnTo>
                <a:lnTo>
                  <a:pt x="196453" y="17860"/>
                </a:lnTo>
                <a:lnTo>
                  <a:pt x="205383" y="26789"/>
                </a:lnTo>
                <a:lnTo>
                  <a:pt x="205383" y="35719"/>
                </a:lnTo>
                <a:lnTo>
                  <a:pt x="205383" y="53578"/>
                </a:lnTo>
                <a:lnTo>
                  <a:pt x="205383" y="62508"/>
                </a:lnTo>
                <a:lnTo>
                  <a:pt x="205383" y="80368"/>
                </a:lnTo>
                <a:lnTo>
                  <a:pt x="205383" y="89297"/>
                </a:lnTo>
                <a:lnTo>
                  <a:pt x="205383" y="107157"/>
                </a:lnTo>
                <a:lnTo>
                  <a:pt x="205383" y="116087"/>
                </a:lnTo>
                <a:lnTo>
                  <a:pt x="205383" y="125016"/>
                </a:lnTo>
                <a:lnTo>
                  <a:pt x="205383" y="133946"/>
                </a:lnTo>
                <a:lnTo>
                  <a:pt x="205383" y="133946"/>
                </a:lnTo>
                <a:lnTo>
                  <a:pt x="205383" y="1339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5" name="Freeform 1484"/>
          <p:cNvSpPr/>
          <p:nvPr/>
        </p:nvSpPr>
        <p:spPr>
          <a:xfrm>
            <a:off x="6599039" y="4857750"/>
            <a:ext cx="80368" cy="116087"/>
          </a:xfrm>
          <a:custGeom>
            <a:avLst/>
            <a:gdLst/>
            <a:ahLst/>
            <a:cxnLst/>
            <a:rect l="0" t="0" r="0" b="0"/>
            <a:pathLst>
              <a:path w="80368" h="116087">
                <a:moveTo>
                  <a:pt x="44649" y="26789"/>
                </a:moveTo>
                <a:lnTo>
                  <a:pt x="44649" y="26789"/>
                </a:lnTo>
                <a:lnTo>
                  <a:pt x="35719" y="26789"/>
                </a:lnTo>
                <a:lnTo>
                  <a:pt x="26789" y="35719"/>
                </a:lnTo>
                <a:lnTo>
                  <a:pt x="17859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8930" y="107156"/>
                </a:lnTo>
                <a:lnTo>
                  <a:pt x="17859" y="116086"/>
                </a:lnTo>
                <a:lnTo>
                  <a:pt x="26789" y="116086"/>
                </a:lnTo>
                <a:lnTo>
                  <a:pt x="35719" y="116086"/>
                </a:lnTo>
                <a:lnTo>
                  <a:pt x="53578" y="107156"/>
                </a:lnTo>
                <a:lnTo>
                  <a:pt x="62508" y="107156"/>
                </a:lnTo>
                <a:lnTo>
                  <a:pt x="71438" y="98227"/>
                </a:lnTo>
                <a:lnTo>
                  <a:pt x="80367" y="80367"/>
                </a:lnTo>
                <a:lnTo>
                  <a:pt x="80367" y="71438"/>
                </a:lnTo>
                <a:lnTo>
                  <a:pt x="80367" y="62508"/>
                </a:lnTo>
                <a:lnTo>
                  <a:pt x="80367" y="44648"/>
                </a:lnTo>
                <a:lnTo>
                  <a:pt x="80367" y="35719"/>
                </a:lnTo>
                <a:lnTo>
                  <a:pt x="71438" y="26789"/>
                </a:lnTo>
                <a:lnTo>
                  <a:pt x="62508" y="17859"/>
                </a:lnTo>
                <a:lnTo>
                  <a:pt x="62508" y="8929"/>
                </a:lnTo>
                <a:lnTo>
                  <a:pt x="53578" y="8929"/>
                </a:lnTo>
                <a:lnTo>
                  <a:pt x="44649" y="0"/>
                </a:lnTo>
                <a:lnTo>
                  <a:pt x="4464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6" name="Freeform 1485"/>
          <p:cNvSpPr/>
          <p:nvPr/>
        </p:nvSpPr>
        <p:spPr>
          <a:xfrm>
            <a:off x="6706195" y="4848820"/>
            <a:ext cx="98228" cy="98228"/>
          </a:xfrm>
          <a:custGeom>
            <a:avLst/>
            <a:gdLst/>
            <a:ahLst/>
            <a:cxnLst/>
            <a:rect l="0" t="0" r="0" b="0"/>
            <a:pathLst>
              <a:path w="98228" h="98228">
                <a:moveTo>
                  <a:pt x="8930" y="17859"/>
                </a:move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0" y="53578"/>
                </a:lnTo>
                <a:lnTo>
                  <a:pt x="0" y="62508"/>
                </a:lnTo>
                <a:lnTo>
                  <a:pt x="8930" y="71438"/>
                </a:lnTo>
                <a:lnTo>
                  <a:pt x="8930" y="80368"/>
                </a:lnTo>
                <a:lnTo>
                  <a:pt x="17860" y="89297"/>
                </a:lnTo>
                <a:lnTo>
                  <a:pt x="26789" y="89297"/>
                </a:lnTo>
                <a:lnTo>
                  <a:pt x="35719" y="98227"/>
                </a:lnTo>
                <a:lnTo>
                  <a:pt x="44649" y="89297"/>
                </a:lnTo>
                <a:lnTo>
                  <a:pt x="53578" y="89297"/>
                </a:lnTo>
                <a:lnTo>
                  <a:pt x="62508" y="80368"/>
                </a:lnTo>
                <a:lnTo>
                  <a:pt x="62508" y="80368"/>
                </a:lnTo>
                <a:lnTo>
                  <a:pt x="71438" y="71438"/>
                </a:lnTo>
                <a:lnTo>
                  <a:pt x="80368" y="62508"/>
                </a:lnTo>
                <a:lnTo>
                  <a:pt x="80368" y="53578"/>
                </a:lnTo>
                <a:lnTo>
                  <a:pt x="89297" y="44649"/>
                </a:lnTo>
                <a:lnTo>
                  <a:pt x="89297" y="35719"/>
                </a:lnTo>
                <a:lnTo>
                  <a:pt x="98227" y="17859"/>
                </a:lnTo>
                <a:lnTo>
                  <a:pt x="98227" y="893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7" name="Freeform 1486"/>
          <p:cNvSpPr/>
          <p:nvPr/>
        </p:nvSpPr>
        <p:spPr>
          <a:xfrm>
            <a:off x="6804422" y="4848820"/>
            <a:ext cx="98227" cy="142876"/>
          </a:xfrm>
          <a:custGeom>
            <a:avLst/>
            <a:gdLst/>
            <a:ahLst/>
            <a:cxnLst/>
            <a:rect l="0" t="0" r="0" b="0"/>
            <a:pathLst>
              <a:path w="98227" h="142876">
                <a:moveTo>
                  <a:pt x="35719" y="71438"/>
                </a:moveTo>
                <a:lnTo>
                  <a:pt x="35719" y="80368"/>
                </a:lnTo>
                <a:lnTo>
                  <a:pt x="26789" y="89297"/>
                </a:lnTo>
                <a:lnTo>
                  <a:pt x="26789" y="89297"/>
                </a:lnTo>
                <a:lnTo>
                  <a:pt x="26789" y="107157"/>
                </a:lnTo>
                <a:lnTo>
                  <a:pt x="17859" y="116086"/>
                </a:lnTo>
                <a:lnTo>
                  <a:pt x="17859" y="125016"/>
                </a:lnTo>
                <a:lnTo>
                  <a:pt x="8930" y="133946"/>
                </a:lnTo>
                <a:lnTo>
                  <a:pt x="8930" y="133946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33946"/>
                </a:lnTo>
                <a:lnTo>
                  <a:pt x="0" y="133946"/>
                </a:lnTo>
                <a:lnTo>
                  <a:pt x="0" y="116086"/>
                </a:lnTo>
                <a:lnTo>
                  <a:pt x="8930" y="107157"/>
                </a:lnTo>
                <a:lnTo>
                  <a:pt x="8930" y="98227"/>
                </a:lnTo>
                <a:lnTo>
                  <a:pt x="8930" y="80368"/>
                </a:lnTo>
                <a:lnTo>
                  <a:pt x="17859" y="71438"/>
                </a:lnTo>
                <a:lnTo>
                  <a:pt x="17859" y="53578"/>
                </a:lnTo>
                <a:lnTo>
                  <a:pt x="26789" y="44649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9" y="8930"/>
                </a:lnTo>
                <a:lnTo>
                  <a:pt x="35719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8930"/>
                </a:lnTo>
                <a:lnTo>
                  <a:pt x="62508" y="8930"/>
                </a:lnTo>
                <a:lnTo>
                  <a:pt x="71437" y="26789"/>
                </a:lnTo>
                <a:lnTo>
                  <a:pt x="71437" y="35719"/>
                </a:lnTo>
                <a:lnTo>
                  <a:pt x="80367" y="44649"/>
                </a:lnTo>
                <a:lnTo>
                  <a:pt x="80367" y="62508"/>
                </a:lnTo>
                <a:lnTo>
                  <a:pt x="89297" y="80368"/>
                </a:lnTo>
                <a:lnTo>
                  <a:pt x="89297" y="89297"/>
                </a:lnTo>
                <a:lnTo>
                  <a:pt x="89297" y="107157"/>
                </a:lnTo>
                <a:lnTo>
                  <a:pt x="98226" y="116086"/>
                </a:lnTo>
                <a:lnTo>
                  <a:pt x="98226" y="125016"/>
                </a:lnTo>
                <a:lnTo>
                  <a:pt x="98226" y="133946"/>
                </a:lnTo>
                <a:lnTo>
                  <a:pt x="98226" y="133946"/>
                </a:lnTo>
                <a:lnTo>
                  <a:pt x="98226" y="133946"/>
                </a:lnTo>
                <a:lnTo>
                  <a:pt x="98226" y="133946"/>
                </a:lnTo>
                <a:lnTo>
                  <a:pt x="98226" y="133946"/>
                </a:lnTo>
                <a:lnTo>
                  <a:pt x="98226" y="133946"/>
                </a:lnTo>
                <a:lnTo>
                  <a:pt x="98226" y="1339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8" name="Freeform 1487"/>
          <p:cNvSpPr/>
          <p:nvPr/>
        </p:nvSpPr>
        <p:spPr>
          <a:xfrm>
            <a:off x="7000875" y="4750593"/>
            <a:ext cx="17860" cy="276822"/>
          </a:xfrm>
          <a:custGeom>
            <a:avLst/>
            <a:gdLst/>
            <a:ahLst/>
            <a:cxnLst/>
            <a:rect l="0" t="0" r="0" b="0"/>
            <a:pathLst>
              <a:path w="17860" h="276822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26789"/>
                </a:lnTo>
                <a:lnTo>
                  <a:pt x="17859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8930" y="107157"/>
                </a:lnTo>
                <a:lnTo>
                  <a:pt x="0" y="125016"/>
                </a:lnTo>
                <a:lnTo>
                  <a:pt x="0" y="151805"/>
                </a:lnTo>
                <a:lnTo>
                  <a:pt x="0" y="178595"/>
                </a:lnTo>
                <a:lnTo>
                  <a:pt x="0" y="196454"/>
                </a:lnTo>
                <a:lnTo>
                  <a:pt x="0" y="214313"/>
                </a:lnTo>
                <a:lnTo>
                  <a:pt x="0" y="232173"/>
                </a:lnTo>
                <a:lnTo>
                  <a:pt x="0" y="241102"/>
                </a:lnTo>
                <a:lnTo>
                  <a:pt x="0" y="258962"/>
                </a:lnTo>
                <a:lnTo>
                  <a:pt x="0" y="267891"/>
                </a:lnTo>
                <a:lnTo>
                  <a:pt x="0" y="276821"/>
                </a:lnTo>
                <a:lnTo>
                  <a:pt x="0" y="276821"/>
                </a:lnTo>
                <a:lnTo>
                  <a:pt x="0" y="276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9" name="Freeform 1488"/>
          <p:cNvSpPr/>
          <p:nvPr/>
        </p:nvSpPr>
        <p:spPr>
          <a:xfrm>
            <a:off x="6920508" y="4875609"/>
            <a:ext cx="142876" cy="26790"/>
          </a:xfrm>
          <a:custGeom>
            <a:avLst/>
            <a:gdLst/>
            <a:ahLst/>
            <a:cxnLst/>
            <a:rect l="0" t="0" r="0" b="0"/>
            <a:pathLst>
              <a:path w="142876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8930"/>
                </a:lnTo>
                <a:lnTo>
                  <a:pt x="71437" y="8930"/>
                </a:lnTo>
                <a:lnTo>
                  <a:pt x="89297" y="17860"/>
                </a:lnTo>
                <a:lnTo>
                  <a:pt x="107156" y="17860"/>
                </a:lnTo>
                <a:lnTo>
                  <a:pt x="125015" y="26789"/>
                </a:lnTo>
                <a:lnTo>
                  <a:pt x="133945" y="26789"/>
                </a:lnTo>
                <a:lnTo>
                  <a:pt x="142875" y="26789"/>
                </a:lnTo>
                <a:lnTo>
                  <a:pt x="142875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0" name="Freeform 1489"/>
          <p:cNvSpPr/>
          <p:nvPr/>
        </p:nvSpPr>
        <p:spPr>
          <a:xfrm>
            <a:off x="7063383" y="4920258"/>
            <a:ext cx="169665" cy="116087"/>
          </a:xfrm>
          <a:custGeom>
            <a:avLst/>
            <a:gdLst/>
            <a:ahLst/>
            <a:cxnLst/>
            <a:rect l="0" t="0" r="0" b="0"/>
            <a:pathLst>
              <a:path w="169665" h="116087">
                <a:moveTo>
                  <a:pt x="98226" y="0"/>
                </a:move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9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2678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59" y="35719"/>
                </a:lnTo>
                <a:lnTo>
                  <a:pt x="26789" y="35719"/>
                </a:lnTo>
                <a:lnTo>
                  <a:pt x="44648" y="35719"/>
                </a:lnTo>
                <a:lnTo>
                  <a:pt x="53578" y="35719"/>
                </a:lnTo>
                <a:lnTo>
                  <a:pt x="62508" y="35719"/>
                </a:lnTo>
                <a:lnTo>
                  <a:pt x="71437" y="26789"/>
                </a:lnTo>
                <a:lnTo>
                  <a:pt x="89297" y="26789"/>
                </a:lnTo>
                <a:lnTo>
                  <a:pt x="98226" y="17859"/>
                </a:lnTo>
                <a:lnTo>
                  <a:pt x="107156" y="17859"/>
                </a:lnTo>
                <a:lnTo>
                  <a:pt x="107156" y="8930"/>
                </a:lnTo>
                <a:lnTo>
                  <a:pt x="107156" y="8930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26789"/>
                </a:lnTo>
                <a:lnTo>
                  <a:pt x="116086" y="35719"/>
                </a:lnTo>
                <a:lnTo>
                  <a:pt x="116086" y="44648"/>
                </a:lnTo>
                <a:lnTo>
                  <a:pt x="125015" y="53578"/>
                </a:lnTo>
                <a:lnTo>
                  <a:pt x="125015" y="62508"/>
                </a:lnTo>
                <a:lnTo>
                  <a:pt x="133945" y="80367"/>
                </a:lnTo>
                <a:lnTo>
                  <a:pt x="142875" y="89297"/>
                </a:lnTo>
                <a:lnTo>
                  <a:pt x="151805" y="98226"/>
                </a:lnTo>
                <a:lnTo>
                  <a:pt x="160734" y="107156"/>
                </a:lnTo>
                <a:lnTo>
                  <a:pt x="160734" y="107156"/>
                </a:lnTo>
                <a:lnTo>
                  <a:pt x="169664" y="116086"/>
                </a:lnTo>
                <a:lnTo>
                  <a:pt x="169664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1" name="Freeform 1490"/>
          <p:cNvSpPr/>
          <p:nvPr/>
        </p:nvSpPr>
        <p:spPr>
          <a:xfrm>
            <a:off x="7250906" y="4982766"/>
            <a:ext cx="8931" cy="53579"/>
          </a:xfrm>
          <a:custGeom>
            <a:avLst/>
            <a:gdLst/>
            <a:ahLst/>
            <a:cxnLst/>
            <a:rect l="0" t="0" r="0" b="0"/>
            <a:pathLst>
              <a:path w="8931" h="53579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35718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2" name="Freeform 1491"/>
          <p:cNvSpPr/>
          <p:nvPr/>
        </p:nvSpPr>
        <p:spPr>
          <a:xfrm>
            <a:off x="7277695" y="4813101"/>
            <a:ext cx="8931" cy="17861"/>
          </a:xfrm>
          <a:custGeom>
            <a:avLst/>
            <a:gdLst/>
            <a:ahLst/>
            <a:cxnLst/>
            <a:rect l="0" t="0" r="0" b="0"/>
            <a:pathLst>
              <a:path w="8931" h="17861">
                <a:moveTo>
                  <a:pt x="0" y="1786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3" name="Freeform 1492"/>
          <p:cNvSpPr/>
          <p:nvPr/>
        </p:nvSpPr>
        <p:spPr>
          <a:xfrm>
            <a:off x="7304484" y="4911328"/>
            <a:ext cx="151806" cy="125017"/>
          </a:xfrm>
          <a:custGeom>
            <a:avLst/>
            <a:gdLst/>
            <a:ahLst/>
            <a:cxnLst/>
            <a:rect l="0" t="0" r="0" b="0"/>
            <a:pathLst>
              <a:path w="151806" h="125017">
                <a:moveTo>
                  <a:pt x="35719" y="0"/>
                </a:moveTo>
                <a:lnTo>
                  <a:pt x="3571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44649"/>
                </a:lnTo>
                <a:lnTo>
                  <a:pt x="17860" y="53578"/>
                </a:lnTo>
                <a:lnTo>
                  <a:pt x="8930" y="71438"/>
                </a:lnTo>
                <a:lnTo>
                  <a:pt x="893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8930" y="89297"/>
                </a:lnTo>
                <a:lnTo>
                  <a:pt x="8930" y="80367"/>
                </a:lnTo>
                <a:lnTo>
                  <a:pt x="17860" y="71438"/>
                </a:lnTo>
                <a:lnTo>
                  <a:pt x="17860" y="62508"/>
                </a:lnTo>
                <a:lnTo>
                  <a:pt x="26789" y="44649"/>
                </a:lnTo>
                <a:lnTo>
                  <a:pt x="35719" y="35719"/>
                </a:lnTo>
                <a:lnTo>
                  <a:pt x="44649" y="26789"/>
                </a:lnTo>
                <a:lnTo>
                  <a:pt x="44649" y="17860"/>
                </a:lnTo>
                <a:lnTo>
                  <a:pt x="53579" y="8930"/>
                </a:lnTo>
                <a:lnTo>
                  <a:pt x="62508" y="0"/>
                </a:lnTo>
                <a:lnTo>
                  <a:pt x="62508" y="0"/>
                </a:lnTo>
                <a:lnTo>
                  <a:pt x="71438" y="0"/>
                </a:lnTo>
                <a:lnTo>
                  <a:pt x="80368" y="0"/>
                </a:lnTo>
                <a:lnTo>
                  <a:pt x="80368" y="8930"/>
                </a:lnTo>
                <a:lnTo>
                  <a:pt x="89297" y="8930"/>
                </a:lnTo>
                <a:lnTo>
                  <a:pt x="98227" y="17860"/>
                </a:lnTo>
                <a:lnTo>
                  <a:pt x="107157" y="26789"/>
                </a:lnTo>
                <a:lnTo>
                  <a:pt x="107157" y="44649"/>
                </a:lnTo>
                <a:lnTo>
                  <a:pt x="116086" y="53578"/>
                </a:lnTo>
                <a:lnTo>
                  <a:pt x="125016" y="71438"/>
                </a:lnTo>
                <a:lnTo>
                  <a:pt x="125016" y="80367"/>
                </a:lnTo>
                <a:lnTo>
                  <a:pt x="133946" y="89297"/>
                </a:lnTo>
                <a:lnTo>
                  <a:pt x="142875" y="98227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51805" y="125016"/>
                </a:lnTo>
                <a:lnTo>
                  <a:pt x="151805" y="125016"/>
                </a:lnTo>
                <a:lnTo>
                  <a:pt x="151805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4" name="Freeform 1493"/>
          <p:cNvSpPr/>
          <p:nvPr/>
        </p:nvSpPr>
        <p:spPr>
          <a:xfrm>
            <a:off x="7536656" y="5018484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5" name="Freeform 1494"/>
          <p:cNvSpPr/>
          <p:nvPr/>
        </p:nvSpPr>
        <p:spPr>
          <a:xfrm>
            <a:off x="7500938" y="4991695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6" name="Freeform 1495"/>
          <p:cNvSpPr/>
          <p:nvPr/>
        </p:nvSpPr>
        <p:spPr>
          <a:xfrm>
            <a:off x="6232922" y="1294805"/>
            <a:ext cx="142876" cy="169665"/>
          </a:xfrm>
          <a:custGeom>
            <a:avLst/>
            <a:gdLst/>
            <a:ahLst/>
            <a:cxnLst/>
            <a:rect l="0" t="0" r="0" b="0"/>
            <a:pathLst>
              <a:path w="142876" h="169665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8929"/>
                </a:lnTo>
                <a:lnTo>
                  <a:pt x="44648" y="8929"/>
                </a:lnTo>
                <a:lnTo>
                  <a:pt x="44648" y="17859"/>
                </a:lnTo>
                <a:lnTo>
                  <a:pt x="35719" y="26789"/>
                </a:lnTo>
                <a:lnTo>
                  <a:pt x="35719" y="35718"/>
                </a:lnTo>
                <a:lnTo>
                  <a:pt x="26789" y="44648"/>
                </a:lnTo>
                <a:lnTo>
                  <a:pt x="26789" y="53578"/>
                </a:lnTo>
                <a:lnTo>
                  <a:pt x="17859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107156"/>
                </a:lnTo>
                <a:lnTo>
                  <a:pt x="0" y="116085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4"/>
                </a:lnTo>
                <a:lnTo>
                  <a:pt x="0" y="151804"/>
                </a:lnTo>
                <a:lnTo>
                  <a:pt x="0" y="160734"/>
                </a:lnTo>
                <a:lnTo>
                  <a:pt x="8930" y="160734"/>
                </a:lnTo>
                <a:lnTo>
                  <a:pt x="8930" y="169664"/>
                </a:lnTo>
                <a:lnTo>
                  <a:pt x="17859" y="169664"/>
                </a:lnTo>
                <a:lnTo>
                  <a:pt x="26789" y="169664"/>
                </a:lnTo>
                <a:lnTo>
                  <a:pt x="35719" y="169664"/>
                </a:lnTo>
                <a:lnTo>
                  <a:pt x="44648" y="169664"/>
                </a:lnTo>
                <a:lnTo>
                  <a:pt x="62508" y="169664"/>
                </a:lnTo>
                <a:lnTo>
                  <a:pt x="71437" y="169664"/>
                </a:lnTo>
                <a:lnTo>
                  <a:pt x="89297" y="160734"/>
                </a:lnTo>
                <a:lnTo>
                  <a:pt x="98226" y="160734"/>
                </a:lnTo>
                <a:lnTo>
                  <a:pt x="116086" y="151804"/>
                </a:lnTo>
                <a:lnTo>
                  <a:pt x="125016" y="151804"/>
                </a:lnTo>
                <a:lnTo>
                  <a:pt x="133945" y="151804"/>
                </a:lnTo>
                <a:lnTo>
                  <a:pt x="142875" y="142874"/>
                </a:lnTo>
                <a:lnTo>
                  <a:pt x="142875" y="142874"/>
                </a:lnTo>
                <a:lnTo>
                  <a:pt x="142875" y="14287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7" name="Freeform 1496"/>
          <p:cNvSpPr/>
          <p:nvPr/>
        </p:nvSpPr>
        <p:spPr>
          <a:xfrm>
            <a:off x="6366867" y="1330523"/>
            <a:ext cx="62509" cy="232173"/>
          </a:xfrm>
          <a:custGeom>
            <a:avLst/>
            <a:gdLst/>
            <a:ahLst/>
            <a:cxnLst/>
            <a:rect l="0" t="0" r="0" b="0"/>
            <a:pathLst>
              <a:path w="62509" h="232173">
                <a:moveTo>
                  <a:pt x="62508" y="0"/>
                </a:moveTo>
                <a:lnTo>
                  <a:pt x="6250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60"/>
                </a:lnTo>
                <a:lnTo>
                  <a:pt x="53578" y="26790"/>
                </a:lnTo>
                <a:lnTo>
                  <a:pt x="53578" y="35719"/>
                </a:lnTo>
                <a:lnTo>
                  <a:pt x="44649" y="53579"/>
                </a:lnTo>
                <a:lnTo>
                  <a:pt x="44649" y="62508"/>
                </a:lnTo>
                <a:lnTo>
                  <a:pt x="44649" y="80367"/>
                </a:lnTo>
                <a:lnTo>
                  <a:pt x="44649" y="98227"/>
                </a:lnTo>
                <a:lnTo>
                  <a:pt x="35719" y="116086"/>
                </a:lnTo>
                <a:lnTo>
                  <a:pt x="35719" y="133946"/>
                </a:lnTo>
                <a:lnTo>
                  <a:pt x="35719" y="142875"/>
                </a:lnTo>
                <a:lnTo>
                  <a:pt x="26789" y="160735"/>
                </a:lnTo>
                <a:lnTo>
                  <a:pt x="26789" y="178594"/>
                </a:lnTo>
                <a:lnTo>
                  <a:pt x="17860" y="187524"/>
                </a:lnTo>
                <a:lnTo>
                  <a:pt x="17860" y="196453"/>
                </a:lnTo>
                <a:lnTo>
                  <a:pt x="8930" y="214313"/>
                </a:lnTo>
                <a:lnTo>
                  <a:pt x="8930" y="22324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8" name="Freeform 1497"/>
          <p:cNvSpPr/>
          <p:nvPr/>
        </p:nvSpPr>
        <p:spPr>
          <a:xfrm>
            <a:off x="6438305" y="1526976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9" name="Freeform 1498"/>
          <p:cNvSpPr/>
          <p:nvPr/>
        </p:nvSpPr>
        <p:spPr>
          <a:xfrm>
            <a:off x="6625828" y="1339453"/>
            <a:ext cx="8931" cy="241102"/>
          </a:xfrm>
          <a:custGeom>
            <a:avLst/>
            <a:gdLst/>
            <a:ahLst/>
            <a:cxnLst/>
            <a:rect l="0" t="0" r="0" b="0"/>
            <a:pathLst>
              <a:path w="8931" h="241102">
                <a:moveTo>
                  <a:pt x="8930" y="0"/>
                </a:move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0" y="187523"/>
                </a:lnTo>
                <a:lnTo>
                  <a:pt x="0" y="205383"/>
                </a:lnTo>
                <a:lnTo>
                  <a:pt x="0" y="214312"/>
                </a:lnTo>
                <a:lnTo>
                  <a:pt x="0" y="223242"/>
                </a:lnTo>
                <a:lnTo>
                  <a:pt x="0" y="232172"/>
                </a:lnTo>
                <a:lnTo>
                  <a:pt x="0" y="241101"/>
                </a:lnTo>
                <a:lnTo>
                  <a:pt x="0" y="241101"/>
                </a:lnTo>
                <a:lnTo>
                  <a:pt x="0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0" name="Freeform 1499"/>
          <p:cNvSpPr/>
          <p:nvPr/>
        </p:nvSpPr>
        <p:spPr>
          <a:xfrm>
            <a:off x="6590109" y="1339453"/>
            <a:ext cx="160736" cy="241102"/>
          </a:xfrm>
          <a:custGeom>
            <a:avLst/>
            <a:gdLst/>
            <a:ahLst/>
            <a:cxnLst/>
            <a:rect l="0" t="0" r="0" b="0"/>
            <a:pathLst>
              <a:path w="160736" h="241102">
                <a:moveTo>
                  <a:pt x="8930" y="26789"/>
                </a:moveTo>
                <a:lnTo>
                  <a:pt x="893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8930"/>
                </a:lnTo>
                <a:lnTo>
                  <a:pt x="71438" y="8930"/>
                </a:lnTo>
                <a:lnTo>
                  <a:pt x="80368" y="17860"/>
                </a:lnTo>
                <a:lnTo>
                  <a:pt x="98227" y="26789"/>
                </a:lnTo>
                <a:lnTo>
                  <a:pt x="107157" y="35719"/>
                </a:lnTo>
                <a:lnTo>
                  <a:pt x="116086" y="44649"/>
                </a:lnTo>
                <a:lnTo>
                  <a:pt x="125016" y="62508"/>
                </a:lnTo>
                <a:lnTo>
                  <a:pt x="133946" y="71437"/>
                </a:lnTo>
                <a:lnTo>
                  <a:pt x="142875" y="89297"/>
                </a:lnTo>
                <a:lnTo>
                  <a:pt x="151805" y="107156"/>
                </a:lnTo>
                <a:lnTo>
                  <a:pt x="151805" y="116086"/>
                </a:lnTo>
                <a:lnTo>
                  <a:pt x="160735" y="133945"/>
                </a:lnTo>
                <a:lnTo>
                  <a:pt x="160735" y="142875"/>
                </a:lnTo>
                <a:lnTo>
                  <a:pt x="160735" y="160734"/>
                </a:lnTo>
                <a:lnTo>
                  <a:pt x="160735" y="169664"/>
                </a:lnTo>
                <a:lnTo>
                  <a:pt x="160735" y="187523"/>
                </a:lnTo>
                <a:lnTo>
                  <a:pt x="160735" y="196453"/>
                </a:lnTo>
                <a:lnTo>
                  <a:pt x="151805" y="205383"/>
                </a:lnTo>
                <a:lnTo>
                  <a:pt x="142875" y="214312"/>
                </a:lnTo>
                <a:lnTo>
                  <a:pt x="142875" y="214312"/>
                </a:lnTo>
                <a:lnTo>
                  <a:pt x="133946" y="223242"/>
                </a:lnTo>
                <a:lnTo>
                  <a:pt x="125016" y="232172"/>
                </a:lnTo>
                <a:lnTo>
                  <a:pt x="116086" y="232172"/>
                </a:lnTo>
                <a:lnTo>
                  <a:pt x="98227" y="232172"/>
                </a:lnTo>
                <a:lnTo>
                  <a:pt x="89297" y="241101"/>
                </a:lnTo>
                <a:lnTo>
                  <a:pt x="80368" y="241101"/>
                </a:lnTo>
                <a:lnTo>
                  <a:pt x="71438" y="241101"/>
                </a:lnTo>
                <a:lnTo>
                  <a:pt x="71438" y="241101"/>
                </a:lnTo>
                <a:lnTo>
                  <a:pt x="62508" y="241101"/>
                </a:lnTo>
                <a:lnTo>
                  <a:pt x="62508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1" name="Freeform 1500"/>
          <p:cNvSpPr/>
          <p:nvPr/>
        </p:nvSpPr>
        <p:spPr>
          <a:xfrm>
            <a:off x="6813352" y="1464469"/>
            <a:ext cx="62508" cy="89297"/>
          </a:xfrm>
          <a:custGeom>
            <a:avLst/>
            <a:gdLst/>
            <a:ahLst/>
            <a:cxnLst/>
            <a:rect l="0" t="0" r="0" b="0"/>
            <a:pathLst>
              <a:path w="62508" h="89297">
                <a:moveTo>
                  <a:pt x="0" y="17859"/>
                </a:moveTo>
                <a:lnTo>
                  <a:pt x="0" y="26789"/>
                </a:lnTo>
                <a:lnTo>
                  <a:pt x="0" y="35718"/>
                </a:lnTo>
                <a:lnTo>
                  <a:pt x="0" y="35718"/>
                </a:lnTo>
                <a:lnTo>
                  <a:pt x="8929" y="53578"/>
                </a:lnTo>
                <a:lnTo>
                  <a:pt x="8929" y="62507"/>
                </a:lnTo>
                <a:lnTo>
                  <a:pt x="8929" y="7143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89296"/>
                </a:lnTo>
                <a:lnTo>
                  <a:pt x="17859" y="89296"/>
                </a:lnTo>
                <a:lnTo>
                  <a:pt x="26789" y="89296"/>
                </a:lnTo>
                <a:lnTo>
                  <a:pt x="26789" y="89296"/>
                </a:lnTo>
                <a:lnTo>
                  <a:pt x="26789" y="89296"/>
                </a:lnTo>
                <a:lnTo>
                  <a:pt x="26789" y="80367"/>
                </a:lnTo>
                <a:lnTo>
                  <a:pt x="26789" y="80367"/>
                </a:lnTo>
                <a:lnTo>
                  <a:pt x="17859" y="71437"/>
                </a:lnTo>
                <a:lnTo>
                  <a:pt x="17859" y="62507"/>
                </a:lnTo>
                <a:lnTo>
                  <a:pt x="17859" y="53578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2678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62507" y="0"/>
                </a:lnTo>
                <a:lnTo>
                  <a:pt x="6250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2" name="Freeform 1501"/>
          <p:cNvSpPr/>
          <p:nvPr/>
        </p:nvSpPr>
        <p:spPr>
          <a:xfrm>
            <a:off x="6965156" y="1446609"/>
            <a:ext cx="160736" cy="285751"/>
          </a:xfrm>
          <a:custGeom>
            <a:avLst/>
            <a:gdLst/>
            <a:ahLst/>
            <a:cxnLst/>
            <a:rect l="0" t="0" r="0" b="0"/>
            <a:pathLst>
              <a:path w="160736" h="285751">
                <a:moveTo>
                  <a:pt x="0" y="44649"/>
                </a:moveTo>
                <a:lnTo>
                  <a:pt x="0" y="44649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62508"/>
                </a:lnTo>
                <a:lnTo>
                  <a:pt x="17860" y="71438"/>
                </a:lnTo>
                <a:lnTo>
                  <a:pt x="26789" y="71438"/>
                </a:lnTo>
                <a:lnTo>
                  <a:pt x="35719" y="71438"/>
                </a:lnTo>
                <a:lnTo>
                  <a:pt x="35719" y="71438"/>
                </a:lnTo>
                <a:lnTo>
                  <a:pt x="44649" y="71438"/>
                </a:lnTo>
                <a:lnTo>
                  <a:pt x="53578" y="62508"/>
                </a:lnTo>
                <a:lnTo>
                  <a:pt x="62508" y="53578"/>
                </a:lnTo>
                <a:lnTo>
                  <a:pt x="62508" y="53578"/>
                </a:lnTo>
                <a:lnTo>
                  <a:pt x="71438" y="44649"/>
                </a:lnTo>
                <a:lnTo>
                  <a:pt x="71438" y="35719"/>
                </a:lnTo>
                <a:lnTo>
                  <a:pt x="71438" y="26789"/>
                </a:lnTo>
                <a:lnTo>
                  <a:pt x="71438" y="1786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8930"/>
                </a:lnTo>
                <a:lnTo>
                  <a:pt x="71438" y="17860"/>
                </a:lnTo>
                <a:lnTo>
                  <a:pt x="80367" y="26789"/>
                </a:lnTo>
                <a:lnTo>
                  <a:pt x="80367" y="35719"/>
                </a:lnTo>
                <a:lnTo>
                  <a:pt x="89297" y="53578"/>
                </a:lnTo>
                <a:lnTo>
                  <a:pt x="89297" y="62508"/>
                </a:lnTo>
                <a:lnTo>
                  <a:pt x="98227" y="80367"/>
                </a:lnTo>
                <a:lnTo>
                  <a:pt x="107157" y="98227"/>
                </a:lnTo>
                <a:lnTo>
                  <a:pt x="116086" y="116086"/>
                </a:lnTo>
                <a:lnTo>
                  <a:pt x="125016" y="125016"/>
                </a:lnTo>
                <a:lnTo>
                  <a:pt x="133946" y="142875"/>
                </a:lnTo>
                <a:lnTo>
                  <a:pt x="142875" y="151805"/>
                </a:lnTo>
                <a:lnTo>
                  <a:pt x="142875" y="169664"/>
                </a:lnTo>
                <a:lnTo>
                  <a:pt x="151805" y="187524"/>
                </a:lnTo>
                <a:lnTo>
                  <a:pt x="160735" y="196453"/>
                </a:lnTo>
                <a:lnTo>
                  <a:pt x="160735" y="214313"/>
                </a:lnTo>
                <a:lnTo>
                  <a:pt x="160735" y="223242"/>
                </a:lnTo>
                <a:lnTo>
                  <a:pt x="151805" y="232172"/>
                </a:lnTo>
                <a:lnTo>
                  <a:pt x="151805" y="241102"/>
                </a:lnTo>
                <a:lnTo>
                  <a:pt x="142875" y="250031"/>
                </a:lnTo>
                <a:lnTo>
                  <a:pt x="133946" y="258961"/>
                </a:lnTo>
                <a:lnTo>
                  <a:pt x="125016" y="267891"/>
                </a:lnTo>
                <a:lnTo>
                  <a:pt x="116086" y="267891"/>
                </a:lnTo>
                <a:lnTo>
                  <a:pt x="107157" y="276820"/>
                </a:lnTo>
                <a:lnTo>
                  <a:pt x="98227" y="276820"/>
                </a:lnTo>
                <a:lnTo>
                  <a:pt x="89297" y="285750"/>
                </a:lnTo>
                <a:lnTo>
                  <a:pt x="71438" y="285750"/>
                </a:lnTo>
                <a:lnTo>
                  <a:pt x="62508" y="285750"/>
                </a:lnTo>
                <a:lnTo>
                  <a:pt x="53578" y="285750"/>
                </a:lnTo>
                <a:lnTo>
                  <a:pt x="44649" y="285750"/>
                </a:lnTo>
                <a:lnTo>
                  <a:pt x="44649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3" name="Freeform 1502"/>
          <p:cNvSpPr/>
          <p:nvPr/>
        </p:nvSpPr>
        <p:spPr>
          <a:xfrm>
            <a:off x="7241977" y="1401961"/>
            <a:ext cx="178594" cy="98227"/>
          </a:xfrm>
          <a:custGeom>
            <a:avLst/>
            <a:gdLst/>
            <a:ahLst/>
            <a:cxnLst/>
            <a:rect l="0" t="0" r="0" b="0"/>
            <a:pathLst>
              <a:path w="178594" h="98227">
                <a:moveTo>
                  <a:pt x="0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17859" y="35718"/>
                </a:lnTo>
                <a:lnTo>
                  <a:pt x="17859" y="53578"/>
                </a:lnTo>
                <a:lnTo>
                  <a:pt x="26789" y="62508"/>
                </a:lnTo>
                <a:lnTo>
                  <a:pt x="26789" y="71437"/>
                </a:lnTo>
                <a:lnTo>
                  <a:pt x="35718" y="89297"/>
                </a:lnTo>
                <a:lnTo>
                  <a:pt x="35718" y="89297"/>
                </a:lnTo>
                <a:lnTo>
                  <a:pt x="35718" y="98226"/>
                </a:lnTo>
                <a:lnTo>
                  <a:pt x="44648" y="98226"/>
                </a:lnTo>
                <a:lnTo>
                  <a:pt x="44648" y="98226"/>
                </a:lnTo>
                <a:lnTo>
                  <a:pt x="53578" y="98226"/>
                </a:lnTo>
                <a:lnTo>
                  <a:pt x="53578" y="98226"/>
                </a:lnTo>
                <a:lnTo>
                  <a:pt x="62507" y="89297"/>
                </a:lnTo>
                <a:lnTo>
                  <a:pt x="71437" y="80367"/>
                </a:lnTo>
                <a:lnTo>
                  <a:pt x="71437" y="71437"/>
                </a:lnTo>
                <a:lnTo>
                  <a:pt x="80367" y="62508"/>
                </a:lnTo>
                <a:lnTo>
                  <a:pt x="80367" y="53578"/>
                </a:lnTo>
                <a:lnTo>
                  <a:pt x="89296" y="53578"/>
                </a:lnTo>
                <a:lnTo>
                  <a:pt x="89296" y="44648"/>
                </a:lnTo>
                <a:lnTo>
                  <a:pt x="89296" y="44648"/>
                </a:lnTo>
                <a:lnTo>
                  <a:pt x="89296" y="44648"/>
                </a:lnTo>
                <a:lnTo>
                  <a:pt x="89296" y="44648"/>
                </a:lnTo>
                <a:lnTo>
                  <a:pt x="89296" y="44648"/>
                </a:lnTo>
                <a:lnTo>
                  <a:pt x="98226" y="53578"/>
                </a:lnTo>
                <a:lnTo>
                  <a:pt x="98226" y="62508"/>
                </a:lnTo>
                <a:lnTo>
                  <a:pt x="98226" y="71437"/>
                </a:lnTo>
                <a:lnTo>
                  <a:pt x="107156" y="71437"/>
                </a:lnTo>
                <a:lnTo>
                  <a:pt x="107156" y="80367"/>
                </a:lnTo>
                <a:lnTo>
                  <a:pt x="116086" y="89297"/>
                </a:lnTo>
                <a:lnTo>
                  <a:pt x="125015" y="89297"/>
                </a:lnTo>
                <a:lnTo>
                  <a:pt x="125015" y="98226"/>
                </a:lnTo>
                <a:lnTo>
                  <a:pt x="133945" y="98226"/>
                </a:lnTo>
                <a:lnTo>
                  <a:pt x="142875" y="98226"/>
                </a:lnTo>
                <a:lnTo>
                  <a:pt x="142875" y="89297"/>
                </a:lnTo>
                <a:lnTo>
                  <a:pt x="151804" y="80367"/>
                </a:lnTo>
                <a:lnTo>
                  <a:pt x="160734" y="71437"/>
                </a:lnTo>
                <a:lnTo>
                  <a:pt x="160734" y="71437"/>
                </a:lnTo>
                <a:lnTo>
                  <a:pt x="160734" y="62508"/>
                </a:lnTo>
                <a:lnTo>
                  <a:pt x="169664" y="53578"/>
                </a:lnTo>
                <a:lnTo>
                  <a:pt x="169664" y="44648"/>
                </a:lnTo>
                <a:lnTo>
                  <a:pt x="169664" y="35718"/>
                </a:lnTo>
                <a:lnTo>
                  <a:pt x="178593" y="17859"/>
                </a:lnTo>
                <a:lnTo>
                  <a:pt x="178593" y="17859"/>
                </a:lnTo>
                <a:lnTo>
                  <a:pt x="178593" y="8929"/>
                </a:lnTo>
                <a:lnTo>
                  <a:pt x="178593" y="8929"/>
                </a:lnTo>
                <a:lnTo>
                  <a:pt x="178593" y="0"/>
                </a:lnTo>
                <a:lnTo>
                  <a:pt x="178593" y="0"/>
                </a:lnTo>
                <a:lnTo>
                  <a:pt x="17859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4" name="Freeform 1503"/>
          <p:cNvSpPr/>
          <p:nvPr/>
        </p:nvSpPr>
        <p:spPr>
          <a:xfrm>
            <a:off x="7483078" y="1401961"/>
            <a:ext cx="8931" cy="80368"/>
          </a:xfrm>
          <a:custGeom>
            <a:avLst/>
            <a:gdLst/>
            <a:ahLst/>
            <a:cxnLst/>
            <a:rect l="0" t="0" r="0" b="0"/>
            <a:pathLst>
              <a:path w="8931" h="80368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5" name="Freeform 1504"/>
          <p:cNvSpPr/>
          <p:nvPr/>
        </p:nvSpPr>
        <p:spPr>
          <a:xfrm>
            <a:off x="7447359" y="1312664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6" name="Freeform 1505"/>
          <p:cNvSpPr/>
          <p:nvPr/>
        </p:nvSpPr>
        <p:spPr>
          <a:xfrm>
            <a:off x="7536656" y="1366242"/>
            <a:ext cx="142876" cy="107157"/>
          </a:xfrm>
          <a:custGeom>
            <a:avLst/>
            <a:gdLst/>
            <a:ahLst/>
            <a:cxnLst/>
            <a:rect l="0" t="0" r="0" b="0"/>
            <a:pathLst>
              <a:path w="142876" h="107157">
                <a:moveTo>
                  <a:pt x="0" y="26789"/>
                </a:move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17860" y="80367"/>
                </a:lnTo>
                <a:lnTo>
                  <a:pt x="17860" y="80367"/>
                </a:lnTo>
                <a:lnTo>
                  <a:pt x="26789" y="89297"/>
                </a:lnTo>
                <a:lnTo>
                  <a:pt x="26789" y="89297"/>
                </a:lnTo>
                <a:lnTo>
                  <a:pt x="26789" y="8929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62508"/>
                </a:lnTo>
                <a:lnTo>
                  <a:pt x="26789" y="53578"/>
                </a:lnTo>
                <a:lnTo>
                  <a:pt x="35719" y="44648"/>
                </a:lnTo>
                <a:lnTo>
                  <a:pt x="35719" y="35719"/>
                </a:lnTo>
                <a:lnTo>
                  <a:pt x="35719" y="26789"/>
                </a:lnTo>
                <a:lnTo>
                  <a:pt x="35719" y="17860"/>
                </a:lnTo>
                <a:lnTo>
                  <a:pt x="44649" y="893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8930"/>
                </a:lnTo>
                <a:lnTo>
                  <a:pt x="89297" y="17860"/>
                </a:lnTo>
                <a:lnTo>
                  <a:pt x="89297" y="26789"/>
                </a:lnTo>
                <a:lnTo>
                  <a:pt x="98227" y="35719"/>
                </a:lnTo>
                <a:lnTo>
                  <a:pt x="98227" y="44648"/>
                </a:lnTo>
                <a:lnTo>
                  <a:pt x="107157" y="62508"/>
                </a:lnTo>
                <a:lnTo>
                  <a:pt x="116086" y="71437"/>
                </a:lnTo>
                <a:lnTo>
                  <a:pt x="116086" y="80367"/>
                </a:lnTo>
                <a:lnTo>
                  <a:pt x="125016" y="89297"/>
                </a:lnTo>
                <a:lnTo>
                  <a:pt x="125016" y="89297"/>
                </a:lnTo>
                <a:lnTo>
                  <a:pt x="133946" y="98227"/>
                </a:lnTo>
                <a:lnTo>
                  <a:pt x="142875" y="107156"/>
                </a:lnTo>
                <a:lnTo>
                  <a:pt x="142875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7" name="Freeform 1506"/>
          <p:cNvSpPr/>
          <p:nvPr/>
        </p:nvSpPr>
        <p:spPr>
          <a:xfrm>
            <a:off x="7768828" y="1214437"/>
            <a:ext cx="107157" cy="241103"/>
          </a:xfrm>
          <a:custGeom>
            <a:avLst/>
            <a:gdLst/>
            <a:ahLst/>
            <a:cxnLst/>
            <a:rect l="0" t="0" r="0" b="0"/>
            <a:pathLst>
              <a:path w="107157" h="241103">
                <a:moveTo>
                  <a:pt x="35719" y="160735"/>
                </a:moveTo>
                <a:lnTo>
                  <a:pt x="35719" y="160735"/>
                </a:lnTo>
                <a:lnTo>
                  <a:pt x="35719" y="160735"/>
                </a:lnTo>
                <a:lnTo>
                  <a:pt x="26789" y="160735"/>
                </a:lnTo>
                <a:lnTo>
                  <a:pt x="26789" y="160735"/>
                </a:lnTo>
                <a:lnTo>
                  <a:pt x="17860" y="160735"/>
                </a:lnTo>
                <a:lnTo>
                  <a:pt x="17860" y="169665"/>
                </a:lnTo>
                <a:lnTo>
                  <a:pt x="8930" y="178594"/>
                </a:lnTo>
                <a:lnTo>
                  <a:pt x="8930" y="187524"/>
                </a:lnTo>
                <a:lnTo>
                  <a:pt x="0" y="196453"/>
                </a:lnTo>
                <a:lnTo>
                  <a:pt x="0" y="205383"/>
                </a:lnTo>
                <a:lnTo>
                  <a:pt x="0" y="214313"/>
                </a:lnTo>
                <a:lnTo>
                  <a:pt x="0" y="232172"/>
                </a:lnTo>
                <a:lnTo>
                  <a:pt x="0" y="232172"/>
                </a:lnTo>
                <a:lnTo>
                  <a:pt x="0" y="241102"/>
                </a:lnTo>
                <a:lnTo>
                  <a:pt x="0" y="241102"/>
                </a:lnTo>
                <a:lnTo>
                  <a:pt x="0" y="241102"/>
                </a:lnTo>
                <a:lnTo>
                  <a:pt x="8930" y="241102"/>
                </a:lnTo>
                <a:lnTo>
                  <a:pt x="8930" y="241102"/>
                </a:lnTo>
                <a:lnTo>
                  <a:pt x="17860" y="232172"/>
                </a:lnTo>
                <a:lnTo>
                  <a:pt x="17860" y="232172"/>
                </a:lnTo>
                <a:lnTo>
                  <a:pt x="26789" y="214313"/>
                </a:lnTo>
                <a:lnTo>
                  <a:pt x="35719" y="205383"/>
                </a:lnTo>
                <a:lnTo>
                  <a:pt x="35719" y="196453"/>
                </a:lnTo>
                <a:lnTo>
                  <a:pt x="35719" y="178594"/>
                </a:lnTo>
                <a:lnTo>
                  <a:pt x="35719" y="169665"/>
                </a:lnTo>
                <a:lnTo>
                  <a:pt x="44649" y="151805"/>
                </a:lnTo>
                <a:lnTo>
                  <a:pt x="44649" y="133946"/>
                </a:lnTo>
                <a:lnTo>
                  <a:pt x="44649" y="116086"/>
                </a:lnTo>
                <a:lnTo>
                  <a:pt x="44649" y="98227"/>
                </a:lnTo>
                <a:lnTo>
                  <a:pt x="44649" y="80368"/>
                </a:lnTo>
                <a:lnTo>
                  <a:pt x="44649" y="71438"/>
                </a:lnTo>
                <a:lnTo>
                  <a:pt x="44649" y="53579"/>
                </a:lnTo>
                <a:lnTo>
                  <a:pt x="44649" y="44649"/>
                </a:lnTo>
                <a:lnTo>
                  <a:pt x="44649" y="26790"/>
                </a:lnTo>
                <a:lnTo>
                  <a:pt x="35719" y="1786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35719" y="26790"/>
                </a:lnTo>
                <a:lnTo>
                  <a:pt x="35719" y="44649"/>
                </a:lnTo>
                <a:lnTo>
                  <a:pt x="44649" y="62508"/>
                </a:lnTo>
                <a:lnTo>
                  <a:pt x="44649" y="80368"/>
                </a:lnTo>
                <a:lnTo>
                  <a:pt x="53578" y="98227"/>
                </a:lnTo>
                <a:lnTo>
                  <a:pt x="53578" y="107157"/>
                </a:lnTo>
                <a:lnTo>
                  <a:pt x="62508" y="125016"/>
                </a:lnTo>
                <a:lnTo>
                  <a:pt x="71438" y="142876"/>
                </a:lnTo>
                <a:lnTo>
                  <a:pt x="80367" y="160735"/>
                </a:lnTo>
                <a:lnTo>
                  <a:pt x="80367" y="178594"/>
                </a:lnTo>
                <a:lnTo>
                  <a:pt x="89297" y="187524"/>
                </a:lnTo>
                <a:lnTo>
                  <a:pt x="107156" y="205383"/>
                </a:lnTo>
                <a:lnTo>
                  <a:pt x="107156" y="205383"/>
                </a:lnTo>
                <a:lnTo>
                  <a:pt x="107156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8" name="Freeform 1507"/>
          <p:cNvSpPr/>
          <p:nvPr/>
        </p:nvSpPr>
        <p:spPr>
          <a:xfrm>
            <a:off x="7956352" y="1321594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35718" y="0"/>
                </a:lnTo>
                <a:lnTo>
                  <a:pt x="26789" y="8929"/>
                </a:lnTo>
                <a:lnTo>
                  <a:pt x="1785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0" y="44648"/>
                </a:lnTo>
                <a:lnTo>
                  <a:pt x="0" y="44648"/>
                </a:lnTo>
                <a:lnTo>
                  <a:pt x="8929" y="53578"/>
                </a:lnTo>
                <a:lnTo>
                  <a:pt x="8929" y="53578"/>
                </a:lnTo>
                <a:lnTo>
                  <a:pt x="17859" y="62508"/>
                </a:lnTo>
                <a:lnTo>
                  <a:pt x="35718" y="62508"/>
                </a:lnTo>
                <a:lnTo>
                  <a:pt x="44648" y="62508"/>
                </a:lnTo>
                <a:lnTo>
                  <a:pt x="62507" y="71437"/>
                </a:lnTo>
                <a:lnTo>
                  <a:pt x="80367" y="71437"/>
                </a:lnTo>
                <a:lnTo>
                  <a:pt x="89296" y="71437"/>
                </a:lnTo>
                <a:lnTo>
                  <a:pt x="98226" y="80367"/>
                </a:lnTo>
                <a:lnTo>
                  <a:pt x="107156" y="89296"/>
                </a:lnTo>
                <a:lnTo>
                  <a:pt x="116086" y="89296"/>
                </a:lnTo>
                <a:lnTo>
                  <a:pt x="116086" y="98226"/>
                </a:lnTo>
                <a:lnTo>
                  <a:pt x="116086" y="107156"/>
                </a:lnTo>
                <a:lnTo>
                  <a:pt x="107156" y="107156"/>
                </a:lnTo>
                <a:lnTo>
                  <a:pt x="107156" y="116085"/>
                </a:lnTo>
                <a:lnTo>
                  <a:pt x="98226" y="125015"/>
                </a:lnTo>
                <a:lnTo>
                  <a:pt x="89296" y="125015"/>
                </a:lnTo>
                <a:lnTo>
                  <a:pt x="80367" y="133945"/>
                </a:lnTo>
                <a:lnTo>
                  <a:pt x="62507" y="133945"/>
                </a:lnTo>
                <a:lnTo>
                  <a:pt x="53578" y="133945"/>
                </a:lnTo>
                <a:lnTo>
                  <a:pt x="44648" y="133945"/>
                </a:lnTo>
                <a:lnTo>
                  <a:pt x="35718" y="133945"/>
                </a:lnTo>
                <a:lnTo>
                  <a:pt x="35718" y="142875"/>
                </a:lnTo>
                <a:lnTo>
                  <a:pt x="35718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9" name="Freeform 1508"/>
          <p:cNvSpPr/>
          <p:nvPr/>
        </p:nvSpPr>
        <p:spPr>
          <a:xfrm>
            <a:off x="8224241" y="1187648"/>
            <a:ext cx="116087" cy="241103"/>
          </a:xfrm>
          <a:custGeom>
            <a:avLst/>
            <a:gdLst/>
            <a:ahLst/>
            <a:cxnLst/>
            <a:rect l="0" t="0" r="0" b="0"/>
            <a:pathLst>
              <a:path w="116087" h="24110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17860" y="44649"/>
                </a:lnTo>
                <a:lnTo>
                  <a:pt x="17860" y="53579"/>
                </a:lnTo>
                <a:lnTo>
                  <a:pt x="17860" y="71438"/>
                </a:lnTo>
                <a:lnTo>
                  <a:pt x="17860" y="89297"/>
                </a:lnTo>
                <a:lnTo>
                  <a:pt x="17860" y="107157"/>
                </a:lnTo>
                <a:lnTo>
                  <a:pt x="17860" y="125016"/>
                </a:lnTo>
                <a:lnTo>
                  <a:pt x="17860" y="142875"/>
                </a:lnTo>
                <a:lnTo>
                  <a:pt x="26789" y="160735"/>
                </a:lnTo>
                <a:lnTo>
                  <a:pt x="26789" y="178594"/>
                </a:lnTo>
                <a:lnTo>
                  <a:pt x="26789" y="196454"/>
                </a:lnTo>
                <a:lnTo>
                  <a:pt x="26789" y="205383"/>
                </a:lnTo>
                <a:lnTo>
                  <a:pt x="35719" y="214313"/>
                </a:lnTo>
                <a:lnTo>
                  <a:pt x="35719" y="232172"/>
                </a:lnTo>
                <a:lnTo>
                  <a:pt x="44649" y="232172"/>
                </a:lnTo>
                <a:lnTo>
                  <a:pt x="53579" y="241102"/>
                </a:lnTo>
                <a:lnTo>
                  <a:pt x="62508" y="241102"/>
                </a:lnTo>
                <a:lnTo>
                  <a:pt x="62508" y="241102"/>
                </a:lnTo>
                <a:lnTo>
                  <a:pt x="71438" y="241102"/>
                </a:lnTo>
                <a:lnTo>
                  <a:pt x="80368" y="232172"/>
                </a:lnTo>
                <a:lnTo>
                  <a:pt x="89297" y="223242"/>
                </a:lnTo>
                <a:lnTo>
                  <a:pt x="98227" y="214313"/>
                </a:lnTo>
                <a:lnTo>
                  <a:pt x="107157" y="205383"/>
                </a:lnTo>
                <a:lnTo>
                  <a:pt x="107157" y="196454"/>
                </a:lnTo>
                <a:lnTo>
                  <a:pt x="116086" y="178594"/>
                </a:lnTo>
                <a:lnTo>
                  <a:pt x="116086" y="169665"/>
                </a:lnTo>
                <a:lnTo>
                  <a:pt x="116086" y="160735"/>
                </a:lnTo>
                <a:lnTo>
                  <a:pt x="116086" y="151805"/>
                </a:lnTo>
                <a:lnTo>
                  <a:pt x="107157" y="142875"/>
                </a:lnTo>
                <a:lnTo>
                  <a:pt x="98227" y="142875"/>
                </a:lnTo>
                <a:lnTo>
                  <a:pt x="89297" y="142875"/>
                </a:lnTo>
                <a:lnTo>
                  <a:pt x="89297" y="142875"/>
                </a:lnTo>
                <a:lnTo>
                  <a:pt x="80368" y="142875"/>
                </a:lnTo>
                <a:lnTo>
                  <a:pt x="71438" y="142875"/>
                </a:lnTo>
                <a:lnTo>
                  <a:pt x="62508" y="142875"/>
                </a:lnTo>
                <a:lnTo>
                  <a:pt x="53579" y="151805"/>
                </a:lnTo>
                <a:lnTo>
                  <a:pt x="53579" y="151805"/>
                </a:lnTo>
                <a:lnTo>
                  <a:pt x="53579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0" name="Freeform 1509"/>
          <p:cNvSpPr/>
          <p:nvPr/>
        </p:nvSpPr>
        <p:spPr>
          <a:xfrm>
            <a:off x="8393905" y="1187648"/>
            <a:ext cx="17861" cy="232173"/>
          </a:xfrm>
          <a:custGeom>
            <a:avLst/>
            <a:gdLst/>
            <a:ahLst/>
            <a:cxnLst/>
            <a:rect l="0" t="0" r="0" b="0"/>
            <a:pathLst>
              <a:path w="17861" h="232173">
                <a:moveTo>
                  <a:pt x="0" y="160735"/>
                </a:moveTo>
                <a:lnTo>
                  <a:pt x="0" y="160735"/>
                </a:lnTo>
                <a:lnTo>
                  <a:pt x="0" y="169665"/>
                </a:lnTo>
                <a:lnTo>
                  <a:pt x="0" y="178594"/>
                </a:lnTo>
                <a:lnTo>
                  <a:pt x="0" y="187524"/>
                </a:lnTo>
                <a:lnTo>
                  <a:pt x="0" y="196454"/>
                </a:lnTo>
                <a:lnTo>
                  <a:pt x="0" y="205383"/>
                </a:lnTo>
                <a:lnTo>
                  <a:pt x="0" y="214313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8930" y="223242"/>
                </a:lnTo>
                <a:lnTo>
                  <a:pt x="8930" y="232172"/>
                </a:lnTo>
                <a:lnTo>
                  <a:pt x="8930" y="232172"/>
                </a:lnTo>
                <a:lnTo>
                  <a:pt x="8930" y="232172"/>
                </a:lnTo>
                <a:lnTo>
                  <a:pt x="17860" y="232172"/>
                </a:lnTo>
                <a:lnTo>
                  <a:pt x="17860" y="232172"/>
                </a:lnTo>
                <a:lnTo>
                  <a:pt x="17860" y="232172"/>
                </a:lnTo>
                <a:lnTo>
                  <a:pt x="17860" y="232172"/>
                </a:lnTo>
                <a:lnTo>
                  <a:pt x="17860" y="232172"/>
                </a:lnTo>
                <a:lnTo>
                  <a:pt x="17860" y="232172"/>
                </a:lnTo>
                <a:lnTo>
                  <a:pt x="17860" y="232172"/>
                </a:lnTo>
                <a:lnTo>
                  <a:pt x="17860" y="223242"/>
                </a:lnTo>
                <a:lnTo>
                  <a:pt x="17860" y="232172"/>
                </a:lnTo>
                <a:lnTo>
                  <a:pt x="17860" y="232172"/>
                </a:lnTo>
                <a:lnTo>
                  <a:pt x="17860" y="232172"/>
                </a:lnTo>
                <a:lnTo>
                  <a:pt x="17860" y="232172"/>
                </a:lnTo>
                <a:lnTo>
                  <a:pt x="17860" y="232172"/>
                </a:lnTo>
                <a:lnTo>
                  <a:pt x="17860" y="232172"/>
                </a:lnTo>
                <a:lnTo>
                  <a:pt x="17860" y="232172"/>
                </a:lnTo>
                <a:lnTo>
                  <a:pt x="17860" y="232172"/>
                </a:lnTo>
                <a:lnTo>
                  <a:pt x="17860" y="223242"/>
                </a:lnTo>
                <a:lnTo>
                  <a:pt x="8930" y="223242"/>
                </a:lnTo>
                <a:lnTo>
                  <a:pt x="8930" y="223242"/>
                </a:lnTo>
                <a:lnTo>
                  <a:pt x="8930" y="223242"/>
                </a:lnTo>
                <a:lnTo>
                  <a:pt x="8930" y="214313"/>
                </a:lnTo>
                <a:lnTo>
                  <a:pt x="8930" y="214313"/>
                </a:lnTo>
                <a:lnTo>
                  <a:pt x="17860" y="21431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205383"/>
                </a:lnTo>
                <a:lnTo>
                  <a:pt x="0" y="196454"/>
                </a:lnTo>
                <a:lnTo>
                  <a:pt x="0" y="187524"/>
                </a:lnTo>
                <a:lnTo>
                  <a:pt x="0" y="187524"/>
                </a:lnTo>
                <a:lnTo>
                  <a:pt x="0" y="178594"/>
                </a:lnTo>
                <a:lnTo>
                  <a:pt x="0" y="160735"/>
                </a:lnTo>
                <a:lnTo>
                  <a:pt x="0" y="151805"/>
                </a:lnTo>
                <a:lnTo>
                  <a:pt x="0" y="142875"/>
                </a:lnTo>
                <a:lnTo>
                  <a:pt x="0" y="133946"/>
                </a:lnTo>
                <a:lnTo>
                  <a:pt x="0" y="125016"/>
                </a:lnTo>
                <a:lnTo>
                  <a:pt x="0" y="107157"/>
                </a:lnTo>
                <a:lnTo>
                  <a:pt x="0" y="98227"/>
                </a:lnTo>
                <a:lnTo>
                  <a:pt x="0" y="80368"/>
                </a:lnTo>
                <a:lnTo>
                  <a:pt x="0" y="71438"/>
                </a:lnTo>
                <a:lnTo>
                  <a:pt x="0" y="53579"/>
                </a:lnTo>
                <a:lnTo>
                  <a:pt x="0" y="4464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1" name="Freeform 1510"/>
          <p:cNvSpPr/>
          <p:nvPr/>
        </p:nvSpPr>
        <p:spPr>
          <a:xfrm>
            <a:off x="8483202" y="1321594"/>
            <a:ext cx="62509" cy="98227"/>
          </a:xfrm>
          <a:custGeom>
            <a:avLst/>
            <a:gdLst/>
            <a:ahLst/>
            <a:cxnLst/>
            <a:rect l="0" t="0" r="0" b="0"/>
            <a:pathLst>
              <a:path w="62509" h="98227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8930" y="89296"/>
                </a:lnTo>
                <a:lnTo>
                  <a:pt x="8930" y="89296"/>
                </a:lnTo>
                <a:lnTo>
                  <a:pt x="17860" y="98226"/>
                </a:lnTo>
                <a:lnTo>
                  <a:pt x="17860" y="98226"/>
                </a:lnTo>
                <a:lnTo>
                  <a:pt x="26789" y="89296"/>
                </a:lnTo>
                <a:lnTo>
                  <a:pt x="35719" y="89296"/>
                </a:lnTo>
                <a:lnTo>
                  <a:pt x="44649" y="80367"/>
                </a:lnTo>
                <a:lnTo>
                  <a:pt x="44649" y="80367"/>
                </a:lnTo>
                <a:lnTo>
                  <a:pt x="53578" y="71437"/>
                </a:lnTo>
                <a:lnTo>
                  <a:pt x="62508" y="62508"/>
                </a:lnTo>
                <a:lnTo>
                  <a:pt x="62508" y="53578"/>
                </a:lnTo>
                <a:lnTo>
                  <a:pt x="62508" y="44648"/>
                </a:lnTo>
                <a:lnTo>
                  <a:pt x="62508" y="35719"/>
                </a:lnTo>
                <a:lnTo>
                  <a:pt x="62508" y="35719"/>
                </a:lnTo>
                <a:lnTo>
                  <a:pt x="53578" y="26789"/>
                </a:lnTo>
                <a:lnTo>
                  <a:pt x="44649" y="26789"/>
                </a:lnTo>
                <a:lnTo>
                  <a:pt x="35719" y="26789"/>
                </a:lnTo>
                <a:lnTo>
                  <a:pt x="26789" y="26789"/>
                </a:lnTo>
                <a:lnTo>
                  <a:pt x="17860" y="2678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2" name="Freeform 1511"/>
          <p:cNvSpPr/>
          <p:nvPr/>
        </p:nvSpPr>
        <p:spPr>
          <a:xfrm>
            <a:off x="8572499" y="1285875"/>
            <a:ext cx="169665" cy="107157"/>
          </a:xfrm>
          <a:custGeom>
            <a:avLst/>
            <a:gdLst/>
            <a:ahLst/>
            <a:cxnLst/>
            <a:rect l="0" t="0" r="0" b="0"/>
            <a:pathLst>
              <a:path w="169665" h="107157">
                <a:moveTo>
                  <a:pt x="0" y="62508"/>
                </a:moveTo>
                <a:lnTo>
                  <a:pt x="0" y="7143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8930" y="98227"/>
                </a:lnTo>
                <a:lnTo>
                  <a:pt x="8930" y="107156"/>
                </a:lnTo>
                <a:lnTo>
                  <a:pt x="17860" y="107156"/>
                </a:lnTo>
                <a:lnTo>
                  <a:pt x="26789" y="107156"/>
                </a:lnTo>
                <a:lnTo>
                  <a:pt x="35719" y="107156"/>
                </a:lnTo>
                <a:lnTo>
                  <a:pt x="44649" y="107156"/>
                </a:lnTo>
                <a:lnTo>
                  <a:pt x="53578" y="98227"/>
                </a:lnTo>
                <a:lnTo>
                  <a:pt x="53578" y="98227"/>
                </a:lnTo>
                <a:lnTo>
                  <a:pt x="62508" y="89297"/>
                </a:lnTo>
                <a:lnTo>
                  <a:pt x="71438" y="80367"/>
                </a:lnTo>
                <a:lnTo>
                  <a:pt x="71438" y="71438"/>
                </a:lnTo>
                <a:lnTo>
                  <a:pt x="80367" y="62508"/>
                </a:lnTo>
                <a:lnTo>
                  <a:pt x="80367" y="62508"/>
                </a:lnTo>
                <a:lnTo>
                  <a:pt x="80367" y="53578"/>
                </a:lnTo>
                <a:lnTo>
                  <a:pt x="89297" y="53578"/>
                </a:lnTo>
                <a:lnTo>
                  <a:pt x="89297" y="53578"/>
                </a:lnTo>
                <a:lnTo>
                  <a:pt x="89297" y="62508"/>
                </a:lnTo>
                <a:lnTo>
                  <a:pt x="98227" y="62508"/>
                </a:lnTo>
                <a:lnTo>
                  <a:pt x="98227" y="71438"/>
                </a:lnTo>
                <a:lnTo>
                  <a:pt x="98227" y="80367"/>
                </a:lnTo>
                <a:lnTo>
                  <a:pt x="98227" y="89297"/>
                </a:lnTo>
                <a:lnTo>
                  <a:pt x="107156" y="98227"/>
                </a:lnTo>
                <a:lnTo>
                  <a:pt x="116086" y="98227"/>
                </a:lnTo>
                <a:lnTo>
                  <a:pt x="116086" y="107156"/>
                </a:lnTo>
                <a:lnTo>
                  <a:pt x="125016" y="107156"/>
                </a:lnTo>
                <a:lnTo>
                  <a:pt x="133946" y="107156"/>
                </a:lnTo>
                <a:lnTo>
                  <a:pt x="142875" y="107156"/>
                </a:lnTo>
                <a:lnTo>
                  <a:pt x="151805" y="98227"/>
                </a:lnTo>
                <a:lnTo>
                  <a:pt x="151805" y="89297"/>
                </a:lnTo>
                <a:lnTo>
                  <a:pt x="151805" y="89297"/>
                </a:lnTo>
                <a:lnTo>
                  <a:pt x="160735" y="80367"/>
                </a:lnTo>
                <a:lnTo>
                  <a:pt x="160735" y="71438"/>
                </a:lnTo>
                <a:lnTo>
                  <a:pt x="169664" y="62508"/>
                </a:lnTo>
                <a:lnTo>
                  <a:pt x="169664" y="53578"/>
                </a:lnTo>
                <a:lnTo>
                  <a:pt x="160735" y="35719"/>
                </a:lnTo>
                <a:lnTo>
                  <a:pt x="160735" y="26789"/>
                </a:lnTo>
                <a:lnTo>
                  <a:pt x="160735" y="26789"/>
                </a:lnTo>
                <a:lnTo>
                  <a:pt x="160735" y="17859"/>
                </a:lnTo>
                <a:lnTo>
                  <a:pt x="151805" y="17859"/>
                </a:lnTo>
                <a:lnTo>
                  <a:pt x="151805" y="8930"/>
                </a:lnTo>
                <a:lnTo>
                  <a:pt x="142875" y="8930"/>
                </a:lnTo>
                <a:lnTo>
                  <a:pt x="142875" y="893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3" name="Freeform 1512"/>
          <p:cNvSpPr/>
          <p:nvPr/>
        </p:nvSpPr>
        <p:spPr>
          <a:xfrm>
            <a:off x="6456164" y="1830586"/>
            <a:ext cx="116087" cy="133946"/>
          </a:xfrm>
          <a:custGeom>
            <a:avLst/>
            <a:gdLst/>
            <a:ahLst/>
            <a:cxnLst/>
            <a:rect l="0" t="0" r="0" b="0"/>
            <a:pathLst>
              <a:path w="116087" h="133946">
                <a:moveTo>
                  <a:pt x="107156" y="8929"/>
                </a:moveTo>
                <a:lnTo>
                  <a:pt x="98227" y="8929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8929"/>
                </a:lnTo>
                <a:lnTo>
                  <a:pt x="71438" y="8929"/>
                </a:lnTo>
                <a:lnTo>
                  <a:pt x="62508" y="17859"/>
                </a:lnTo>
                <a:lnTo>
                  <a:pt x="44649" y="26789"/>
                </a:lnTo>
                <a:lnTo>
                  <a:pt x="35719" y="44648"/>
                </a:lnTo>
                <a:lnTo>
                  <a:pt x="26789" y="62508"/>
                </a:lnTo>
                <a:lnTo>
                  <a:pt x="17859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0" y="125015"/>
                </a:lnTo>
                <a:lnTo>
                  <a:pt x="8930" y="133945"/>
                </a:lnTo>
                <a:lnTo>
                  <a:pt x="17859" y="133945"/>
                </a:lnTo>
                <a:lnTo>
                  <a:pt x="26789" y="133945"/>
                </a:lnTo>
                <a:lnTo>
                  <a:pt x="35719" y="133945"/>
                </a:lnTo>
                <a:lnTo>
                  <a:pt x="44649" y="125015"/>
                </a:lnTo>
                <a:lnTo>
                  <a:pt x="62508" y="116086"/>
                </a:lnTo>
                <a:lnTo>
                  <a:pt x="71438" y="107156"/>
                </a:lnTo>
                <a:lnTo>
                  <a:pt x="89297" y="98226"/>
                </a:lnTo>
                <a:lnTo>
                  <a:pt x="98227" y="89297"/>
                </a:lnTo>
                <a:lnTo>
                  <a:pt x="107156" y="80367"/>
                </a:lnTo>
                <a:lnTo>
                  <a:pt x="107156" y="71437"/>
                </a:lnTo>
                <a:lnTo>
                  <a:pt x="116086" y="62508"/>
                </a:lnTo>
                <a:lnTo>
                  <a:pt x="116086" y="44648"/>
                </a:lnTo>
                <a:lnTo>
                  <a:pt x="116086" y="44648"/>
                </a:lnTo>
                <a:lnTo>
                  <a:pt x="107156" y="35718"/>
                </a:lnTo>
                <a:lnTo>
                  <a:pt x="107156" y="26789"/>
                </a:lnTo>
                <a:lnTo>
                  <a:pt x="107156" y="17859"/>
                </a:lnTo>
                <a:lnTo>
                  <a:pt x="98227" y="17859"/>
                </a:lnTo>
                <a:lnTo>
                  <a:pt x="98227" y="1785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4" name="Freeform 1513"/>
          <p:cNvSpPr/>
          <p:nvPr/>
        </p:nvSpPr>
        <p:spPr>
          <a:xfrm>
            <a:off x="6607969" y="1821656"/>
            <a:ext cx="80368" cy="98228"/>
          </a:xfrm>
          <a:custGeom>
            <a:avLst/>
            <a:gdLst/>
            <a:ahLst/>
            <a:cxnLst/>
            <a:rect l="0" t="0" r="0" b="0"/>
            <a:pathLst>
              <a:path w="80368" h="98228">
                <a:moveTo>
                  <a:pt x="0" y="26789"/>
                </a:moveTo>
                <a:lnTo>
                  <a:pt x="0" y="26789"/>
                </a:lnTo>
                <a:lnTo>
                  <a:pt x="0" y="44648"/>
                </a:lnTo>
                <a:lnTo>
                  <a:pt x="0" y="44648"/>
                </a:lnTo>
                <a:lnTo>
                  <a:pt x="8929" y="53578"/>
                </a:lnTo>
                <a:lnTo>
                  <a:pt x="8929" y="71438"/>
                </a:lnTo>
                <a:lnTo>
                  <a:pt x="17859" y="80367"/>
                </a:lnTo>
                <a:lnTo>
                  <a:pt x="26789" y="89297"/>
                </a:lnTo>
                <a:lnTo>
                  <a:pt x="26789" y="98227"/>
                </a:lnTo>
                <a:lnTo>
                  <a:pt x="35719" y="98227"/>
                </a:lnTo>
                <a:lnTo>
                  <a:pt x="44648" y="98227"/>
                </a:lnTo>
                <a:lnTo>
                  <a:pt x="53578" y="98227"/>
                </a:lnTo>
                <a:lnTo>
                  <a:pt x="53578" y="89297"/>
                </a:lnTo>
                <a:lnTo>
                  <a:pt x="62508" y="89297"/>
                </a:lnTo>
                <a:lnTo>
                  <a:pt x="62508" y="80367"/>
                </a:lnTo>
                <a:lnTo>
                  <a:pt x="71437" y="71438"/>
                </a:lnTo>
                <a:lnTo>
                  <a:pt x="71437" y="53578"/>
                </a:lnTo>
                <a:lnTo>
                  <a:pt x="80367" y="44648"/>
                </a:lnTo>
                <a:lnTo>
                  <a:pt x="80367" y="35719"/>
                </a:lnTo>
                <a:lnTo>
                  <a:pt x="80367" y="26789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5" name="Freeform 1514"/>
          <p:cNvSpPr/>
          <p:nvPr/>
        </p:nvSpPr>
        <p:spPr>
          <a:xfrm>
            <a:off x="6750844" y="1812726"/>
            <a:ext cx="89298" cy="116087"/>
          </a:xfrm>
          <a:custGeom>
            <a:avLst/>
            <a:gdLst/>
            <a:ahLst/>
            <a:cxnLst/>
            <a:rect l="0" t="0" r="0" b="0"/>
            <a:pathLst>
              <a:path w="89298" h="116087">
                <a:moveTo>
                  <a:pt x="0" y="44649"/>
                </a:moveTo>
                <a:lnTo>
                  <a:pt x="8929" y="44649"/>
                </a:lnTo>
                <a:lnTo>
                  <a:pt x="8929" y="44649"/>
                </a:lnTo>
                <a:lnTo>
                  <a:pt x="8929" y="44649"/>
                </a:lnTo>
                <a:lnTo>
                  <a:pt x="17859" y="44649"/>
                </a:lnTo>
                <a:lnTo>
                  <a:pt x="26789" y="44649"/>
                </a:lnTo>
                <a:lnTo>
                  <a:pt x="35719" y="44649"/>
                </a:lnTo>
                <a:lnTo>
                  <a:pt x="44648" y="35719"/>
                </a:lnTo>
                <a:lnTo>
                  <a:pt x="44648" y="26789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59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8929" y="98227"/>
                </a:lnTo>
                <a:lnTo>
                  <a:pt x="17859" y="107157"/>
                </a:lnTo>
                <a:lnTo>
                  <a:pt x="17859" y="116086"/>
                </a:lnTo>
                <a:lnTo>
                  <a:pt x="35719" y="116086"/>
                </a:lnTo>
                <a:lnTo>
                  <a:pt x="44648" y="116086"/>
                </a:lnTo>
                <a:lnTo>
                  <a:pt x="53578" y="116086"/>
                </a:lnTo>
                <a:lnTo>
                  <a:pt x="62508" y="107157"/>
                </a:lnTo>
                <a:lnTo>
                  <a:pt x="80367" y="107157"/>
                </a:lnTo>
                <a:lnTo>
                  <a:pt x="89297" y="98227"/>
                </a:lnTo>
                <a:lnTo>
                  <a:pt x="89297" y="98227"/>
                </a:lnTo>
                <a:lnTo>
                  <a:pt x="89297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6" name="Freeform 1515"/>
          <p:cNvSpPr/>
          <p:nvPr/>
        </p:nvSpPr>
        <p:spPr>
          <a:xfrm>
            <a:off x="6858000" y="1821656"/>
            <a:ext cx="107157" cy="125017"/>
          </a:xfrm>
          <a:custGeom>
            <a:avLst/>
            <a:gdLst/>
            <a:ahLst/>
            <a:cxnLst/>
            <a:rect l="0" t="0" r="0" b="0"/>
            <a:pathLst>
              <a:path w="107157" h="125017">
                <a:moveTo>
                  <a:pt x="8930" y="44648"/>
                </a:moveTo>
                <a:lnTo>
                  <a:pt x="8930" y="53578"/>
                </a:lnTo>
                <a:lnTo>
                  <a:pt x="8930" y="71438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25016"/>
                </a:lnTo>
                <a:lnTo>
                  <a:pt x="8930" y="116086"/>
                </a:lnTo>
                <a:lnTo>
                  <a:pt x="8930" y="107156"/>
                </a:lnTo>
                <a:lnTo>
                  <a:pt x="8930" y="98227"/>
                </a:lnTo>
                <a:lnTo>
                  <a:pt x="8930" y="89297"/>
                </a:lnTo>
                <a:lnTo>
                  <a:pt x="8930" y="71438"/>
                </a:lnTo>
                <a:lnTo>
                  <a:pt x="8930" y="62508"/>
                </a:lnTo>
                <a:lnTo>
                  <a:pt x="8930" y="44648"/>
                </a:lnTo>
                <a:lnTo>
                  <a:pt x="8930" y="26789"/>
                </a:lnTo>
                <a:lnTo>
                  <a:pt x="17859" y="17859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7" name="Freeform 1516"/>
          <p:cNvSpPr/>
          <p:nvPr/>
        </p:nvSpPr>
        <p:spPr>
          <a:xfrm>
            <a:off x="7161609" y="1651992"/>
            <a:ext cx="53580" cy="250032"/>
          </a:xfrm>
          <a:custGeom>
            <a:avLst/>
            <a:gdLst/>
            <a:ahLst/>
            <a:cxnLst/>
            <a:rect l="0" t="0" r="0" b="0"/>
            <a:pathLst>
              <a:path w="53580" h="250032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17860" y="89297"/>
                </a:lnTo>
                <a:lnTo>
                  <a:pt x="26789" y="107156"/>
                </a:lnTo>
                <a:lnTo>
                  <a:pt x="26789" y="125016"/>
                </a:lnTo>
                <a:lnTo>
                  <a:pt x="35719" y="142875"/>
                </a:lnTo>
                <a:lnTo>
                  <a:pt x="35719" y="169664"/>
                </a:lnTo>
                <a:lnTo>
                  <a:pt x="44649" y="187523"/>
                </a:lnTo>
                <a:lnTo>
                  <a:pt x="44649" y="205383"/>
                </a:lnTo>
                <a:lnTo>
                  <a:pt x="44649" y="223242"/>
                </a:lnTo>
                <a:lnTo>
                  <a:pt x="53579" y="232172"/>
                </a:lnTo>
                <a:lnTo>
                  <a:pt x="53579" y="241102"/>
                </a:lnTo>
                <a:lnTo>
                  <a:pt x="53579" y="250031"/>
                </a:lnTo>
                <a:lnTo>
                  <a:pt x="53579" y="250031"/>
                </a:lnTo>
                <a:lnTo>
                  <a:pt x="53579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8" name="Freeform 1517"/>
          <p:cNvSpPr/>
          <p:nvPr/>
        </p:nvSpPr>
        <p:spPr>
          <a:xfrm>
            <a:off x="7116961" y="1821656"/>
            <a:ext cx="232173" cy="89298"/>
          </a:xfrm>
          <a:custGeom>
            <a:avLst/>
            <a:gdLst/>
            <a:ahLst/>
            <a:cxnLst/>
            <a:rect l="0" t="0" r="0" b="0"/>
            <a:pathLst>
              <a:path w="232173" h="89298">
                <a:moveTo>
                  <a:pt x="0" y="44648"/>
                </a:moveTo>
                <a:lnTo>
                  <a:pt x="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26789" y="44648"/>
                </a:lnTo>
                <a:lnTo>
                  <a:pt x="35719" y="44648"/>
                </a:lnTo>
                <a:lnTo>
                  <a:pt x="53578" y="44648"/>
                </a:lnTo>
                <a:lnTo>
                  <a:pt x="71437" y="44648"/>
                </a:lnTo>
                <a:lnTo>
                  <a:pt x="89297" y="44648"/>
                </a:lnTo>
                <a:lnTo>
                  <a:pt x="107156" y="35719"/>
                </a:lnTo>
                <a:lnTo>
                  <a:pt x="125016" y="35719"/>
                </a:lnTo>
                <a:lnTo>
                  <a:pt x="142875" y="26789"/>
                </a:lnTo>
                <a:lnTo>
                  <a:pt x="151805" y="26789"/>
                </a:lnTo>
                <a:lnTo>
                  <a:pt x="160734" y="17859"/>
                </a:lnTo>
                <a:lnTo>
                  <a:pt x="178594" y="8930"/>
                </a:lnTo>
                <a:lnTo>
                  <a:pt x="187523" y="8930"/>
                </a:lnTo>
                <a:lnTo>
                  <a:pt x="187523" y="0"/>
                </a:lnTo>
                <a:lnTo>
                  <a:pt x="196453" y="0"/>
                </a:lnTo>
                <a:lnTo>
                  <a:pt x="196453" y="0"/>
                </a:lnTo>
                <a:lnTo>
                  <a:pt x="187523" y="0"/>
                </a:lnTo>
                <a:lnTo>
                  <a:pt x="187523" y="8930"/>
                </a:lnTo>
                <a:lnTo>
                  <a:pt x="178594" y="17859"/>
                </a:lnTo>
                <a:lnTo>
                  <a:pt x="169664" y="26789"/>
                </a:lnTo>
                <a:lnTo>
                  <a:pt x="169664" y="44648"/>
                </a:lnTo>
                <a:lnTo>
                  <a:pt x="160734" y="53578"/>
                </a:lnTo>
                <a:lnTo>
                  <a:pt x="160734" y="62508"/>
                </a:lnTo>
                <a:lnTo>
                  <a:pt x="160734" y="80367"/>
                </a:lnTo>
                <a:lnTo>
                  <a:pt x="160734" y="80367"/>
                </a:lnTo>
                <a:lnTo>
                  <a:pt x="160734" y="89297"/>
                </a:lnTo>
                <a:lnTo>
                  <a:pt x="169664" y="89297"/>
                </a:lnTo>
                <a:lnTo>
                  <a:pt x="178594" y="89297"/>
                </a:lnTo>
                <a:lnTo>
                  <a:pt x="187523" y="89297"/>
                </a:lnTo>
                <a:lnTo>
                  <a:pt x="196453" y="80367"/>
                </a:lnTo>
                <a:lnTo>
                  <a:pt x="205383" y="80367"/>
                </a:lnTo>
                <a:lnTo>
                  <a:pt x="223242" y="71438"/>
                </a:lnTo>
                <a:lnTo>
                  <a:pt x="223242" y="62508"/>
                </a:lnTo>
                <a:lnTo>
                  <a:pt x="232172" y="53578"/>
                </a:lnTo>
                <a:lnTo>
                  <a:pt x="232172" y="53578"/>
                </a:lnTo>
                <a:lnTo>
                  <a:pt x="232172" y="44648"/>
                </a:lnTo>
                <a:lnTo>
                  <a:pt x="232172" y="35719"/>
                </a:lnTo>
                <a:lnTo>
                  <a:pt x="232172" y="35719"/>
                </a:lnTo>
                <a:lnTo>
                  <a:pt x="223242" y="26789"/>
                </a:lnTo>
                <a:lnTo>
                  <a:pt x="214312" y="26789"/>
                </a:lnTo>
                <a:lnTo>
                  <a:pt x="214312" y="26789"/>
                </a:lnTo>
                <a:lnTo>
                  <a:pt x="205383" y="26789"/>
                </a:lnTo>
                <a:lnTo>
                  <a:pt x="205383" y="26789"/>
                </a:lnTo>
                <a:lnTo>
                  <a:pt x="205383" y="26789"/>
                </a:lnTo>
                <a:lnTo>
                  <a:pt x="205383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9" name="Freeform 1518"/>
          <p:cNvSpPr/>
          <p:nvPr/>
        </p:nvSpPr>
        <p:spPr>
          <a:xfrm>
            <a:off x="7188398" y="1830586"/>
            <a:ext cx="17861" cy="133946"/>
          </a:xfrm>
          <a:custGeom>
            <a:avLst/>
            <a:gdLst/>
            <a:ahLst/>
            <a:cxnLst/>
            <a:rect l="0" t="0" r="0" b="0"/>
            <a:pathLst>
              <a:path w="17861" h="133946">
                <a:moveTo>
                  <a:pt x="893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6"/>
                </a:lnTo>
                <a:lnTo>
                  <a:pt x="17860" y="107156"/>
                </a:lnTo>
                <a:lnTo>
                  <a:pt x="17860" y="116086"/>
                </a:lnTo>
                <a:lnTo>
                  <a:pt x="17860" y="125015"/>
                </a:lnTo>
                <a:lnTo>
                  <a:pt x="17860" y="133945"/>
                </a:lnTo>
                <a:lnTo>
                  <a:pt x="17860" y="133945"/>
                </a:lnTo>
                <a:lnTo>
                  <a:pt x="17860" y="133945"/>
                </a:lnTo>
                <a:lnTo>
                  <a:pt x="17860" y="133945"/>
                </a:lnTo>
                <a:lnTo>
                  <a:pt x="17860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0" name="Freeform 1519"/>
          <p:cNvSpPr/>
          <p:nvPr/>
        </p:nvSpPr>
        <p:spPr>
          <a:xfrm>
            <a:off x="7509867" y="1768078"/>
            <a:ext cx="89298" cy="125017"/>
          </a:xfrm>
          <a:custGeom>
            <a:avLst/>
            <a:gdLst/>
            <a:ahLst/>
            <a:cxnLst/>
            <a:rect l="0" t="0" r="0" b="0"/>
            <a:pathLst>
              <a:path w="89298" h="125017">
                <a:moveTo>
                  <a:pt x="53578" y="8930"/>
                </a:move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44649" y="8930"/>
                </a:lnTo>
                <a:lnTo>
                  <a:pt x="35719" y="8930"/>
                </a:lnTo>
                <a:lnTo>
                  <a:pt x="35719" y="17859"/>
                </a:lnTo>
                <a:lnTo>
                  <a:pt x="26789" y="35719"/>
                </a:lnTo>
                <a:lnTo>
                  <a:pt x="1786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25016"/>
                </a:lnTo>
                <a:lnTo>
                  <a:pt x="17860" y="125016"/>
                </a:lnTo>
                <a:lnTo>
                  <a:pt x="26789" y="125016"/>
                </a:lnTo>
                <a:lnTo>
                  <a:pt x="35719" y="116086"/>
                </a:lnTo>
                <a:lnTo>
                  <a:pt x="44649" y="107156"/>
                </a:lnTo>
                <a:lnTo>
                  <a:pt x="62508" y="98226"/>
                </a:lnTo>
                <a:lnTo>
                  <a:pt x="71438" y="89297"/>
                </a:lnTo>
                <a:lnTo>
                  <a:pt x="80367" y="80367"/>
                </a:lnTo>
                <a:lnTo>
                  <a:pt x="89297" y="71437"/>
                </a:lnTo>
                <a:lnTo>
                  <a:pt x="89297" y="62508"/>
                </a:lnTo>
                <a:lnTo>
                  <a:pt x="89297" y="53578"/>
                </a:lnTo>
                <a:lnTo>
                  <a:pt x="89297" y="53578"/>
                </a:lnTo>
                <a:lnTo>
                  <a:pt x="89297" y="44648"/>
                </a:lnTo>
                <a:lnTo>
                  <a:pt x="80367" y="35719"/>
                </a:lnTo>
                <a:lnTo>
                  <a:pt x="80367" y="35719"/>
                </a:lnTo>
                <a:lnTo>
                  <a:pt x="71438" y="35719"/>
                </a:lnTo>
                <a:lnTo>
                  <a:pt x="71438" y="35719"/>
                </a:lnTo>
                <a:lnTo>
                  <a:pt x="71438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1" name="Freeform 1520"/>
          <p:cNvSpPr/>
          <p:nvPr/>
        </p:nvSpPr>
        <p:spPr>
          <a:xfrm>
            <a:off x="7625953" y="1643062"/>
            <a:ext cx="44650" cy="250033"/>
          </a:xfrm>
          <a:custGeom>
            <a:avLst/>
            <a:gdLst/>
            <a:ahLst/>
            <a:cxnLst/>
            <a:rect l="0" t="0" r="0" b="0"/>
            <a:pathLst>
              <a:path w="44650" h="250033">
                <a:moveTo>
                  <a:pt x="8930" y="0"/>
                </a:moveTo>
                <a:lnTo>
                  <a:pt x="8930" y="0"/>
                </a:lnTo>
                <a:lnTo>
                  <a:pt x="0" y="17860"/>
                </a:lnTo>
                <a:lnTo>
                  <a:pt x="0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71438"/>
                </a:lnTo>
                <a:lnTo>
                  <a:pt x="8930" y="89297"/>
                </a:lnTo>
                <a:lnTo>
                  <a:pt x="17860" y="107157"/>
                </a:lnTo>
                <a:lnTo>
                  <a:pt x="17860" y="125016"/>
                </a:lnTo>
                <a:lnTo>
                  <a:pt x="17860" y="142875"/>
                </a:lnTo>
                <a:lnTo>
                  <a:pt x="26789" y="160735"/>
                </a:lnTo>
                <a:lnTo>
                  <a:pt x="26789" y="178594"/>
                </a:lnTo>
                <a:lnTo>
                  <a:pt x="35719" y="187524"/>
                </a:lnTo>
                <a:lnTo>
                  <a:pt x="35719" y="205383"/>
                </a:lnTo>
                <a:lnTo>
                  <a:pt x="35719" y="214313"/>
                </a:lnTo>
                <a:lnTo>
                  <a:pt x="44649" y="223242"/>
                </a:lnTo>
                <a:lnTo>
                  <a:pt x="44649" y="232172"/>
                </a:lnTo>
                <a:lnTo>
                  <a:pt x="44649" y="250032"/>
                </a:lnTo>
                <a:lnTo>
                  <a:pt x="44649" y="250032"/>
                </a:lnTo>
                <a:lnTo>
                  <a:pt x="44649" y="2500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2" name="Freeform 1521"/>
          <p:cNvSpPr/>
          <p:nvPr/>
        </p:nvSpPr>
        <p:spPr>
          <a:xfrm>
            <a:off x="7599164" y="1759148"/>
            <a:ext cx="125017" cy="44650"/>
          </a:xfrm>
          <a:custGeom>
            <a:avLst/>
            <a:gdLst/>
            <a:ahLst/>
            <a:cxnLst/>
            <a:rect l="0" t="0" r="0" b="0"/>
            <a:pathLst>
              <a:path w="125017" h="44650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8930" y="44649"/>
                </a:lnTo>
                <a:lnTo>
                  <a:pt x="17859" y="44649"/>
                </a:lnTo>
                <a:lnTo>
                  <a:pt x="35719" y="44649"/>
                </a:lnTo>
                <a:lnTo>
                  <a:pt x="44649" y="44649"/>
                </a:lnTo>
                <a:lnTo>
                  <a:pt x="62508" y="35719"/>
                </a:lnTo>
                <a:lnTo>
                  <a:pt x="71438" y="35719"/>
                </a:lnTo>
                <a:lnTo>
                  <a:pt x="89297" y="35719"/>
                </a:lnTo>
                <a:lnTo>
                  <a:pt x="98227" y="26789"/>
                </a:lnTo>
                <a:lnTo>
                  <a:pt x="107156" y="26789"/>
                </a:lnTo>
                <a:lnTo>
                  <a:pt x="116086" y="17860"/>
                </a:lnTo>
                <a:lnTo>
                  <a:pt x="116086" y="893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3" name="Freeform 1522"/>
          <p:cNvSpPr/>
          <p:nvPr/>
        </p:nvSpPr>
        <p:spPr>
          <a:xfrm>
            <a:off x="7715250" y="1651992"/>
            <a:ext cx="241103" cy="205384"/>
          </a:xfrm>
          <a:custGeom>
            <a:avLst/>
            <a:gdLst/>
            <a:ahLst/>
            <a:cxnLst/>
            <a:rect l="0" t="0" r="0" b="0"/>
            <a:pathLst>
              <a:path w="241103" h="205384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42875"/>
                </a:lnTo>
                <a:lnTo>
                  <a:pt x="8930" y="160734"/>
                </a:lnTo>
                <a:lnTo>
                  <a:pt x="17859" y="169664"/>
                </a:lnTo>
                <a:lnTo>
                  <a:pt x="17859" y="187523"/>
                </a:lnTo>
                <a:lnTo>
                  <a:pt x="17859" y="196453"/>
                </a:lnTo>
                <a:lnTo>
                  <a:pt x="26789" y="205383"/>
                </a:lnTo>
                <a:lnTo>
                  <a:pt x="26789" y="205383"/>
                </a:lnTo>
                <a:lnTo>
                  <a:pt x="26789" y="205383"/>
                </a:lnTo>
                <a:lnTo>
                  <a:pt x="26789" y="205383"/>
                </a:lnTo>
                <a:lnTo>
                  <a:pt x="26789" y="205383"/>
                </a:lnTo>
                <a:lnTo>
                  <a:pt x="26789" y="196453"/>
                </a:lnTo>
                <a:lnTo>
                  <a:pt x="26789" y="187523"/>
                </a:lnTo>
                <a:lnTo>
                  <a:pt x="35719" y="178594"/>
                </a:lnTo>
                <a:lnTo>
                  <a:pt x="35719" y="169664"/>
                </a:lnTo>
                <a:lnTo>
                  <a:pt x="35719" y="160734"/>
                </a:lnTo>
                <a:lnTo>
                  <a:pt x="44648" y="151805"/>
                </a:lnTo>
                <a:lnTo>
                  <a:pt x="4464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62508" y="142875"/>
                </a:lnTo>
                <a:lnTo>
                  <a:pt x="62508" y="151805"/>
                </a:lnTo>
                <a:lnTo>
                  <a:pt x="62508" y="151805"/>
                </a:lnTo>
                <a:lnTo>
                  <a:pt x="71438" y="160734"/>
                </a:lnTo>
                <a:lnTo>
                  <a:pt x="71438" y="169664"/>
                </a:lnTo>
                <a:lnTo>
                  <a:pt x="80367" y="178594"/>
                </a:lnTo>
                <a:lnTo>
                  <a:pt x="80367" y="187523"/>
                </a:lnTo>
                <a:lnTo>
                  <a:pt x="89297" y="196453"/>
                </a:lnTo>
                <a:lnTo>
                  <a:pt x="98227" y="196453"/>
                </a:lnTo>
                <a:lnTo>
                  <a:pt x="107156" y="205383"/>
                </a:lnTo>
                <a:lnTo>
                  <a:pt x="116086" y="205383"/>
                </a:lnTo>
                <a:lnTo>
                  <a:pt x="125016" y="196453"/>
                </a:lnTo>
                <a:lnTo>
                  <a:pt x="133945" y="196453"/>
                </a:lnTo>
                <a:lnTo>
                  <a:pt x="142875" y="187523"/>
                </a:lnTo>
                <a:lnTo>
                  <a:pt x="151805" y="178594"/>
                </a:lnTo>
                <a:lnTo>
                  <a:pt x="160734" y="169664"/>
                </a:lnTo>
                <a:lnTo>
                  <a:pt x="169664" y="160734"/>
                </a:lnTo>
                <a:lnTo>
                  <a:pt x="178594" y="151805"/>
                </a:lnTo>
                <a:lnTo>
                  <a:pt x="178594" y="142875"/>
                </a:lnTo>
                <a:lnTo>
                  <a:pt x="178594" y="125016"/>
                </a:lnTo>
                <a:lnTo>
                  <a:pt x="178594" y="116086"/>
                </a:lnTo>
                <a:lnTo>
                  <a:pt x="178594" y="107156"/>
                </a:lnTo>
                <a:lnTo>
                  <a:pt x="169664" y="98227"/>
                </a:lnTo>
                <a:lnTo>
                  <a:pt x="169664" y="98227"/>
                </a:lnTo>
                <a:lnTo>
                  <a:pt x="160734" y="98227"/>
                </a:lnTo>
                <a:lnTo>
                  <a:pt x="151805" y="107156"/>
                </a:lnTo>
                <a:lnTo>
                  <a:pt x="151805" y="107156"/>
                </a:lnTo>
                <a:lnTo>
                  <a:pt x="142875" y="116086"/>
                </a:lnTo>
                <a:lnTo>
                  <a:pt x="142875" y="125016"/>
                </a:lnTo>
                <a:lnTo>
                  <a:pt x="142875" y="133945"/>
                </a:lnTo>
                <a:lnTo>
                  <a:pt x="142875" y="142875"/>
                </a:lnTo>
                <a:lnTo>
                  <a:pt x="142875" y="151805"/>
                </a:lnTo>
                <a:lnTo>
                  <a:pt x="151805" y="160734"/>
                </a:lnTo>
                <a:lnTo>
                  <a:pt x="151805" y="169664"/>
                </a:lnTo>
                <a:lnTo>
                  <a:pt x="160734" y="178594"/>
                </a:lnTo>
                <a:lnTo>
                  <a:pt x="169664" y="178594"/>
                </a:lnTo>
                <a:lnTo>
                  <a:pt x="178594" y="187523"/>
                </a:lnTo>
                <a:lnTo>
                  <a:pt x="196453" y="187523"/>
                </a:lnTo>
                <a:lnTo>
                  <a:pt x="205383" y="187523"/>
                </a:lnTo>
                <a:lnTo>
                  <a:pt x="205383" y="178594"/>
                </a:lnTo>
                <a:lnTo>
                  <a:pt x="214313" y="178594"/>
                </a:lnTo>
                <a:lnTo>
                  <a:pt x="223242" y="169664"/>
                </a:lnTo>
                <a:lnTo>
                  <a:pt x="232172" y="160734"/>
                </a:lnTo>
                <a:lnTo>
                  <a:pt x="232172" y="151805"/>
                </a:lnTo>
                <a:lnTo>
                  <a:pt x="241102" y="142875"/>
                </a:lnTo>
                <a:lnTo>
                  <a:pt x="241102" y="133945"/>
                </a:lnTo>
                <a:lnTo>
                  <a:pt x="241102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4" name="Freeform 1523"/>
          <p:cNvSpPr/>
          <p:nvPr/>
        </p:nvSpPr>
        <p:spPr>
          <a:xfrm>
            <a:off x="7956352" y="1723429"/>
            <a:ext cx="71438" cy="107158"/>
          </a:xfrm>
          <a:custGeom>
            <a:avLst/>
            <a:gdLst/>
            <a:ahLst/>
            <a:cxnLst/>
            <a:rect l="0" t="0" r="0" b="0"/>
            <a:pathLst>
              <a:path w="71438" h="107158">
                <a:moveTo>
                  <a:pt x="8929" y="26790"/>
                </a:moveTo>
                <a:lnTo>
                  <a:pt x="8929" y="26790"/>
                </a:lnTo>
                <a:lnTo>
                  <a:pt x="8929" y="26790"/>
                </a:lnTo>
                <a:lnTo>
                  <a:pt x="8929" y="26790"/>
                </a:lnTo>
                <a:lnTo>
                  <a:pt x="0" y="35719"/>
                </a:lnTo>
                <a:lnTo>
                  <a:pt x="0" y="44649"/>
                </a:lnTo>
                <a:lnTo>
                  <a:pt x="0" y="53579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8929" y="98227"/>
                </a:lnTo>
                <a:lnTo>
                  <a:pt x="8929" y="98227"/>
                </a:lnTo>
                <a:lnTo>
                  <a:pt x="8929" y="107157"/>
                </a:lnTo>
                <a:lnTo>
                  <a:pt x="17859" y="107157"/>
                </a:lnTo>
                <a:lnTo>
                  <a:pt x="17859" y="107157"/>
                </a:lnTo>
                <a:lnTo>
                  <a:pt x="17859" y="107157"/>
                </a:lnTo>
                <a:lnTo>
                  <a:pt x="17859" y="98227"/>
                </a:lnTo>
                <a:lnTo>
                  <a:pt x="17859" y="89297"/>
                </a:lnTo>
                <a:lnTo>
                  <a:pt x="17859" y="80368"/>
                </a:lnTo>
                <a:lnTo>
                  <a:pt x="26789" y="71438"/>
                </a:lnTo>
                <a:lnTo>
                  <a:pt x="26789" y="53579"/>
                </a:lnTo>
                <a:lnTo>
                  <a:pt x="26789" y="44649"/>
                </a:lnTo>
                <a:lnTo>
                  <a:pt x="26789" y="35719"/>
                </a:lnTo>
                <a:lnTo>
                  <a:pt x="35718" y="26790"/>
                </a:lnTo>
                <a:lnTo>
                  <a:pt x="35718" y="17860"/>
                </a:lnTo>
                <a:lnTo>
                  <a:pt x="4464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7" y="893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5" name="Freeform 1524"/>
          <p:cNvSpPr/>
          <p:nvPr/>
        </p:nvSpPr>
        <p:spPr>
          <a:xfrm>
            <a:off x="8143875" y="1714500"/>
            <a:ext cx="89297" cy="142876"/>
          </a:xfrm>
          <a:custGeom>
            <a:avLst/>
            <a:gdLst/>
            <a:ahLst/>
            <a:cxnLst/>
            <a:rect l="0" t="0" r="0" b="0"/>
            <a:pathLst>
              <a:path w="89297" h="142876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8930" y="53578"/>
                </a:lnTo>
                <a:lnTo>
                  <a:pt x="17859" y="53578"/>
                </a:lnTo>
                <a:lnTo>
                  <a:pt x="35719" y="62508"/>
                </a:lnTo>
                <a:lnTo>
                  <a:pt x="53577" y="62508"/>
                </a:lnTo>
                <a:lnTo>
                  <a:pt x="62507" y="71437"/>
                </a:lnTo>
                <a:lnTo>
                  <a:pt x="80366" y="71437"/>
                </a:lnTo>
                <a:lnTo>
                  <a:pt x="89296" y="80367"/>
                </a:lnTo>
                <a:lnTo>
                  <a:pt x="89296" y="80367"/>
                </a:lnTo>
                <a:lnTo>
                  <a:pt x="89296" y="89297"/>
                </a:lnTo>
                <a:lnTo>
                  <a:pt x="89296" y="98226"/>
                </a:lnTo>
                <a:lnTo>
                  <a:pt x="89296" y="107156"/>
                </a:lnTo>
                <a:lnTo>
                  <a:pt x="80366" y="116086"/>
                </a:lnTo>
                <a:lnTo>
                  <a:pt x="71437" y="125015"/>
                </a:lnTo>
                <a:lnTo>
                  <a:pt x="62507" y="125015"/>
                </a:lnTo>
                <a:lnTo>
                  <a:pt x="44648" y="133945"/>
                </a:lnTo>
                <a:lnTo>
                  <a:pt x="35719" y="133945"/>
                </a:lnTo>
                <a:lnTo>
                  <a:pt x="35719" y="133945"/>
                </a:lnTo>
                <a:lnTo>
                  <a:pt x="26789" y="142875"/>
                </a:lnTo>
                <a:lnTo>
                  <a:pt x="26789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6" name="Freeform 1525"/>
          <p:cNvSpPr/>
          <p:nvPr/>
        </p:nvSpPr>
        <p:spPr>
          <a:xfrm>
            <a:off x="8295679" y="1803797"/>
            <a:ext cx="1" cy="44649"/>
          </a:xfrm>
          <a:custGeom>
            <a:avLst/>
            <a:gdLst/>
            <a:ahLst/>
            <a:cxnLst/>
            <a:rect l="0" t="0" r="0" b="0"/>
            <a:pathLst>
              <a:path w="1" h="44649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7" name="Freeform 1526"/>
          <p:cNvSpPr/>
          <p:nvPr/>
        </p:nvSpPr>
        <p:spPr>
          <a:xfrm>
            <a:off x="8277820" y="1687711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8" name="Freeform 1527"/>
          <p:cNvSpPr/>
          <p:nvPr/>
        </p:nvSpPr>
        <p:spPr>
          <a:xfrm>
            <a:off x="8376046" y="1607344"/>
            <a:ext cx="321470" cy="250032"/>
          </a:xfrm>
          <a:custGeom>
            <a:avLst/>
            <a:gdLst/>
            <a:ahLst/>
            <a:cxnLst/>
            <a:rect l="0" t="0" r="0" b="0"/>
            <a:pathLst>
              <a:path w="321470" h="250032">
                <a:moveTo>
                  <a:pt x="44649" y="98226"/>
                </a:moveTo>
                <a:lnTo>
                  <a:pt x="44649" y="98226"/>
                </a:lnTo>
                <a:lnTo>
                  <a:pt x="35719" y="98226"/>
                </a:lnTo>
                <a:lnTo>
                  <a:pt x="35719" y="98226"/>
                </a:lnTo>
                <a:lnTo>
                  <a:pt x="35719" y="107156"/>
                </a:lnTo>
                <a:lnTo>
                  <a:pt x="26789" y="125015"/>
                </a:lnTo>
                <a:lnTo>
                  <a:pt x="26789" y="133945"/>
                </a:lnTo>
                <a:lnTo>
                  <a:pt x="17859" y="151804"/>
                </a:lnTo>
                <a:lnTo>
                  <a:pt x="17859" y="160734"/>
                </a:lnTo>
                <a:lnTo>
                  <a:pt x="8930" y="178593"/>
                </a:lnTo>
                <a:lnTo>
                  <a:pt x="0" y="187523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196453"/>
                </a:lnTo>
                <a:lnTo>
                  <a:pt x="17859" y="196453"/>
                </a:lnTo>
                <a:lnTo>
                  <a:pt x="26789" y="196453"/>
                </a:lnTo>
                <a:lnTo>
                  <a:pt x="26789" y="196453"/>
                </a:lnTo>
                <a:lnTo>
                  <a:pt x="35719" y="187523"/>
                </a:lnTo>
                <a:lnTo>
                  <a:pt x="44649" y="187523"/>
                </a:lnTo>
                <a:lnTo>
                  <a:pt x="44649" y="169664"/>
                </a:lnTo>
                <a:lnTo>
                  <a:pt x="53578" y="160734"/>
                </a:lnTo>
                <a:lnTo>
                  <a:pt x="53578" y="151804"/>
                </a:lnTo>
                <a:lnTo>
                  <a:pt x="53578" y="133945"/>
                </a:lnTo>
                <a:lnTo>
                  <a:pt x="62508" y="125015"/>
                </a:lnTo>
                <a:lnTo>
                  <a:pt x="62508" y="107156"/>
                </a:lnTo>
                <a:lnTo>
                  <a:pt x="53578" y="89296"/>
                </a:lnTo>
                <a:lnTo>
                  <a:pt x="62508" y="71437"/>
                </a:lnTo>
                <a:lnTo>
                  <a:pt x="53578" y="62507"/>
                </a:lnTo>
                <a:lnTo>
                  <a:pt x="53578" y="44648"/>
                </a:lnTo>
                <a:lnTo>
                  <a:pt x="53578" y="35718"/>
                </a:lnTo>
                <a:lnTo>
                  <a:pt x="53578" y="26789"/>
                </a:lnTo>
                <a:lnTo>
                  <a:pt x="53578" y="17859"/>
                </a:lnTo>
                <a:lnTo>
                  <a:pt x="53578" y="8929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62508" y="8929"/>
                </a:lnTo>
                <a:lnTo>
                  <a:pt x="62508" y="17859"/>
                </a:lnTo>
                <a:lnTo>
                  <a:pt x="53578" y="26789"/>
                </a:lnTo>
                <a:lnTo>
                  <a:pt x="53578" y="35718"/>
                </a:lnTo>
                <a:lnTo>
                  <a:pt x="53578" y="53578"/>
                </a:lnTo>
                <a:lnTo>
                  <a:pt x="53578" y="71437"/>
                </a:lnTo>
                <a:lnTo>
                  <a:pt x="53578" y="89296"/>
                </a:lnTo>
                <a:lnTo>
                  <a:pt x="53578" y="107156"/>
                </a:lnTo>
                <a:lnTo>
                  <a:pt x="53578" y="125015"/>
                </a:lnTo>
                <a:lnTo>
                  <a:pt x="62508" y="142875"/>
                </a:lnTo>
                <a:lnTo>
                  <a:pt x="71438" y="151804"/>
                </a:lnTo>
                <a:lnTo>
                  <a:pt x="80367" y="169664"/>
                </a:lnTo>
                <a:lnTo>
                  <a:pt x="89297" y="178593"/>
                </a:lnTo>
                <a:lnTo>
                  <a:pt x="107156" y="187523"/>
                </a:lnTo>
                <a:lnTo>
                  <a:pt x="116086" y="187523"/>
                </a:lnTo>
                <a:lnTo>
                  <a:pt x="125016" y="196453"/>
                </a:lnTo>
                <a:lnTo>
                  <a:pt x="133945" y="196453"/>
                </a:lnTo>
                <a:lnTo>
                  <a:pt x="142875" y="187523"/>
                </a:lnTo>
                <a:lnTo>
                  <a:pt x="160734" y="187523"/>
                </a:lnTo>
                <a:lnTo>
                  <a:pt x="169664" y="187523"/>
                </a:lnTo>
                <a:lnTo>
                  <a:pt x="178594" y="178593"/>
                </a:lnTo>
                <a:lnTo>
                  <a:pt x="178594" y="169664"/>
                </a:lnTo>
                <a:lnTo>
                  <a:pt x="196453" y="160734"/>
                </a:lnTo>
                <a:lnTo>
                  <a:pt x="196453" y="151804"/>
                </a:lnTo>
                <a:lnTo>
                  <a:pt x="196453" y="142875"/>
                </a:lnTo>
                <a:lnTo>
                  <a:pt x="196453" y="133945"/>
                </a:lnTo>
                <a:lnTo>
                  <a:pt x="196453" y="125015"/>
                </a:lnTo>
                <a:lnTo>
                  <a:pt x="187524" y="116085"/>
                </a:lnTo>
                <a:lnTo>
                  <a:pt x="187524" y="116085"/>
                </a:lnTo>
                <a:lnTo>
                  <a:pt x="178594" y="107156"/>
                </a:lnTo>
                <a:lnTo>
                  <a:pt x="178594" y="116085"/>
                </a:lnTo>
                <a:lnTo>
                  <a:pt x="169664" y="125015"/>
                </a:lnTo>
                <a:lnTo>
                  <a:pt x="160734" y="133945"/>
                </a:lnTo>
                <a:lnTo>
                  <a:pt x="160734" y="142875"/>
                </a:lnTo>
                <a:lnTo>
                  <a:pt x="160734" y="160734"/>
                </a:lnTo>
                <a:lnTo>
                  <a:pt x="160734" y="169664"/>
                </a:lnTo>
                <a:lnTo>
                  <a:pt x="160734" y="187523"/>
                </a:lnTo>
                <a:lnTo>
                  <a:pt x="160734" y="196453"/>
                </a:lnTo>
                <a:lnTo>
                  <a:pt x="169664" y="214312"/>
                </a:lnTo>
                <a:lnTo>
                  <a:pt x="178594" y="223242"/>
                </a:lnTo>
                <a:lnTo>
                  <a:pt x="196453" y="232171"/>
                </a:lnTo>
                <a:lnTo>
                  <a:pt x="214313" y="232171"/>
                </a:lnTo>
                <a:lnTo>
                  <a:pt x="232172" y="241101"/>
                </a:lnTo>
                <a:lnTo>
                  <a:pt x="250031" y="241101"/>
                </a:lnTo>
                <a:lnTo>
                  <a:pt x="267891" y="241101"/>
                </a:lnTo>
                <a:lnTo>
                  <a:pt x="285750" y="241101"/>
                </a:lnTo>
                <a:lnTo>
                  <a:pt x="303609" y="241101"/>
                </a:lnTo>
                <a:lnTo>
                  <a:pt x="312539" y="250031"/>
                </a:lnTo>
                <a:lnTo>
                  <a:pt x="312539" y="250031"/>
                </a:lnTo>
                <a:lnTo>
                  <a:pt x="321469" y="241101"/>
                </a:lnTo>
                <a:lnTo>
                  <a:pt x="321469" y="241101"/>
                </a:lnTo>
                <a:lnTo>
                  <a:pt x="321469" y="241101"/>
                </a:lnTo>
                <a:lnTo>
                  <a:pt x="321469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9" name="Freeform 1528"/>
          <p:cNvSpPr/>
          <p:nvPr/>
        </p:nvSpPr>
        <p:spPr>
          <a:xfrm>
            <a:off x="6518672" y="2152054"/>
            <a:ext cx="107157" cy="151806"/>
          </a:xfrm>
          <a:custGeom>
            <a:avLst/>
            <a:gdLst/>
            <a:ahLst/>
            <a:cxnLst/>
            <a:rect l="0" t="0" r="0" b="0"/>
            <a:pathLst>
              <a:path w="107157" h="151806">
                <a:moveTo>
                  <a:pt x="98226" y="8930"/>
                </a:moveTo>
                <a:lnTo>
                  <a:pt x="98226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17860"/>
                </a:lnTo>
                <a:lnTo>
                  <a:pt x="71437" y="17860"/>
                </a:lnTo>
                <a:lnTo>
                  <a:pt x="62508" y="26790"/>
                </a:lnTo>
                <a:lnTo>
                  <a:pt x="53578" y="44649"/>
                </a:lnTo>
                <a:lnTo>
                  <a:pt x="35719" y="53579"/>
                </a:lnTo>
                <a:lnTo>
                  <a:pt x="26789" y="71438"/>
                </a:lnTo>
                <a:lnTo>
                  <a:pt x="17859" y="89297"/>
                </a:lnTo>
                <a:lnTo>
                  <a:pt x="8930" y="107157"/>
                </a:lnTo>
                <a:lnTo>
                  <a:pt x="0" y="125016"/>
                </a:lnTo>
                <a:lnTo>
                  <a:pt x="0" y="133946"/>
                </a:lnTo>
                <a:lnTo>
                  <a:pt x="0" y="142875"/>
                </a:lnTo>
                <a:lnTo>
                  <a:pt x="8930" y="142875"/>
                </a:lnTo>
                <a:lnTo>
                  <a:pt x="17859" y="151805"/>
                </a:lnTo>
                <a:lnTo>
                  <a:pt x="26789" y="151805"/>
                </a:lnTo>
                <a:lnTo>
                  <a:pt x="35719" y="151805"/>
                </a:lnTo>
                <a:lnTo>
                  <a:pt x="53578" y="142875"/>
                </a:lnTo>
                <a:lnTo>
                  <a:pt x="62508" y="133946"/>
                </a:lnTo>
                <a:lnTo>
                  <a:pt x="80367" y="125016"/>
                </a:lnTo>
                <a:lnTo>
                  <a:pt x="89297" y="107157"/>
                </a:lnTo>
                <a:lnTo>
                  <a:pt x="98226" y="98227"/>
                </a:lnTo>
                <a:lnTo>
                  <a:pt x="107156" y="80368"/>
                </a:lnTo>
                <a:lnTo>
                  <a:pt x="107156" y="71438"/>
                </a:lnTo>
                <a:lnTo>
                  <a:pt x="107156" y="62508"/>
                </a:lnTo>
                <a:lnTo>
                  <a:pt x="107156" y="44649"/>
                </a:lnTo>
                <a:lnTo>
                  <a:pt x="107156" y="35719"/>
                </a:lnTo>
                <a:lnTo>
                  <a:pt x="107156" y="17860"/>
                </a:lnTo>
                <a:lnTo>
                  <a:pt x="98226" y="17860"/>
                </a:lnTo>
                <a:lnTo>
                  <a:pt x="98226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0" name="Freeform 1529"/>
          <p:cNvSpPr/>
          <p:nvPr/>
        </p:nvSpPr>
        <p:spPr>
          <a:xfrm>
            <a:off x="6643688" y="2018109"/>
            <a:ext cx="71438" cy="285751"/>
          </a:xfrm>
          <a:custGeom>
            <a:avLst/>
            <a:gdLst/>
            <a:ahLst/>
            <a:cxnLst/>
            <a:rect l="0" t="0" r="0" b="0"/>
            <a:pathLst>
              <a:path w="71438" h="285751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62507" y="0"/>
                </a:lnTo>
                <a:lnTo>
                  <a:pt x="62507" y="8930"/>
                </a:lnTo>
                <a:lnTo>
                  <a:pt x="53578" y="8930"/>
                </a:lnTo>
                <a:lnTo>
                  <a:pt x="44648" y="17860"/>
                </a:lnTo>
                <a:lnTo>
                  <a:pt x="35718" y="35719"/>
                </a:lnTo>
                <a:lnTo>
                  <a:pt x="26789" y="53578"/>
                </a:lnTo>
                <a:lnTo>
                  <a:pt x="17859" y="71438"/>
                </a:lnTo>
                <a:lnTo>
                  <a:pt x="8929" y="80367"/>
                </a:lnTo>
                <a:lnTo>
                  <a:pt x="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8929" y="196453"/>
                </a:lnTo>
                <a:lnTo>
                  <a:pt x="17859" y="214313"/>
                </a:lnTo>
                <a:lnTo>
                  <a:pt x="26789" y="223242"/>
                </a:lnTo>
                <a:lnTo>
                  <a:pt x="35718" y="232172"/>
                </a:lnTo>
                <a:lnTo>
                  <a:pt x="44648" y="250031"/>
                </a:lnTo>
                <a:lnTo>
                  <a:pt x="53578" y="258961"/>
                </a:lnTo>
                <a:lnTo>
                  <a:pt x="53578" y="267891"/>
                </a:lnTo>
                <a:lnTo>
                  <a:pt x="53578" y="276820"/>
                </a:lnTo>
                <a:lnTo>
                  <a:pt x="62507" y="276820"/>
                </a:lnTo>
                <a:lnTo>
                  <a:pt x="62507" y="285750"/>
                </a:lnTo>
                <a:lnTo>
                  <a:pt x="62507" y="285750"/>
                </a:lnTo>
                <a:lnTo>
                  <a:pt x="62507" y="285750"/>
                </a:lnTo>
                <a:lnTo>
                  <a:pt x="62507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1" name="Freeform 1530"/>
          <p:cNvSpPr/>
          <p:nvPr/>
        </p:nvSpPr>
        <p:spPr>
          <a:xfrm>
            <a:off x="6607969" y="2214562"/>
            <a:ext cx="169665" cy="35720"/>
          </a:xfrm>
          <a:custGeom>
            <a:avLst/>
            <a:gdLst/>
            <a:ahLst/>
            <a:cxnLst/>
            <a:rect l="0" t="0" r="0" b="0"/>
            <a:pathLst>
              <a:path w="169665" h="35720">
                <a:moveTo>
                  <a:pt x="8929" y="35719"/>
                </a:moveTo>
                <a:lnTo>
                  <a:pt x="8929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17860"/>
                </a:lnTo>
                <a:lnTo>
                  <a:pt x="26789" y="17860"/>
                </a:lnTo>
                <a:lnTo>
                  <a:pt x="44648" y="17860"/>
                </a:lnTo>
                <a:lnTo>
                  <a:pt x="62508" y="17860"/>
                </a:lnTo>
                <a:lnTo>
                  <a:pt x="71437" y="17860"/>
                </a:lnTo>
                <a:lnTo>
                  <a:pt x="89297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51804" y="0"/>
                </a:lnTo>
                <a:lnTo>
                  <a:pt x="16073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2" name="Freeform 1531"/>
          <p:cNvSpPr/>
          <p:nvPr/>
        </p:nvSpPr>
        <p:spPr>
          <a:xfrm>
            <a:off x="6902648" y="2062758"/>
            <a:ext cx="35720" cy="214313"/>
          </a:xfrm>
          <a:custGeom>
            <a:avLst/>
            <a:gdLst/>
            <a:ahLst/>
            <a:cxnLst/>
            <a:rect l="0" t="0" r="0" b="0"/>
            <a:pathLst>
              <a:path w="35720" h="21431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62507"/>
                </a:lnTo>
                <a:lnTo>
                  <a:pt x="17860" y="80367"/>
                </a:lnTo>
                <a:lnTo>
                  <a:pt x="17860" y="98226"/>
                </a:lnTo>
                <a:lnTo>
                  <a:pt x="17860" y="125015"/>
                </a:lnTo>
                <a:lnTo>
                  <a:pt x="17860" y="142875"/>
                </a:lnTo>
                <a:lnTo>
                  <a:pt x="26790" y="160734"/>
                </a:lnTo>
                <a:lnTo>
                  <a:pt x="26790" y="178593"/>
                </a:lnTo>
                <a:lnTo>
                  <a:pt x="26790" y="187523"/>
                </a:lnTo>
                <a:lnTo>
                  <a:pt x="26790" y="196453"/>
                </a:lnTo>
                <a:lnTo>
                  <a:pt x="35719" y="205382"/>
                </a:lnTo>
                <a:lnTo>
                  <a:pt x="35719" y="214312"/>
                </a:lnTo>
                <a:lnTo>
                  <a:pt x="35719" y="214312"/>
                </a:lnTo>
                <a:lnTo>
                  <a:pt x="35719" y="214312"/>
                </a:lnTo>
                <a:lnTo>
                  <a:pt x="35719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3" name="Freeform 1532"/>
          <p:cNvSpPr/>
          <p:nvPr/>
        </p:nvSpPr>
        <p:spPr>
          <a:xfrm>
            <a:off x="6875859" y="2027039"/>
            <a:ext cx="357189" cy="178595"/>
          </a:xfrm>
          <a:custGeom>
            <a:avLst/>
            <a:gdLst/>
            <a:ahLst/>
            <a:cxnLst/>
            <a:rect l="0" t="0" r="0" b="0"/>
            <a:pathLst>
              <a:path w="357189" h="178595">
                <a:moveTo>
                  <a:pt x="0" y="169664"/>
                </a:moveTo>
                <a:lnTo>
                  <a:pt x="8930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17860" y="169664"/>
                </a:lnTo>
                <a:lnTo>
                  <a:pt x="26789" y="169664"/>
                </a:lnTo>
                <a:lnTo>
                  <a:pt x="35719" y="169664"/>
                </a:lnTo>
                <a:lnTo>
                  <a:pt x="44649" y="160734"/>
                </a:lnTo>
                <a:lnTo>
                  <a:pt x="62508" y="160734"/>
                </a:lnTo>
                <a:lnTo>
                  <a:pt x="71438" y="151805"/>
                </a:lnTo>
                <a:lnTo>
                  <a:pt x="80368" y="142875"/>
                </a:lnTo>
                <a:lnTo>
                  <a:pt x="89297" y="133945"/>
                </a:lnTo>
                <a:lnTo>
                  <a:pt x="107157" y="125015"/>
                </a:lnTo>
                <a:lnTo>
                  <a:pt x="116086" y="107156"/>
                </a:lnTo>
                <a:lnTo>
                  <a:pt x="116086" y="98226"/>
                </a:lnTo>
                <a:lnTo>
                  <a:pt x="125016" y="89297"/>
                </a:lnTo>
                <a:lnTo>
                  <a:pt x="125016" y="71437"/>
                </a:lnTo>
                <a:lnTo>
                  <a:pt x="125016" y="62508"/>
                </a:lnTo>
                <a:lnTo>
                  <a:pt x="125016" y="44648"/>
                </a:lnTo>
                <a:lnTo>
                  <a:pt x="125016" y="35719"/>
                </a:lnTo>
                <a:lnTo>
                  <a:pt x="125016" y="17859"/>
                </a:lnTo>
                <a:lnTo>
                  <a:pt x="125016" y="893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33946" y="8930"/>
                </a:lnTo>
                <a:lnTo>
                  <a:pt x="133946" y="8930"/>
                </a:lnTo>
                <a:lnTo>
                  <a:pt x="142875" y="26789"/>
                </a:lnTo>
                <a:lnTo>
                  <a:pt x="142875" y="44648"/>
                </a:lnTo>
                <a:lnTo>
                  <a:pt x="142875" y="62508"/>
                </a:lnTo>
                <a:lnTo>
                  <a:pt x="151805" y="80367"/>
                </a:lnTo>
                <a:lnTo>
                  <a:pt x="151805" y="107156"/>
                </a:lnTo>
                <a:lnTo>
                  <a:pt x="151805" y="125015"/>
                </a:lnTo>
                <a:lnTo>
                  <a:pt x="160735" y="142875"/>
                </a:lnTo>
                <a:lnTo>
                  <a:pt x="160735" y="151805"/>
                </a:lnTo>
                <a:lnTo>
                  <a:pt x="160735" y="160734"/>
                </a:lnTo>
                <a:lnTo>
                  <a:pt x="169664" y="169664"/>
                </a:lnTo>
                <a:lnTo>
                  <a:pt x="169664" y="178594"/>
                </a:lnTo>
                <a:lnTo>
                  <a:pt x="169664" y="178594"/>
                </a:lnTo>
                <a:lnTo>
                  <a:pt x="169664" y="178594"/>
                </a:lnTo>
                <a:lnTo>
                  <a:pt x="169664" y="178594"/>
                </a:lnTo>
                <a:lnTo>
                  <a:pt x="169664" y="169664"/>
                </a:lnTo>
                <a:lnTo>
                  <a:pt x="169664" y="160734"/>
                </a:lnTo>
                <a:lnTo>
                  <a:pt x="169664" y="151805"/>
                </a:lnTo>
                <a:lnTo>
                  <a:pt x="169664" y="142875"/>
                </a:lnTo>
                <a:lnTo>
                  <a:pt x="178594" y="125015"/>
                </a:lnTo>
                <a:lnTo>
                  <a:pt x="178594" y="116086"/>
                </a:lnTo>
                <a:lnTo>
                  <a:pt x="178594" y="116086"/>
                </a:lnTo>
                <a:lnTo>
                  <a:pt x="187524" y="116086"/>
                </a:lnTo>
                <a:lnTo>
                  <a:pt x="187524" y="116086"/>
                </a:lnTo>
                <a:lnTo>
                  <a:pt x="187524" y="116086"/>
                </a:lnTo>
                <a:lnTo>
                  <a:pt x="196454" y="116086"/>
                </a:lnTo>
                <a:lnTo>
                  <a:pt x="196454" y="125015"/>
                </a:lnTo>
                <a:lnTo>
                  <a:pt x="196454" y="125015"/>
                </a:lnTo>
                <a:lnTo>
                  <a:pt x="205383" y="133945"/>
                </a:lnTo>
                <a:lnTo>
                  <a:pt x="205383" y="142875"/>
                </a:lnTo>
                <a:lnTo>
                  <a:pt x="214313" y="151805"/>
                </a:lnTo>
                <a:lnTo>
                  <a:pt x="223243" y="151805"/>
                </a:lnTo>
                <a:lnTo>
                  <a:pt x="232172" y="160734"/>
                </a:lnTo>
                <a:lnTo>
                  <a:pt x="241102" y="160734"/>
                </a:lnTo>
                <a:lnTo>
                  <a:pt x="250032" y="160734"/>
                </a:lnTo>
                <a:lnTo>
                  <a:pt x="258961" y="160734"/>
                </a:lnTo>
                <a:lnTo>
                  <a:pt x="267891" y="160734"/>
                </a:lnTo>
                <a:lnTo>
                  <a:pt x="276821" y="151805"/>
                </a:lnTo>
                <a:lnTo>
                  <a:pt x="285750" y="142875"/>
                </a:lnTo>
                <a:lnTo>
                  <a:pt x="294680" y="133945"/>
                </a:lnTo>
                <a:lnTo>
                  <a:pt x="303610" y="125015"/>
                </a:lnTo>
                <a:lnTo>
                  <a:pt x="303610" y="116086"/>
                </a:lnTo>
                <a:lnTo>
                  <a:pt x="303610" y="98226"/>
                </a:lnTo>
                <a:lnTo>
                  <a:pt x="312539" y="89297"/>
                </a:lnTo>
                <a:lnTo>
                  <a:pt x="312539" y="80367"/>
                </a:lnTo>
                <a:lnTo>
                  <a:pt x="303610" y="71437"/>
                </a:lnTo>
                <a:lnTo>
                  <a:pt x="303610" y="71437"/>
                </a:lnTo>
                <a:lnTo>
                  <a:pt x="294680" y="62508"/>
                </a:lnTo>
                <a:lnTo>
                  <a:pt x="294680" y="71437"/>
                </a:lnTo>
                <a:lnTo>
                  <a:pt x="285750" y="71437"/>
                </a:lnTo>
                <a:lnTo>
                  <a:pt x="285750" y="80367"/>
                </a:lnTo>
                <a:lnTo>
                  <a:pt x="276821" y="89297"/>
                </a:lnTo>
                <a:lnTo>
                  <a:pt x="276821" y="98226"/>
                </a:lnTo>
                <a:lnTo>
                  <a:pt x="276821" y="116086"/>
                </a:lnTo>
                <a:lnTo>
                  <a:pt x="276821" y="125015"/>
                </a:lnTo>
                <a:lnTo>
                  <a:pt x="276821" y="133945"/>
                </a:lnTo>
                <a:lnTo>
                  <a:pt x="285750" y="142875"/>
                </a:lnTo>
                <a:lnTo>
                  <a:pt x="285750" y="142875"/>
                </a:lnTo>
                <a:lnTo>
                  <a:pt x="294680" y="151805"/>
                </a:lnTo>
                <a:lnTo>
                  <a:pt x="303610" y="151805"/>
                </a:lnTo>
                <a:lnTo>
                  <a:pt x="312539" y="151805"/>
                </a:lnTo>
                <a:lnTo>
                  <a:pt x="321469" y="151805"/>
                </a:lnTo>
                <a:lnTo>
                  <a:pt x="330399" y="151805"/>
                </a:lnTo>
                <a:lnTo>
                  <a:pt x="348258" y="151805"/>
                </a:lnTo>
                <a:lnTo>
                  <a:pt x="357188" y="142875"/>
                </a:lnTo>
                <a:lnTo>
                  <a:pt x="357188" y="142875"/>
                </a:lnTo>
                <a:lnTo>
                  <a:pt x="357188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4" name="Freeform 1533"/>
          <p:cNvSpPr/>
          <p:nvPr/>
        </p:nvSpPr>
        <p:spPr>
          <a:xfrm>
            <a:off x="7393781" y="2080617"/>
            <a:ext cx="205384" cy="169665"/>
          </a:xfrm>
          <a:custGeom>
            <a:avLst/>
            <a:gdLst/>
            <a:ahLst/>
            <a:cxnLst/>
            <a:rect l="0" t="0" r="0" b="0"/>
            <a:pathLst>
              <a:path w="205384" h="169665">
                <a:moveTo>
                  <a:pt x="893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17860" y="71437"/>
                </a:lnTo>
                <a:lnTo>
                  <a:pt x="17860" y="89297"/>
                </a:lnTo>
                <a:lnTo>
                  <a:pt x="8930" y="98227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07156"/>
                </a:lnTo>
                <a:lnTo>
                  <a:pt x="8930" y="98227"/>
                </a:lnTo>
                <a:lnTo>
                  <a:pt x="17860" y="80367"/>
                </a:lnTo>
                <a:lnTo>
                  <a:pt x="17860" y="71437"/>
                </a:lnTo>
                <a:lnTo>
                  <a:pt x="17860" y="53578"/>
                </a:lnTo>
                <a:lnTo>
                  <a:pt x="26789" y="44648"/>
                </a:lnTo>
                <a:lnTo>
                  <a:pt x="35719" y="26789"/>
                </a:lnTo>
                <a:lnTo>
                  <a:pt x="35719" y="17859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80367" y="17859"/>
                </a:lnTo>
                <a:lnTo>
                  <a:pt x="80367" y="26789"/>
                </a:lnTo>
                <a:lnTo>
                  <a:pt x="89297" y="44648"/>
                </a:lnTo>
                <a:lnTo>
                  <a:pt x="89297" y="53578"/>
                </a:lnTo>
                <a:lnTo>
                  <a:pt x="89297" y="71437"/>
                </a:lnTo>
                <a:lnTo>
                  <a:pt x="98227" y="89297"/>
                </a:lnTo>
                <a:lnTo>
                  <a:pt x="98227" y="98227"/>
                </a:lnTo>
                <a:lnTo>
                  <a:pt x="89297" y="107156"/>
                </a:lnTo>
                <a:lnTo>
                  <a:pt x="89297" y="107156"/>
                </a:lnTo>
                <a:lnTo>
                  <a:pt x="89297" y="116086"/>
                </a:lnTo>
                <a:lnTo>
                  <a:pt x="89297" y="116086"/>
                </a:lnTo>
                <a:lnTo>
                  <a:pt x="89297" y="116086"/>
                </a:lnTo>
                <a:lnTo>
                  <a:pt x="89297" y="107156"/>
                </a:lnTo>
                <a:lnTo>
                  <a:pt x="98227" y="107156"/>
                </a:lnTo>
                <a:lnTo>
                  <a:pt x="98227" y="98227"/>
                </a:lnTo>
                <a:lnTo>
                  <a:pt x="98227" y="80367"/>
                </a:lnTo>
                <a:lnTo>
                  <a:pt x="107157" y="62508"/>
                </a:lnTo>
                <a:lnTo>
                  <a:pt x="107157" y="53578"/>
                </a:lnTo>
                <a:lnTo>
                  <a:pt x="116086" y="35719"/>
                </a:lnTo>
                <a:lnTo>
                  <a:pt x="125016" y="17859"/>
                </a:lnTo>
                <a:lnTo>
                  <a:pt x="133946" y="8930"/>
                </a:lnTo>
                <a:lnTo>
                  <a:pt x="142875" y="8930"/>
                </a:lnTo>
                <a:lnTo>
                  <a:pt x="142875" y="0"/>
                </a:lnTo>
                <a:lnTo>
                  <a:pt x="151805" y="0"/>
                </a:lnTo>
                <a:lnTo>
                  <a:pt x="151805" y="0"/>
                </a:lnTo>
                <a:lnTo>
                  <a:pt x="160735" y="8930"/>
                </a:lnTo>
                <a:lnTo>
                  <a:pt x="169664" y="17859"/>
                </a:lnTo>
                <a:lnTo>
                  <a:pt x="169664" y="26789"/>
                </a:lnTo>
                <a:lnTo>
                  <a:pt x="178594" y="35719"/>
                </a:lnTo>
                <a:lnTo>
                  <a:pt x="178594" y="53578"/>
                </a:lnTo>
                <a:lnTo>
                  <a:pt x="178594" y="71437"/>
                </a:lnTo>
                <a:lnTo>
                  <a:pt x="187524" y="89297"/>
                </a:lnTo>
                <a:lnTo>
                  <a:pt x="187524" y="98227"/>
                </a:lnTo>
                <a:lnTo>
                  <a:pt x="187524" y="116086"/>
                </a:lnTo>
                <a:lnTo>
                  <a:pt x="187524" y="125016"/>
                </a:lnTo>
                <a:lnTo>
                  <a:pt x="196453" y="142875"/>
                </a:lnTo>
                <a:lnTo>
                  <a:pt x="196453" y="142875"/>
                </a:lnTo>
                <a:lnTo>
                  <a:pt x="196453" y="151805"/>
                </a:lnTo>
                <a:lnTo>
                  <a:pt x="205383" y="160734"/>
                </a:lnTo>
                <a:lnTo>
                  <a:pt x="205383" y="169664"/>
                </a:lnTo>
                <a:lnTo>
                  <a:pt x="205383" y="169664"/>
                </a:lnTo>
                <a:lnTo>
                  <a:pt x="205383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5" name="Freeform 1534"/>
          <p:cNvSpPr/>
          <p:nvPr/>
        </p:nvSpPr>
        <p:spPr>
          <a:xfrm>
            <a:off x="7661672" y="1955601"/>
            <a:ext cx="53579" cy="294681"/>
          </a:xfrm>
          <a:custGeom>
            <a:avLst/>
            <a:gdLst/>
            <a:ahLst/>
            <a:cxnLst/>
            <a:rect l="0" t="0" r="0" b="0"/>
            <a:pathLst>
              <a:path w="53579" h="29468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8930" y="89297"/>
                </a:lnTo>
                <a:lnTo>
                  <a:pt x="8930" y="107157"/>
                </a:lnTo>
                <a:lnTo>
                  <a:pt x="8930" y="125016"/>
                </a:lnTo>
                <a:lnTo>
                  <a:pt x="17859" y="142875"/>
                </a:lnTo>
                <a:lnTo>
                  <a:pt x="17859" y="160735"/>
                </a:lnTo>
                <a:lnTo>
                  <a:pt x="26789" y="178594"/>
                </a:lnTo>
                <a:lnTo>
                  <a:pt x="35719" y="196453"/>
                </a:lnTo>
                <a:lnTo>
                  <a:pt x="35719" y="205383"/>
                </a:lnTo>
                <a:lnTo>
                  <a:pt x="44648" y="223243"/>
                </a:lnTo>
                <a:lnTo>
                  <a:pt x="44648" y="232172"/>
                </a:lnTo>
                <a:lnTo>
                  <a:pt x="53578" y="250032"/>
                </a:lnTo>
                <a:lnTo>
                  <a:pt x="53578" y="258961"/>
                </a:lnTo>
                <a:lnTo>
                  <a:pt x="53578" y="267891"/>
                </a:lnTo>
                <a:lnTo>
                  <a:pt x="53578" y="276821"/>
                </a:lnTo>
                <a:lnTo>
                  <a:pt x="53578" y="285750"/>
                </a:lnTo>
                <a:lnTo>
                  <a:pt x="53578" y="285750"/>
                </a:lnTo>
                <a:lnTo>
                  <a:pt x="53578" y="294680"/>
                </a:lnTo>
                <a:lnTo>
                  <a:pt x="44648" y="294680"/>
                </a:lnTo>
                <a:lnTo>
                  <a:pt x="44648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" name="Freeform 1535"/>
          <p:cNvSpPr/>
          <p:nvPr/>
        </p:nvSpPr>
        <p:spPr>
          <a:xfrm>
            <a:off x="7617023" y="2107406"/>
            <a:ext cx="187525" cy="35720"/>
          </a:xfrm>
          <a:custGeom>
            <a:avLst/>
            <a:gdLst/>
            <a:ahLst/>
            <a:cxnLst/>
            <a:rect l="0" t="0" r="0" b="0"/>
            <a:pathLst>
              <a:path w="187525" h="35720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35719" y="17859"/>
                </a:lnTo>
                <a:lnTo>
                  <a:pt x="44649" y="17859"/>
                </a:lnTo>
                <a:lnTo>
                  <a:pt x="71438" y="8930"/>
                </a:lnTo>
                <a:lnTo>
                  <a:pt x="89297" y="8930"/>
                </a:lnTo>
                <a:lnTo>
                  <a:pt x="107157" y="8930"/>
                </a:lnTo>
                <a:lnTo>
                  <a:pt x="116086" y="8930"/>
                </a:lnTo>
                <a:lnTo>
                  <a:pt x="133946" y="0"/>
                </a:lnTo>
                <a:lnTo>
                  <a:pt x="151805" y="0"/>
                </a:lnTo>
                <a:lnTo>
                  <a:pt x="160735" y="0"/>
                </a:lnTo>
                <a:lnTo>
                  <a:pt x="178594" y="0"/>
                </a:lnTo>
                <a:lnTo>
                  <a:pt x="187524" y="8930"/>
                </a:lnTo>
                <a:lnTo>
                  <a:pt x="187524" y="8930"/>
                </a:lnTo>
                <a:lnTo>
                  <a:pt x="187524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" name="Freeform 1536"/>
          <p:cNvSpPr/>
          <p:nvPr/>
        </p:nvSpPr>
        <p:spPr>
          <a:xfrm>
            <a:off x="7822406" y="2196703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8" name="Freeform 1537"/>
          <p:cNvSpPr/>
          <p:nvPr/>
        </p:nvSpPr>
        <p:spPr>
          <a:xfrm>
            <a:off x="7983141" y="2125265"/>
            <a:ext cx="178594" cy="133947"/>
          </a:xfrm>
          <a:custGeom>
            <a:avLst/>
            <a:gdLst/>
            <a:ahLst/>
            <a:cxnLst/>
            <a:rect l="0" t="0" r="0" b="0"/>
            <a:pathLst>
              <a:path w="178594" h="133947">
                <a:moveTo>
                  <a:pt x="26789" y="17860"/>
                </a:move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44649"/>
                </a:lnTo>
                <a:lnTo>
                  <a:pt x="8929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8929" y="107157"/>
                </a:lnTo>
                <a:lnTo>
                  <a:pt x="8929" y="116086"/>
                </a:lnTo>
                <a:lnTo>
                  <a:pt x="8929" y="125016"/>
                </a:lnTo>
                <a:lnTo>
                  <a:pt x="17859" y="125016"/>
                </a:lnTo>
                <a:lnTo>
                  <a:pt x="26789" y="133946"/>
                </a:lnTo>
                <a:lnTo>
                  <a:pt x="26789" y="125016"/>
                </a:lnTo>
                <a:lnTo>
                  <a:pt x="35718" y="125016"/>
                </a:lnTo>
                <a:lnTo>
                  <a:pt x="35718" y="116086"/>
                </a:lnTo>
                <a:lnTo>
                  <a:pt x="44648" y="116086"/>
                </a:lnTo>
                <a:lnTo>
                  <a:pt x="44648" y="107157"/>
                </a:lnTo>
                <a:lnTo>
                  <a:pt x="53578" y="98227"/>
                </a:lnTo>
                <a:lnTo>
                  <a:pt x="53578" y="98227"/>
                </a:lnTo>
                <a:lnTo>
                  <a:pt x="62507" y="89297"/>
                </a:lnTo>
                <a:lnTo>
                  <a:pt x="62507" y="89297"/>
                </a:lnTo>
                <a:lnTo>
                  <a:pt x="62507" y="89297"/>
                </a:lnTo>
                <a:lnTo>
                  <a:pt x="62507" y="89297"/>
                </a:lnTo>
                <a:lnTo>
                  <a:pt x="62507" y="89297"/>
                </a:lnTo>
                <a:lnTo>
                  <a:pt x="62507" y="89297"/>
                </a:lnTo>
                <a:lnTo>
                  <a:pt x="62507" y="89297"/>
                </a:lnTo>
                <a:lnTo>
                  <a:pt x="71437" y="98227"/>
                </a:lnTo>
                <a:lnTo>
                  <a:pt x="71437" y="107157"/>
                </a:lnTo>
                <a:lnTo>
                  <a:pt x="80367" y="107157"/>
                </a:lnTo>
                <a:lnTo>
                  <a:pt x="80367" y="116086"/>
                </a:lnTo>
                <a:lnTo>
                  <a:pt x="98226" y="125016"/>
                </a:lnTo>
                <a:lnTo>
                  <a:pt x="98226" y="125016"/>
                </a:lnTo>
                <a:lnTo>
                  <a:pt x="107156" y="125016"/>
                </a:lnTo>
                <a:lnTo>
                  <a:pt x="116086" y="125016"/>
                </a:lnTo>
                <a:lnTo>
                  <a:pt x="125015" y="125016"/>
                </a:lnTo>
                <a:lnTo>
                  <a:pt x="133945" y="116086"/>
                </a:lnTo>
                <a:lnTo>
                  <a:pt x="142875" y="107157"/>
                </a:lnTo>
                <a:lnTo>
                  <a:pt x="151804" y="107157"/>
                </a:lnTo>
                <a:lnTo>
                  <a:pt x="160734" y="98227"/>
                </a:lnTo>
                <a:lnTo>
                  <a:pt x="169664" y="89297"/>
                </a:lnTo>
                <a:lnTo>
                  <a:pt x="169664" y="80368"/>
                </a:lnTo>
                <a:lnTo>
                  <a:pt x="178593" y="62508"/>
                </a:lnTo>
                <a:lnTo>
                  <a:pt x="178593" y="53579"/>
                </a:lnTo>
                <a:lnTo>
                  <a:pt x="178593" y="44649"/>
                </a:lnTo>
                <a:lnTo>
                  <a:pt x="178593" y="35719"/>
                </a:lnTo>
                <a:lnTo>
                  <a:pt x="169664" y="26789"/>
                </a:lnTo>
                <a:lnTo>
                  <a:pt x="169664" y="17860"/>
                </a:lnTo>
                <a:lnTo>
                  <a:pt x="169664" y="8930"/>
                </a:lnTo>
                <a:lnTo>
                  <a:pt x="169664" y="893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9" name="Freeform 1538"/>
          <p:cNvSpPr/>
          <p:nvPr/>
        </p:nvSpPr>
        <p:spPr>
          <a:xfrm>
            <a:off x="8251030" y="1973461"/>
            <a:ext cx="125017" cy="330399"/>
          </a:xfrm>
          <a:custGeom>
            <a:avLst/>
            <a:gdLst/>
            <a:ahLst/>
            <a:cxnLst/>
            <a:rect l="0" t="0" r="0" b="0"/>
            <a:pathLst>
              <a:path w="125017" h="330399">
                <a:moveTo>
                  <a:pt x="12501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7" y="8929"/>
                </a:lnTo>
                <a:lnTo>
                  <a:pt x="107157" y="17859"/>
                </a:lnTo>
                <a:lnTo>
                  <a:pt x="107157" y="26789"/>
                </a:lnTo>
                <a:lnTo>
                  <a:pt x="98227" y="35718"/>
                </a:lnTo>
                <a:lnTo>
                  <a:pt x="98227" y="53578"/>
                </a:lnTo>
                <a:lnTo>
                  <a:pt x="89297" y="71437"/>
                </a:lnTo>
                <a:lnTo>
                  <a:pt x="80368" y="89297"/>
                </a:lnTo>
                <a:lnTo>
                  <a:pt x="71438" y="107156"/>
                </a:lnTo>
                <a:lnTo>
                  <a:pt x="71438" y="125015"/>
                </a:lnTo>
                <a:lnTo>
                  <a:pt x="62508" y="142875"/>
                </a:lnTo>
                <a:lnTo>
                  <a:pt x="53579" y="169664"/>
                </a:lnTo>
                <a:lnTo>
                  <a:pt x="44649" y="187523"/>
                </a:lnTo>
                <a:lnTo>
                  <a:pt x="44649" y="214312"/>
                </a:lnTo>
                <a:lnTo>
                  <a:pt x="35719" y="232172"/>
                </a:lnTo>
                <a:lnTo>
                  <a:pt x="35719" y="250031"/>
                </a:lnTo>
                <a:lnTo>
                  <a:pt x="26790" y="267890"/>
                </a:lnTo>
                <a:lnTo>
                  <a:pt x="26790" y="285750"/>
                </a:lnTo>
                <a:lnTo>
                  <a:pt x="17860" y="294679"/>
                </a:lnTo>
                <a:lnTo>
                  <a:pt x="17860" y="312539"/>
                </a:lnTo>
                <a:lnTo>
                  <a:pt x="17860" y="321468"/>
                </a:lnTo>
                <a:lnTo>
                  <a:pt x="8930" y="330398"/>
                </a:lnTo>
                <a:lnTo>
                  <a:pt x="8930" y="330398"/>
                </a:lnTo>
                <a:lnTo>
                  <a:pt x="0" y="330398"/>
                </a:lnTo>
                <a:lnTo>
                  <a:pt x="0" y="3303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0" name="Freeform 1539"/>
          <p:cNvSpPr/>
          <p:nvPr/>
        </p:nvSpPr>
        <p:spPr>
          <a:xfrm>
            <a:off x="7527727" y="2482453"/>
            <a:ext cx="8930" cy="214314"/>
          </a:xfrm>
          <a:custGeom>
            <a:avLst/>
            <a:gdLst/>
            <a:ahLst/>
            <a:cxnLst/>
            <a:rect l="0" t="0" r="0" b="0"/>
            <a:pathLst>
              <a:path w="8930" h="214314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8929" y="98227"/>
                </a:lnTo>
                <a:lnTo>
                  <a:pt x="8929" y="116086"/>
                </a:lnTo>
                <a:lnTo>
                  <a:pt x="8929" y="133945"/>
                </a:lnTo>
                <a:lnTo>
                  <a:pt x="8929" y="142875"/>
                </a:lnTo>
                <a:lnTo>
                  <a:pt x="8929" y="160735"/>
                </a:lnTo>
                <a:lnTo>
                  <a:pt x="8929" y="169664"/>
                </a:lnTo>
                <a:lnTo>
                  <a:pt x="8929" y="187524"/>
                </a:lnTo>
                <a:lnTo>
                  <a:pt x="8929" y="196453"/>
                </a:lnTo>
                <a:lnTo>
                  <a:pt x="8929" y="205383"/>
                </a:lnTo>
                <a:lnTo>
                  <a:pt x="8929" y="205383"/>
                </a:lnTo>
                <a:lnTo>
                  <a:pt x="8929" y="214313"/>
                </a:lnTo>
                <a:lnTo>
                  <a:pt x="8929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1" name="Freeform 1540"/>
          <p:cNvSpPr/>
          <p:nvPr/>
        </p:nvSpPr>
        <p:spPr>
          <a:xfrm>
            <a:off x="7599164" y="2643188"/>
            <a:ext cx="8931" cy="44649"/>
          </a:xfrm>
          <a:custGeom>
            <a:avLst/>
            <a:gdLst/>
            <a:ahLst/>
            <a:cxnLst/>
            <a:rect l="0" t="0" r="0" b="0"/>
            <a:pathLst>
              <a:path w="8931" h="44649">
                <a:moveTo>
                  <a:pt x="8930" y="0"/>
                </a:moveTo>
                <a:lnTo>
                  <a:pt x="893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2" name="Freeform 1541"/>
          <p:cNvSpPr/>
          <p:nvPr/>
        </p:nvSpPr>
        <p:spPr>
          <a:xfrm>
            <a:off x="7581305" y="2482453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3" name="Freeform 1542"/>
          <p:cNvSpPr/>
          <p:nvPr/>
        </p:nvSpPr>
        <p:spPr>
          <a:xfrm>
            <a:off x="7679531" y="2464594"/>
            <a:ext cx="26790" cy="214313"/>
          </a:xfrm>
          <a:custGeom>
            <a:avLst/>
            <a:gdLst/>
            <a:ahLst/>
            <a:cxnLst/>
            <a:rect l="0" t="0" r="0" b="0"/>
            <a:pathLst>
              <a:path w="26790" h="214313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51804"/>
                </a:lnTo>
                <a:lnTo>
                  <a:pt x="8930" y="169664"/>
                </a:lnTo>
                <a:lnTo>
                  <a:pt x="8930" y="178594"/>
                </a:lnTo>
                <a:lnTo>
                  <a:pt x="17860" y="187523"/>
                </a:lnTo>
                <a:lnTo>
                  <a:pt x="17860" y="196453"/>
                </a:lnTo>
                <a:lnTo>
                  <a:pt x="17860" y="205383"/>
                </a:lnTo>
                <a:lnTo>
                  <a:pt x="17860" y="214312"/>
                </a:lnTo>
                <a:lnTo>
                  <a:pt x="26789" y="214312"/>
                </a:lnTo>
                <a:lnTo>
                  <a:pt x="26789" y="214312"/>
                </a:lnTo>
                <a:lnTo>
                  <a:pt x="26789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4" name="Freeform 1543"/>
          <p:cNvSpPr/>
          <p:nvPr/>
        </p:nvSpPr>
        <p:spPr>
          <a:xfrm>
            <a:off x="7634883" y="2553891"/>
            <a:ext cx="116087" cy="71438"/>
          </a:xfrm>
          <a:custGeom>
            <a:avLst/>
            <a:gdLst/>
            <a:ahLst/>
            <a:cxnLst/>
            <a:rect l="0" t="0" r="0" b="0"/>
            <a:pathLst>
              <a:path w="116087" h="71438">
                <a:moveTo>
                  <a:pt x="0" y="71437"/>
                </a:moveTo>
                <a:lnTo>
                  <a:pt x="0" y="7143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53578"/>
                </a:lnTo>
                <a:lnTo>
                  <a:pt x="17859" y="53578"/>
                </a:lnTo>
                <a:lnTo>
                  <a:pt x="26789" y="44648"/>
                </a:lnTo>
                <a:lnTo>
                  <a:pt x="35719" y="44648"/>
                </a:lnTo>
                <a:lnTo>
                  <a:pt x="53578" y="35718"/>
                </a:lnTo>
                <a:lnTo>
                  <a:pt x="71437" y="26789"/>
                </a:lnTo>
                <a:lnTo>
                  <a:pt x="80367" y="17859"/>
                </a:lnTo>
                <a:lnTo>
                  <a:pt x="98226" y="17859"/>
                </a:lnTo>
                <a:lnTo>
                  <a:pt x="107156" y="8929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5" name="Freeform 1544"/>
          <p:cNvSpPr/>
          <p:nvPr/>
        </p:nvSpPr>
        <p:spPr>
          <a:xfrm>
            <a:off x="7742039" y="2446734"/>
            <a:ext cx="44650" cy="232173"/>
          </a:xfrm>
          <a:custGeom>
            <a:avLst/>
            <a:gdLst/>
            <a:ahLst/>
            <a:cxnLst/>
            <a:rect l="0" t="0" r="0" b="0"/>
            <a:pathLst>
              <a:path w="44650" h="232173">
                <a:moveTo>
                  <a:pt x="0" y="0"/>
                </a:move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17859" y="44649"/>
                </a:lnTo>
                <a:lnTo>
                  <a:pt x="17859" y="62508"/>
                </a:lnTo>
                <a:lnTo>
                  <a:pt x="26789" y="71438"/>
                </a:lnTo>
                <a:lnTo>
                  <a:pt x="26789" y="89297"/>
                </a:lnTo>
                <a:lnTo>
                  <a:pt x="26789" y="107157"/>
                </a:lnTo>
                <a:lnTo>
                  <a:pt x="35719" y="125016"/>
                </a:lnTo>
                <a:lnTo>
                  <a:pt x="35719" y="142875"/>
                </a:lnTo>
                <a:lnTo>
                  <a:pt x="35719" y="151805"/>
                </a:lnTo>
                <a:lnTo>
                  <a:pt x="44649" y="169664"/>
                </a:lnTo>
                <a:lnTo>
                  <a:pt x="44649" y="187524"/>
                </a:lnTo>
                <a:lnTo>
                  <a:pt x="44649" y="196454"/>
                </a:lnTo>
                <a:lnTo>
                  <a:pt x="44649" y="205383"/>
                </a:lnTo>
                <a:lnTo>
                  <a:pt x="44649" y="214313"/>
                </a:lnTo>
                <a:lnTo>
                  <a:pt x="44649" y="214313"/>
                </a:lnTo>
                <a:lnTo>
                  <a:pt x="44649" y="223243"/>
                </a:lnTo>
                <a:lnTo>
                  <a:pt x="44649" y="223243"/>
                </a:lnTo>
                <a:lnTo>
                  <a:pt x="44649" y="223243"/>
                </a:lnTo>
                <a:lnTo>
                  <a:pt x="35719" y="232172"/>
                </a:lnTo>
                <a:lnTo>
                  <a:pt x="35719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6" name="Freeform 1545"/>
          <p:cNvSpPr/>
          <p:nvPr/>
        </p:nvSpPr>
        <p:spPr>
          <a:xfrm>
            <a:off x="7733109" y="2562820"/>
            <a:ext cx="98228" cy="35720"/>
          </a:xfrm>
          <a:custGeom>
            <a:avLst/>
            <a:gdLst/>
            <a:ahLst/>
            <a:cxnLst/>
            <a:rect l="0" t="0" r="0" b="0"/>
            <a:pathLst>
              <a:path w="98228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17860" y="26789"/>
                </a:lnTo>
                <a:lnTo>
                  <a:pt x="35719" y="26789"/>
                </a:lnTo>
                <a:lnTo>
                  <a:pt x="44649" y="17860"/>
                </a:lnTo>
                <a:lnTo>
                  <a:pt x="62508" y="17860"/>
                </a:lnTo>
                <a:lnTo>
                  <a:pt x="71438" y="17860"/>
                </a:lnTo>
                <a:lnTo>
                  <a:pt x="80368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7" name="Freeform 1546"/>
          <p:cNvSpPr/>
          <p:nvPr/>
        </p:nvSpPr>
        <p:spPr>
          <a:xfrm>
            <a:off x="7840266" y="2446734"/>
            <a:ext cx="187524" cy="205384"/>
          </a:xfrm>
          <a:custGeom>
            <a:avLst/>
            <a:gdLst/>
            <a:ahLst/>
            <a:cxnLst/>
            <a:rect l="0" t="0" r="0" b="0"/>
            <a:pathLst>
              <a:path w="187524" h="205384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8929" y="53579"/>
                </a:lnTo>
                <a:lnTo>
                  <a:pt x="8929" y="71438"/>
                </a:lnTo>
                <a:lnTo>
                  <a:pt x="8929" y="98227"/>
                </a:lnTo>
                <a:lnTo>
                  <a:pt x="8929" y="107157"/>
                </a:lnTo>
                <a:lnTo>
                  <a:pt x="8929" y="125016"/>
                </a:lnTo>
                <a:lnTo>
                  <a:pt x="8929" y="142875"/>
                </a:lnTo>
                <a:lnTo>
                  <a:pt x="8929" y="160735"/>
                </a:lnTo>
                <a:lnTo>
                  <a:pt x="17859" y="169664"/>
                </a:lnTo>
                <a:lnTo>
                  <a:pt x="17859" y="178594"/>
                </a:lnTo>
                <a:lnTo>
                  <a:pt x="26789" y="187524"/>
                </a:lnTo>
                <a:lnTo>
                  <a:pt x="26789" y="196454"/>
                </a:lnTo>
                <a:lnTo>
                  <a:pt x="35718" y="205383"/>
                </a:lnTo>
                <a:lnTo>
                  <a:pt x="44648" y="205383"/>
                </a:lnTo>
                <a:lnTo>
                  <a:pt x="44648" y="205383"/>
                </a:lnTo>
                <a:lnTo>
                  <a:pt x="53578" y="205383"/>
                </a:lnTo>
                <a:lnTo>
                  <a:pt x="53578" y="205383"/>
                </a:lnTo>
                <a:lnTo>
                  <a:pt x="62507" y="196454"/>
                </a:lnTo>
                <a:lnTo>
                  <a:pt x="71437" y="187524"/>
                </a:lnTo>
                <a:lnTo>
                  <a:pt x="80367" y="178594"/>
                </a:lnTo>
                <a:lnTo>
                  <a:pt x="80367" y="169664"/>
                </a:lnTo>
                <a:lnTo>
                  <a:pt x="89297" y="151805"/>
                </a:lnTo>
                <a:lnTo>
                  <a:pt x="98226" y="142875"/>
                </a:lnTo>
                <a:lnTo>
                  <a:pt x="98226" y="133946"/>
                </a:lnTo>
                <a:lnTo>
                  <a:pt x="107156" y="125016"/>
                </a:lnTo>
                <a:lnTo>
                  <a:pt x="107156" y="116086"/>
                </a:lnTo>
                <a:lnTo>
                  <a:pt x="98226" y="107157"/>
                </a:lnTo>
                <a:lnTo>
                  <a:pt x="98226" y="107157"/>
                </a:lnTo>
                <a:lnTo>
                  <a:pt x="89297" y="98227"/>
                </a:lnTo>
                <a:lnTo>
                  <a:pt x="89297" y="98227"/>
                </a:lnTo>
                <a:lnTo>
                  <a:pt x="89297" y="107157"/>
                </a:lnTo>
                <a:lnTo>
                  <a:pt x="80367" y="107157"/>
                </a:lnTo>
                <a:lnTo>
                  <a:pt x="80367" y="116086"/>
                </a:lnTo>
                <a:lnTo>
                  <a:pt x="80367" y="125016"/>
                </a:lnTo>
                <a:lnTo>
                  <a:pt x="80367" y="142875"/>
                </a:lnTo>
                <a:lnTo>
                  <a:pt x="80367" y="151805"/>
                </a:lnTo>
                <a:lnTo>
                  <a:pt x="80367" y="160735"/>
                </a:lnTo>
                <a:lnTo>
                  <a:pt x="89297" y="169664"/>
                </a:lnTo>
                <a:lnTo>
                  <a:pt x="89297" y="178594"/>
                </a:lnTo>
                <a:lnTo>
                  <a:pt x="98226" y="178594"/>
                </a:lnTo>
                <a:lnTo>
                  <a:pt x="107156" y="187524"/>
                </a:lnTo>
                <a:lnTo>
                  <a:pt x="116086" y="187524"/>
                </a:lnTo>
                <a:lnTo>
                  <a:pt x="125015" y="187524"/>
                </a:lnTo>
                <a:lnTo>
                  <a:pt x="133945" y="187524"/>
                </a:lnTo>
                <a:lnTo>
                  <a:pt x="142875" y="187524"/>
                </a:lnTo>
                <a:lnTo>
                  <a:pt x="160734" y="187524"/>
                </a:lnTo>
                <a:lnTo>
                  <a:pt x="169664" y="178594"/>
                </a:lnTo>
                <a:lnTo>
                  <a:pt x="178593" y="178594"/>
                </a:lnTo>
                <a:lnTo>
                  <a:pt x="187523" y="169664"/>
                </a:lnTo>
                <a:lnTo>
                  <a:pt x="187523" y="169664"/>
                </a:lnTo>
                <a:lnTo>
                  <a:pt x="187523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8" name="Freeform 1547"/>
          <p:cNvSpPr/>
          <p:nvPr/>
        </p:nvSpPr>
        <p:spPr>
          <a:xfrm>
            <a:off x="8090297" y="2509242"/>
            <a:ext cx="178594" cy="133947"/>
          </a:xfrm>
          <a:custGeom>
            <a:avLst/>
            <a:gdLst/>
            <a:ahLst/>
            <a:cxnLst/>
            <a:rect l="0" t="0" r="0" b="0"/>
            <a:pathLst>
              <a:path w="178594" h="133947">
                <a:moveTo>
                  <a:pt x="0" y="17860"/>
                </a:move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17859" y="62508"/>
                </a:lnTo>
                <a:lnTo>
                  <a:pt x="17859" y="71438"/>
                </a:lnTo>
                <a:lnTo>
                  <a:pt x="17859" y="89297"/>
                </a:lnTo>
                <a:lnTo>
                  <a:pt x="17859" y="98227"/>
                </a:lnTo>
                <a:lnTo>
                  <a:pt x="17859" y="116086"/>
                </a:lnTo>
                <a:lnTo>
                  <a:pt x="17859" y="116086"/>
                </a:lnTo>
                <a:lnTo>
                  <a:pt x="17859" y="125016"/>
                </a:lnTo>
                <a:lnTo>
                  <a:pt x="17859" y="125016"/>
                </a:lnTo>
                <a:lnTo>
                  <a:pt x="17859" y="125016"/>
                </a:lnTo>
                <a:lnTo>
                  <a:pt x="17859" y="125016"/>
                </a:lnTo>
                <a:lnTo>
                  <a:pt x="17859" y="116086"/>
                </a:lnTo>
                <a:lnTo>
                  <a:pt x="17859" y="116086"/>
                </a:lnTo>
                <a:lnTo>
                  <a:pt x="17859" y="107156"/>
                </a:lnTo>
                <a:lnTo>
                  <a:pt x="17859" y="89297"/>
                </a:lnTo>
                <a:lnTo>
                  <a:pt x="17859" y="80367"/>
                </a:lnTo>
                <a:lnTo>
                  <a:pt x="26789" y="62508"/>
                </a:lnTo>
                <a:lnTo>
                  <a:pt x="26789" y="44649"/>
                </a:lnTo>
                <a:lnTo>
                  <a:pt x="26789" y="35719"/>
                </a:lnTo>
                <a:lnTo>
                  <a:pt x="35719" y="26789"/>
                </a:lnTo>
                <a:lnTo>
                  <a:pt x="44648" y="17860"/>
                </a:lnTo>
                <a:lnTo>
                  <a:pt x="44648" y="17860"/>
                </a:lnTo>
                <a:lnTo>
                  <a:pt x="53578" y="8930"/>
                </a:lnTo>
                <a:lnTo>
                  <a:pt x="62508" y="8930"/>
                </a:lnTo>
                <a:lnTo>
                  <a:pt x="62508" y="17860"/>
                </a:lnTo>
                <a:lnTo>
                  <a:pt x="71437" y="26789"/>
                </a:lnTo>
                <a:lnTo>
                  <a:pt x="71437" y="35719"/>
                </a:lnTo>
                <a:lnTo>
                  <a:pt x="71437" y="44649"/>
                </a:lnTo>
                <a:lnTo>
                  <a:pt x="80367" y="53578"/>
                </a:lnTo>
                <a:lnTo>
                  <a:pt x="80367" y="62508"/>
                </a:lnTo>
                <a:lnTo>
                  <a:pt x="80367" y="71438"/>
                </a:lnTo>
                <a:lnTo>
                  <a:pt x="80367" y="89297"/>
                </a:lnTo>
                <a:lnTo>
                  <a:pt x="80367" y="98227"/>
                </a:lnTo>
                <a:lnTo>
                  <a:pt x="89297" y="98227"/>
                </a:lnTo>
                <a:lnTo>
                  <a:pt x="89297" y="107156"/>
                </a:lnTo>
                <a:lnTo>
                  <a:pt x="89297" y="107156"/>
                </a:lnTo>
                <a:lnTo>
                  <a:pt x="89297" y="107156"/>
                </a:lnTo>
                <a:lnTo>
                  <a:pt x="80367" y="107156"/>
                </a:lnTo>
                <a:lnTo>
                  <a:pt x="80367" y="98227"/>
                </a:lnTo>
                <a:lnTo>
                  <a:pt x="80367" y="89297"/>
                </a:lnTo>
                <a:lnTo>
                  <a:pt x="80367" y="71438"/>
                </a:lnTo>
                <a:lnTo>
                  <a:pt x="89297" y="62508"/>
                </a:lnTo>
                <a:lnTo>
                  <a:pt x="89297" y="44649"/>
                </a:lnTo>
                <a:lnTo>
                  <a:pt x="98226" y="35719"/>
                </a:lnTo>
                <a:lnTo>
                  <a:pt x="107155" y="17860"/>
                </a:lnTo>
                <a:lnTo>
                  <a:pt x="107155" y="8930"/>
                </a:lnTo>
                <a:lnTo>
                  <a:pt x="116085" y="8930"/>
                </a:lnTo>
                <a:lnTo>
                  <a:pt x="125015" y="0"/>
                </a:lnTo>
                <a:lnTo>
                  <a:pt x="125015" y="0"/>
                </a:lnTo>
                <a:lnTo>
                  <a:pt x="133944" y="0"/>
                </a:lnTo>
                <a:lnTo>
                  <a:pt x="133944" y="0"/>
                </a:lnTo>
                <a:lnTo>
                  <a:pt x="142874" y="8930"/>
                </a:lnTo>
                <a:lnTo>
                  <a:pt x="151804" y="17860"/>
                </a:lnTo>
                <a:lnTo>
                  <a:pt x="151804" y="26789"/>
                </a:lnTo>
                <a:lnTo>
                  <a:pt x="151804" y="35719"/>
                </a:lnTo>
                <a:lnTo>
                  <a:pt x="160733" y="53578"/>
                </a:lnTo>
                <a:lnTo>
                  <a:pt x="160733" y="62508"/>
                </a:lnTo>
                <a:lnTo>
                  <a:pt x="169663" y="80367"/>
                </a:lnTo>
                <a:lnTo>
                  <a:pt x="169663" y="89297"/>
                </a:lnTo>
                <a:lnTo>
                  <a:pt x="169663" y="98227"/>
                </a:lnTo>
                <a:lnTo>
                  <a:pt x="169663" y="116086"/>
                </a:lnTo>
                <a:lnTo>
                  <a:pt x="169663" y="116086"/>
                </a:lnTo>
                <a:lnTo>
                  <a:pt x="178593" y="125016"/>
                </a:lnTo>
                <a:lnTo>
                  <a:pt x="178593" y="133946"/>
                </a:lnTo>
                <a:lnTo>
                  <a:pt x="178593" y="133946"/>
                </a:lnTo>
                <a:lnTo>
                  <a:pt x="178593" y="133946"/>
                </a:lnTo>
                <a:lnTo>
                  <a:pt x="178593" y="1339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9" name="Freeform 1548"/>
          <p:cNvSpPr/>
          <p:nvPr/>
        </p:nvSpPr>
        <p:spPr>
          <a:xfrm>
            <a:off x="8313538" y="2544961"/>
            <a:ext cx="71439" cy="89298"/>
          </a:xfrm>
          <a:custGeom>
            <a:avLst/>
            <a:gdLst/>
            <a:ahLst/>
            <a:cxnLst/>
            <a:rect l="0" t="0" r="0" b="0"/>
            <a:pathLst>
              <a:path w="71439" h="89298">
                <a:moveTo>
                  <a:pt x="35719" y="0"/>
                </a:moveTo>
                <a:lnTo>
                  <a:pt x="35719" y="0"/>
                </a:lnTo>
                <a:lnTo>
                  <a:pt x="35719" y="8930"/>
                </a:lnTo>
                <a:lnTo>
                  <a:pt x="3571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17860" y="8930"/>
                </a:lnTo>
                <a:lnTo>
                  <a:pt x="17860" y="17859"/>
                </a:lnTo>
                <a:lnTo>
                  <a:pt x="8930" y="35719"/>
                </a:lnTo>
                <a:lnTo>
                  <a:pt x="893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8930" y="89297"/>
                </a:lnTo>
                <a:lnTo>
                  <a:pt x="17860" y="89297"/>
                </a:lnTo>
                <a:lnTo>
                  <a:pt x="26789" y="89297"/>
                </a:lnTo>
                <a:lnTo>
                  <a:pt x="35719" y="80367"/>
                </a:lnTo>
                <a:lnTo>
                  <a:pt x="44649" y="71437"/>
                </a:lnTo>
                <a:lnTo>
                  <a:pt x="53578" y="62508"/>
                </a:lnTo>
                <a:lnTo>
                  <a:pt x="62508" y="53578"/>
                </a:lnTo>
                <a:lnTo>
                  <a:pt x="62508" y="44648"/>
                </a:lnTo>
                <a:lnTo>
                  <a:pt x="71438" y="35719"/>
                </a:lnTo>
                <a:lnTo>
                  <a:pt x="71438" y="35719"/>
                </a:lnTo>
                <a:lnTo>
                  <a:pt x="62508" y="26789"/>
                </a:lnTo>
                <a:lnTo>
                  <a:pt x="62508" y="17859"/>
                </a:lnTo>
                <a:lnTo>
                  <a:pt x="53578" y="8930"/>
                </a:lnTo>
                <a:lnTo>
                  <a:pt x="53578" y="893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0" name="Freeform 1549"/>
          <p:cNvSpPr/>
          <p:nvPr/>
        </p:nvSpPr>
        <p:spPr>
          <a:xfrm>
            <a:off x="8411765" y="2536031"/>
            <a:ext cx="44649" cy="80368"/>
          </a:xfrm>
          <a:custGeom>
            <a:avLst/>
            <a:gdLst/>
            <a:ahLst/>
            <a:cxnLst/>
            <a:rect l="0" t="0" r="0" b="0"/>
            <a:pathLst>
              <a:path w="44649" h="80368">
                <a:moveTo>
                  <a:pt x="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26789" y="26789"/>
                </a:lnTo>
                <a:lnTo>
                  <a:pt x="26789" y="35719"/>
                </a:lnTo>
                <a:lnTo>
                  <a:pt x="35719" y="53578"/>
                </a:lnTo>
                <a:lnTo>
                  <a:pt x="35719" y="62508"/>
                </a:lnTo>
                <a:lnTo>
                  <a:pt x="35719" y="71438"/>
                </a:lnTo>
                <a:lnTo>
                  <a:pt x="35719" y="80367"/>
                </a:lnTo>
                <a:lnTo>
                  <a:pt x="35719" y="80367"/>
                </a:lnTo>
                <a:lnTo>
                  <a:pt x="44648" y="80367"/>
                </a:lnTo>
                <a:lnTo>
                  <a:pt x="44648" y="80367"/>
                </a:lnTo>
                <a:lnTo>
                  <a:pt x="44648" y="80367"/>
                </a:lnTo>
                <a:lnTo>
                  <a:pt x="44648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1" name="Freeform 1550"/>
          <p:cNvSpPr/>
          <p:nvPr/>
        </p:nvSpPr>
        <p:spPr>
          <a:xfrm>
            <a:off x="8384976" y="2464594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26789" y="17859"/>
                </a:move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2" name="Freeform 1551"/>
          <p:cNvSpPr/>
          <p:nvPr/>
        </p:nvSpPr>
        <p:spPr>
          <a:xfrm>
            <a:off x="8492132" y="2446734"/>
            <a:ext cx="80368" cy="160736"/>
          </a:xfrm>
          <a:custGeom>
            <a:avLst/>
            <a:gdLst/>
            <a:ahLst/>
            <a:cxnLst/>
            <a:rect l="0" t="0" r="0" b="0"/>
            <a:pathLst>
              <a:path w="80368" h="160736">
                <a:moveTo>
                  <a:pt x="35719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53578" y="17860"/>
                </a:lnTo>
                <a:lnTo>
                  <a:pt x="44648" y="17860"/>
                </a:lnTo>
                <a:lnTo>
                  <a:pt x="35719" y="35719"/>
                </a:lnTo>
                <a:lnTo>
                  <a:pt x="35719" y="44649"/>
                </a:lnTo>
                <a:lnTo>
                  <a:pt x="26789" y="44649"/>
                </a:lnTo>
                <a:lnTo>
                  <a:pt x="17859" y="53579"/>
                </a:lnTo>
                <a:lnTo>
                  <a:pt x="17859" y="62508"/>
                </a:lnTo>
                <a:lnTo>
                  <a:pt x="17859" y="62508"/>
                </a:lnTo>
                <a:lnTo>
                  <a:pt x="26789" y="62508"/>
                </a:lnTo>
                <a:lnTo>
                  <a:pt x="26789" y="71438"/>
                </a:lnTo>
                <a:lnTo>
                  <a:pt x="35719" y="71438"/>
                </a:lnTo>
                <a:lnTo>
                  <a:pt x="44648" y="80368"/>
                </a:lnTo>
                <a:lnTo>
                  <a:pt x="53578" y="89297"/>
                </a:lnTo>
                <a:lnTo>
                  <a:pt x="71438" y="89297"/>
                </a:lnTo>
                <a:lnTo>
                  <a:pt x="80367" y="98227"/>
                </a:lnTo>
                <a:lnTo>
                  <a:pt x="80367" y="98227"/>
                </a:lnTo>
                <a:lnTo>
                  <a:pt x="80367" y="107157"/>
                </a:lnTo>
                <a:lnTo>
                  <a:pt x="80367" y="116086"/>
                </a:lnTo>
                <a:lnTo>
                  <a:pt x="80367" y="125016"/>
                </a:lnTo>
                <a:lnTo>
                  <a:pt x="71438" y="133946"/>
                </a:lnTo>
                <a:lnTo>
                  <a:pt x="62508" y="142875"/>
                </a:lnTo>
                <a:lnTo>
                  <a:pt x="53578" y="151805"/>
                </a:lnTo>
                <a:lnTo>
                  <a:pt x="44648" y="151805"/>
                </a:lnTo>
                <a:lnTo>
                  <a:pt x="35719" y="160735"/>
                </a:lnTo>
                <a:lnTo>
                  <a:pt x="26789" y="160735"/>
                </a:lnTo>
                <a:lnTo>
                  <a:pt x="17859" y="160735"/>
                </a:lnTo>
                <a:lnTo>
                  <a:pt x="893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3" name="Freeform 1552"/>
          <p:cNvSpPr/>
          <p:nvPr/>
        </p:nvSpPr>
        <p:spPr>
          <a:xfrm>
            <a:off x="8572499" y="2384226"/>
            <a:ext cx="71439" cy="232173"/>
          </a:xfrm>
          <a:custGeom>
            <a:avLst/>
            <a:gdLst/>
            <a:ahLst/>
            <a:cxnLst/>
            <a:rect l="0" t="0" r="0" b="0"/>
            <a:pathLst>
              <a:path w="71439" h="2321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53578"/>
                </a:lnTo>
                <a:lnTo>
                  <a:pt x="17860" y="71438"/>
                </a:lnTo>
                <a:lnTo>
                  <a:pt x="17860" y="89297"/>
                </a:lnTo>
                <a:lnTo>
                  <a:pt x="17860" y="107157"/>
                </a:lnTo>
                <a:lnTo>
                  <a:pt x="26789" y="125016"/>
                </a:lnTo>
                <a:lnTo>
                  <a:pt x="26789" y="142876"/>
                </a:lnTo>
                <a:lnTo>
                  <a:pt x="35719" y="160735"/>
                </a:lnTo>
                <a:lnTo>
                  <a:pt x="44649" y="178594"/>
                </a:lnTo>
                <a:lnTo>
                  <a:pt x="53578" y="187524"/>
                </a:lnTo>
                <a:lnTo>
                  <a:pt x="62508" y="205383"/>
                </a:lnTo>
                <a:lnTo>
                  <a:pt x="62508" y="214313"/>
                </a:lnTo>
                <a:lnTo>
                  <a:pt x="62508" y="223243"/>
                </a:lnTo>
                <a:lnTo>
                  <a:pt x="71438" y="223243"/>
                </a:lnTo>
                <a:lnTo>
                  <a:pt x="71438" y="232172"/>
                </a:lnTo>
                <a:lnTo>
                  <a:pt x="71438" y="232172"/>
                </a:lnTo>
                <a:lnTo>
                  <a:pt x="71438" y="232172"/>
                </a:lnTo>
                <a:lnTo>
                  <a:pt x="71438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4" name="Freeform 1553"/>
          <p:cNvSpPr/>
          <p:nvPr/>
        </p:nvSpPr>
        <p:spPr>
          <a:xfrm>
            <a:off x="8599288" y="2482453"/>
            <a:ext cx="205384" cy="80368"/>
          </a:xfrm>
          <a:custGeom>
            <a:avLst/>
            <a:gdLst/>
            <a:ahLst/>
            <a:cxnLst/>
            <a:rect l="0" t="0" r="0" b="0"/>
            <a:pathLst>
              <a:path w="205384" h="80368">
                <a:moveTo>
                  <a:pt x="0" y="53578"/>
                </a:moveTo>
                <a:lnTo>
                  <a:pt x="0" y="5357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17860" y="62508"/>
                </a:lnTo>
                <a:lnTo>
                  <a:pt x="26789" y="62508"/>
                </a:lnTo>
                <a:lnTo>
                  <a:pt x="35719" y="71438"/>
                </a:lnTo>
                <a:lnTo>
                  <a:pt x="44649" y="71438"/>
                </a:lnTo>
                <a:lnTo>
                  <a:pt x="62508" y="80367"/>
                </a:lnTo>
                <a:lnTo>
                  <a:pt x="71438" y="80367"/>
                </a:lnTo>
                <a:lnTo>
                  <a:pt x="80367" y="80367"/>
                </a:lnTo>
                <a:lnTo>
                  <a:pt x="89297" y="71438"/>
                </a:lnTo>
                <a:lnTo>
                  <a:pt x="107157" y="71438"/>
                </a:lnTo>
                <a:lnTo>
                  <a:pt x="116086" y="62508"/>
                </a:lnTo>
                <a:lnTo>
                  <a:pt x="125016" y="62508"/>
                </a:lnTo>
                <a:lnTo>
                  <a:pt x="133946" y="53578"/>
                </a:lnTo>
                <a:lnTo>
                  <a:pt x="133946" y="53578"/>
                </a:lnTo>
                <a:lnTo>
                  <a:pt x="142875" y="44649"/>
                </a:lnTo>
                <a:lnTo>
                  <a:pt x="142875" y="3571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17860"/>
                </a:lnTo>
                <a:lnTo>
                  <a:pt x="142875" y="17860"/>
                </a:lnTo>
                <a:lnTo>
                  <a:pt x="142875" y="17860"/>
                </a:lnTo>
                <a:lnTo>
                  <a:pt x="142875" y="17860"/>
                </a:lnTo>
                <a:lnTo>
                  <a:pt x="142875" y="17860"/>
                </a:lnTo>
                <a:lnTo>
                  <a:pt x="142875" y="26789"/>
                </a:lnTo>
                <a:lnTo>
                  <a:pt x="142875" y="35719"/>
                </a:lnTo>
                <a:lnTo>
                  <a:pt x="151805" y="35719"/>
                </a:lnTo>
                <a:lnTo>
                  <a:pt x="151805" y="53578"/>
                </a:lnTo>
                <a:lnTo>
                  <a:pt x="160735" y="62508"/>
                </a:lnTo>
                <a:lnTo>
                  <a:pt x="169664" y="62508"/>
                </a:lnTo>
                <a:lnTo>
                  <a:pt x="169664" y="71438"/>
                </a:lnTo>
                <a:lnTo>
                  <a:pt x="178594" y="80367"/>
                </a:lnTo>
                <a:lnTo>
                  <a:pt x="178594" y="80367"/>
                </a:lnTo>
                <a:lnTo>
                  <a:pt x="187524" y="80367"/>
                </a:lnTo>
                <a:lnTo>
                  <a:pt x="187524" y="80367"/>
                </a:lnTo>
                <a:lnTo>
                  <a:pt x="187524" y="80367"/>
                </a:lnTo>
                <a:lnTo>
                  <a:pt x="196453" y="71438"/>
                </a:lnTo>
                <a:lnTo>
                  <a:pt x="196453" y="71438"/>
                </a:lnTo>
                <a:lnTo>
                  <a:pt x="205383" y="62508"/>
                </a:lnTo>
                <a:lnTo>
                  <a:pt x="205383" y="62508"/>
                </a:lnTo>
                <a:lnTo>
                  <a:pt x="205383" y="53578"/>
                </a:lnTo>
                <a:lnTo>
                  <a:pt x="196453" y="44649"/>
                </a:lnTo>
                <a:lnTo>
                  <a:pt x="196453" y="35719"/>
                </a:lnTo>
                <a:lnTo>
                  <a:pt x="196453" y="26789"/>
                </a:lnTo>
                <a:lnTo>
                  <a:pt x="196453" y="17860"/>
                </a:lnTo>
                <a:lnTo>
                  <a:pt x="196453" y="893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5" name="Freeform 1554"/>
          <p:cNvSpPr/>
          <p:nvPr/>
        </p:nvSpPr>
        <p:spPr>
          <a:xfrm>
            <a:off x="8858249" y="2473523"/>
            <a:ext cx="151806" cy="89298"/>
          </a:xfrm>
          <a:custGeom>
            <a:avLst/>
            <a:gdLst/>
            <a:ahLst/>
            <a:cxnLst/>
            <a:rect l="0" t="0" r="0" b="0"/>
            <a:pathLst>
              <a:path w="151806" h="89298">
                <a:moveTo>
                  <a:pt x="0" y="44649"/>
                </a:move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62508"/>
                </a:lnTo>
                <a:lnTo>
                  <a:pt x="0" y="62508"/>
                </a:lnTo>
                <a:lnTo>
                  <a:pt x="0" y="53579"/>
                </a:lnTo>
                <a:lnTo>
                  <a:pt x="0" y="44649"/>
                </a:lnTo>
                <a:lnTo>
                  <a:pt x="0" y="35719"/>
                </a:lnTo>
                <a:lnTo>
                  <a:pt x="0" y="26790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44649" y="17860"/>
                </a:lnTo>
                <a:lnTo>
                  <a:pt x="53578" y="17860"/>
                </a:lnTo>
                <a:lnTo>
                  <a:pt x="62508" y="26790"/>
                </a:lnTo>
                <a:lnTo>
                  <a:pt x="71438" y="26790"/>
                </a:lnTo>
                <a:lnTo>
                  <a:pt x="80367" y="17860"/>
                </a:lnTo>
                <a:lnTo>
                  <a:pt x="98227" y="17860"/>
                </a:lnTo>
                <a:lnTo>
                  <a:pt x="98227" y="17860"/>
                </a:lnTo>
                <a:lnTo>
                  <a:pt x="107156" y="17860"/>
                </a:lnTo>
                <a:lnTo>
                  <a:pt x="116086" y="17860"/>
                </a:lnTo>
                <a:lnTo>
                  <a:pt x="116086" y="17860"/>
                </a:lnTo>
                <a:lnTo>
                  <a:pt x="116086" y="17860"/>
                </a:lnTo>
                <a:lnTo>
                  <a:pt x="116086" y="8930"/>
                </a:lnTo>
                <a:lnTo>
                  <a:pt x="107156" y="893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9297" y="8930"/>
                </a:lnTo>
                <a:lnTo>
                  <a:pt x="80367" y="17860"/>
                </a:lnTo>
                <a:lnTo>
                  <a:pt x="71438" y="26790"/>
                </a:lnTo>
                <a:lnTo>
                  <a:pt x="71438" y="26790"/>
                </a:lnTo>
                <a:lnTo>
                  <a:pt x="62508" y="44649"/>
                </a:lnTo>
                <a:lnTo>
                  <a:pt x="62508" y="53579"/>
                </a:lnTo>
                <a:lnTo>
                  <a:pt x="62508" y="62508"/>
                </a:lnTo>
                <a:lnTo>
                  <a:pt x="62508" y="71438"/>
                </a:lnTo>
                <a:lnTo>
                  <a:pt x="71438" y="71438"/>
                </a:lnTo>
                <a:lnTo>
                  <a:pt x="71438" y="80368"/>
                </a:lnTo>
                <a:lnTo>
                  <a:pt x="80367" y="80368"/>
                </a:lnTo>
                <a:lnTo>
                  <a:pt x="98227" y="89297"/>
                </a:lnTo>
                <a:lnTo>
                  <a:pt x="107156" y="89297"/>
                </a:lnTo>
                <a:lnTo>
                  <a:pt x="116086" y="89297"/>
                </a:lnTo>
                <a:lnTo>
                  <a:pt x="125016" y="80368"/>
                </a:lnTo>
                <a:lnTo>
                  <a:pt x="133946" y="80368"/>
                </a:lnTo>
                <a:lnTo>
                  <a:pt x="142875" y="71438"/>
                </a:lnTo>
                <a:lnTo>
                  <a:pt x="151805" y="71438"/>
                </a:lnTo>
                <a:lnTo>
                  <a:pt x="151805" y="71438"/>
                </a:lnTo>
                <a:lnTo>
                  <a:pt x="151805" y="71438"/>
                </a:lnTo>
                <a:lnTo>
                  <a:pt x="151805" y="714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6" name="Freeform 1555"/>
          <p:cNvSpPr/>
          <p:nvPr/>
        </p:nvSpPr>
        <p:spPr>
          <a:xfrm>
            <a:off x="7384852" y="2937867"/>
            <a:ext cx="26790" cy="116087"/>
          </a:xfrm>
          <a:custGeom>
            <a:avLst/>
            <a:gdLst/>
            <a:ahLst/>
            <a:cxnLst/>
            <a:rect l="0" t="0" r="0" b="0"/>
            <a:pathLst>
              <a:path w="26790" h="116087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17859" y="62508"/>
                </a:lnTo>
                <a:lnTo>
                  <a:pt x="17859" y="71437"/>
                </a:lnTo>
                <a:lnTo>
                  <a:pt x="26789" y="80367"/>
                </a:lnTo>
                <a:lnTo>
                  <a:pt x="26789" y="89297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16086"/>
                </a:lnTo>
                <a:lnTo>
                  <a:pt x="26789" y="116086"/>
                </a:lnTo>
                <a:lnTo>
                  <a:pt x="26789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7" name="Freeform 1556"/>
          <p:cNvSpPr/>
          <p:nvPr/>
        </p:nvSpPr>
        <p:spPr>
          <a:xfrm>
            <a:off x="7358063" y="2893218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8" name="Freeform 1557"/>
          <p:cNvSpPr/>
          <p:nvPr/>
        </p:nvSpPr>
        <p:spPr>
          <a:xfrm>
            <a:off x="7474148" y="2920007"/>
            <a:ext cx="125017" cy="125017"/>
          </a:xfrm>
          <a:custGeom>
            <a:avLst/>
            <a:gdLst/>
            <a:ahLst/>
            <a:cxnLst/>
            <a:rect l="0" t="0" r="0" b="0"/>
            <a:pathLst>
              <a:path w="125017" h="125017">
                <a:moveTo>
                  <a:pt x="0" y="17860"/>
                </a:move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53579"/>
                </a:lnTo>
                <a:lnTo>
                  <a:pt x="0" y="71438"/>
                </a:lnTo>
                <a:lnTo>
                  <a:pt x="0" y="80368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07157"/>
                </a:lnTo>
                <a:lnTo>
                  <a:pt x="8930" y="98227"/>
                </a:lnTo>
                <a:lnTo>
                  <a:pt x="8930" y="80368"/>
                </a:lnTo>
                <a:lnTo>
                  <a:pt x="8930" y="62508"/>
                </a:lnTo>
                <a:lnTo>
                  <a:pt x="8930" y="44649"/>
                </a:lnTo>
                <a:lnTo>
                  <a:pt x="17860" y="26789"/>
                </a:lnTo>
                <a:lnTo>
                  <a:pt x="26790" y="17860"/>
                </a:lnTo>
                <a:lnTo>
                  <a:pt x="35719" y="8930"/>
                </a:lnTo>
                <a:lnTo>
                  <a:pt x="44649" y="0"/>
                </a:lnTo>
                <a:lnTo>
                  <a:pt x="44649" y="0"/>
                </a:lnTo>
                <a:lnTo>
                  <a:pt x="53579" y="0"/>
                </a:lnTo>
                <a:lnTo>
                  <a:pt x="62508" y="0"/>
                </a:lnTo>
                <a:lnTo>
                  <a:pt x="71438" y="8930"/>
                </a:lnTo>
                <a:lnTo>
                  <a:pt x="80368" y="17860"/>
                </a:lnTo>
                <a:lnTo>
                  <a:pt x="89297" y="26789"/>
                </a:lnTo>
                <a:lnTo>
                  <a:pt x="98227" y="44649"/>
                </a:lnTo>
                <a:lnTo>
                  <a:pt x="98227" y="53579"/>
                </a:lnTo>
                <a:lnTo>
                  <a:pt x="107157" y="71438"/>
                </a:lnTo>
                <a:lnTo>
                  <a:pt x="107157" y="80368"/>
                </a:lnTo>
                <a:lnTo>
                  <a:pt x="116086" y="89297"/>
                </a:lnTo>
                <a:lnTo>
                  <a:pt x="116086" y="107157"/>
                </a:lnTo>
                <a:lnTo>
                  <a:pt x="116086" y="107157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25016" y="116086"/>
                </a:lnTo>
                <a:lnTo>
                  <a:pt x="125016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9" name="Freeform 1558"/>
          <p:cNvSpPr/>
          <p:nvPr/>
        </p:nvSpPr>
        <p:spPr>
          <a:xfrm>
            <a:off x="7759898" y="2911078"/>
            <a:ext cx="151806" cy="125016"/>
          </a:xfrm>
          <a:custGeom>
            <a:avLst/>
            <a:gdLst/>
            <a:ahLst/>
            <a:cxnLst/>
            <a:rect l="0" t="0" r="0" b="0"/>
            <a:pathLst>
              <a:path w="151806" h="125016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53579" y="0"/>
                </a:lnTo>
                <a:lnTo>
                  <a:pt x="44649" y="0"/>
                </a:lnTo>
                <a:lnTo>
                  <a:pt x="35719" y="8929"/>
                </a:lnTo>
                <a:lnTo>
                  <a:pt x="26790" y="17859"/>
                </a:lnTo>
                <a:lnTo>
                  <a:pt x="17860" y="26789"/>
                </a:lnTo>
                <a:lnTo>
                  <a:pt x="8930" y="35718"/>
                </a:lnTo>
                <a:lnTo>
                  <a:pt x="0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16086"/>
                </a:lnTo>
                <a:lnTo>
                  <a:pt x="17860" y="125015"/>
                </a:lnTo>
                <a:lnTo>
                  <a:pt x="26790" y="116086"/>
                </a:lnTo>
                <a:lnTo>
                  <a:pt x="35719" y="107156"/>
                </a:lnTo>
                <a:lnTo>
                  <a:pt x="35719" y="98226"/>
                </a:lnTo>
                <a:lnTo>
                  <a:pt x="44649" y="89297"/>
                </a:lnTo>
                <a:lnTo>
                  <a:pt x="53579" y="71437"/>
                </a:lnTo>
                <a:lnTo>
                  <a:pt x="53579" y="62508"/>
                </a:lnTo>
                <a:lnTo>
                  <a:pt x="53579" y="44648"/>
                </a:lnTo>
                <a:lnTo>
                  <a:pt x="53579" y="35718"/>
                </a:lnTo>
                <a:lnTo>
                  <a:pt x="53579" y="26789"/>
                </a:lnTo>
                <a:lnTo>
                  <a:pt x="62508" y="17859"/>
                </a:lnTo>
                <a:lnTo>
                  <a:pt x="62508" y="8929"/>
                </a:lnTo>
                <a:lnTo>
                  <a:pt x="62508" y="8929"/>
                </a:lnTo>
                <a:lnTo>
                  <a:pt x="62508" y="8929"/>
                </a:lnTo>
                <a:lnTo>
                  <a:pt x="62508" y="17859"/>
                </a:lnTo>
                <a:lnTo>
                  <a:pt x="71438" y="26789"/>
                </a:lnTo>
                <a:lnTo>
                  <a:pt x="80368" y="35718"/>
                </a:lnTo>
                <a:lnTo>
                  <a:pt x="80368" y="44648"/>
                </a:lnTo>
                <a:lnTo>
                  <a:pt x="89297" y="53578"/>
                </a:lnTo>
                <a:lnTo>
                  <a:pt x="89297" y="71437"/>
                </a:lnTo>
                <a:lnTo>
                  <a:pt x="98227" y="80367"/>
                </a:lnTo>
                <a:lnTo>
                  <a:pt x="98227" y="89297"/>
                </a:lnTo>
                <a:lnTo>
                  <a:pt x="107157" y="98226"/>
                </a:lnTo>
                <a:lnTo>
                  <a:pt x="116086" y="107156"/>
                </a:lnTo>
                <a:lnTo>
                  <a:pt x="125016" y="107156"/>
                </a:lnTo>
                <a:lnTo>
                  <a:pt x="125016" y="107156"/>
                </a:lnTo>
                <a:lnTo>
                  <a:pt x="133946" y="107156"/>
                </a:lnTo>
                <a:lnTo>
                  <a:pt x="142875" y="98226"/>
                </a:lnTo>
                <a:lnTo>
                  <a:pt x="151805" y="89297"/>
                </a:lnTo>
                <a:lnTo>
                  <a:pt x="151805" y="89297"/>
                </a:lnTo>
                <a:lnTo>
                  <a:pt x="151805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0" name="Freeform 1559"/>
          <p:cNvSpPr/>
          <p:nvPr/>
        </p:nvSpPr>
        <p:spPr>
          <a:xfrm>
            <a:off x="7929563" y="2920007"/>
            <a:ext cx="35719" cy="89298"/>
          </a:xfrm>
          <a:custGeom>
            <a:avLst/>
            <a:gdLst/>
            <a:ahLst/>
            <a:cxnLst/>
            <a:rect l="0" t="0" r="0" b="0"/>
            <a:pathLst>
              <a:path w="35719" h="89298">
                <a:moveTo>
                  <a:pt x="0" y="0"/>
                </a:moveTo>
                <a:lnTo>
                  <a:pt x="8929" y="893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26789"/>
                </a:lnTo>
                <a:lnTo>
                  <a:pt x="17859" y="44649"/>
                </a:lnTo>
                <a:lnTo>
                  <a:pt x="26789" y="53579"/>
                </a:lnTo>
                <a:lnTo>
                  <a:pt x="26789" y="62508"/>
                </a:lnTo>
                <a:lnTo>
                  <a:pt x="35718" y="80368"/>
                </a:lnTo>
                <a:lnTo>
                  <a:pt x="35718" y="80368"/>
                </a:lnTo>
                <a:lnTo>
                  <a:pt x="35718" y="89297"/>
                </a:lnTo>
                <a:lnTo>
                  <a:pt x="35718" y="89297"/>
                </a:lnTo>
                <a:lnTo>
                  <a:pt x="35718" y="89297"/>
                </a:lnTo>
                <a:lnTo>
                  <a:pt x="35718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1" name="Freeform 1560"/>
          <p:cNvSpPr/>
          <p:nvPr/>
        </p:nvSpPr>
        <p:spPr>
          <a:xfrm>
            <a:off x="7929563" y="2830711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2" name="Freeform 1561"/>
          <p:cNvSpPr/>
          <p:nvPr/>
        </p:nvSpPr>
        <p:spPr>
          <a:xfrm>
            <a:off x="8018859" y="2866429"/>
            <a:ext cx="133947" cy="116087"/>
          </a:xfrm>
          <a:custGeom>
            <a:avLst/>
            <a:gdLst/>
            <a:ahLst/>
            <a:cxnLst/>
            <a:rect l="0" t="0" r="0" b="0"/>
            <a:pathLst>
              <a:path w="133947" h="116087">
                <a:moveTo>
                  <a:pt x="0" y="26789"/>
                </a:moveTo>
                <a:lnTo>
                  <a:pt x="8930" y="35719"/>
                </a:lnTo>
                <a:lnTo>
                  <a:pt x="8930" y="53578"/>
                </a:lnTo>
                <a:lnTo>
                  <a:pt x="8930" y="53578"/>
                </a:lnTo>
                <a:lnTo>
                  <a:pt x="17860" y="71438"/>
                </a:lnTo>
                <a:lnTo>
                  <a:pt x="17860" y="80367"/>
                </a:lnTo>
                <a:lnTo>
                  <a:pt x="26789" y="98227"/>
                </a:lnTo>
                <a:lnTo>
                  <a:pt x="26789" y="107157"/>
                </a:lnTo>
                <a:lnTo>
                  <a:pt x="26789" y="116086"/>
                </a:lnTo>
                <a:lnTo>
                  <a:pt x="26789" y="116086"/>
                </a:lnTo>
                <a:lnTo>
                  <a:pt x="26789" y="116086"/>
                </a:lnTo>
                <a:lnTo>
                  <a:pt x="35719" y="116086"/>
                </a:lnTo>
                <a:lnTo>
                  <a:pt x="35719" y="116086"/>
                </a:lnTo>
                <a:lnTo>
                  <a:pt x="35719" y="107157"/>
                </a:lnTo>
                <a:lnTo>
                  <a:pt x="35719" y="98227"/>
                </a:lnTo>
                <a:lnTo>
                  <a:pt x="35719" y="80367"/>
                </a:lnTo>
                <a:lnTo>
                  <a:pt x="26789" y="71438"/>
                </a:lnTo>
                <a:lnTo>
                  <a:pt x="26789" y="53578"/>
                </a:lnTo>
                <a:lnTo>
                  <a:pt x="26789" y="44649"/>
                </a:lnTo>
                <a:lnTo>
                  <a:pt x="26789" y="35719"/>
                </a:lnTo>
                <a:lnTo>
                  <a:pt x="26789" y="26789"/>
                </a:lnTo>
                <a:lnTo>
                  <a:pt x="35719" y="17860"/>
                </a:lnTo>
                <a:lnTo>
                  <a:pt x="35719" y="8930"/>
                </a:lnTo>
                <a:lnTo>
                  <a:pt x="44649" y="0"/>
                </a:lnTo>
                <a:lnTo>
                  <a:pt x="53579" y="0"/>
                </a:lnTo>
                <a:lnTo>
                  <a:pt x="62508" y="0"/>
                </a:ln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8930"/>
                </a:lnTo>
                <a:lnTo>
                  <a:pt x="116086" y="8930"/>
                </a:lnTo>
                <a:lnTo>
                  <a:pt x="125016" y="8930"/>
                </a:lnTo>
                <a:lnTo>
                  <a:pt x="133946" y="8930"/>
                </a:lnTo>
                <a:lnTo>
                  <a:pt x="13394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3" name="Freeform 1562"/>
          <p:cNvSpPr/>
          <p:nvPr/>
        </p:nvSpPr>
        <p:spPr>
          <a:xfrm>
            <a:off x="8224241" y="2848570"/>
            <a:ext cx="178595" cy="142876"/>
          </a:xfrm>
          <a:custGeom>
            <a:avLst/>
            <a:gdLst/>
            <a:ahLst/>
            <a:cxnLst/>
            <a:rect l="0" t="0" r="0" b="0"/>
            <a:pathLst>
              <a:path w="178595" h="142876">
                <a:moveTo>
                  <a:pt x="0" y="53578"/>
                </a:moveTo>
                <a:lnTo>
                  <a:pt x="8930" y="5357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16086"/>
                </a:lnTo>
                <a:lnTo>
                  <a:pt x="0" y="98226"/>
                </a:lnTo>
                <a:lnTo>
                  <a:pt x="0" y="89297"/>
                </a:lnTo>
                <a:lnTo>
                  <a:pt x="8930" y="80367"/>
                </a:lnTo>
                <a:lnTo>
                  <a:pt x="8930" y="62508"/>
                </a:lnTo>
                <a:lnTo>
                  <a:pt x="8930" y="44648"/>
                </a:lnTo>
                <a:lnTo>
                  <a:pt x="8930" y="35719"/>
                </a:lnTo>
                <a:lnTo>
                  <a:pt x="8930" y="2678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9" y="26789"/>
                </a:lnTo>
                <a:lnTo>
                  <a:pt x="44649" y="35719"/>
                </a:lnTo>
                <a:lnTo>
                  <a:pt x="53579" y="44648"/>
                </a:lnTo>
                <a:lnTo>
                  <a:pt x="53579" y="53578"/>
                </a:lnTo>
                <a:lnTo>
                  <a:pt x="62508" y="71437"/>
                </a:lnTo>
                <a:lnTo>
                  <a:pt x="71438" y="89297"/>
                </a:lnTo>
                <a:lnTo>
                  <a:pt x="71438" y="107156"/>
                </a:lnTo>
                <a:lnTo>
                  <a:pt x="71438" y="116086"/>
                </a:lnTo>
                <a:lnTo>
                  <a:pt x="71438" y="125016"/>
                </a:lnTo>
                <a:lnTo>
                  <a:pt x="80368" y="133945"/>
                </a:lnTo>
                <a:lnTo>
                  <a:pt x="80368" y="142875"/>
                </a:lnTo>
                <a:lnTo>
                  <a:pt x="80368" y="142875"/>
                </a:lnTo>
                <a:lnTo>
                  <a:pt x="80368" y="142875"/>
                </a:lnTo>
                <a:lnTo>
                  <a:pt x="80368" y="142875"/>
                </a:lnTo>
                <a:lnTo>
                  <a:pt x="80368" y="133945"/>
                </a:lnTo>
                <a:lnTo>
                  <a:pt x="80368" y="125016"/>
                </a:lnTo>
                <a:lnTo>
                  <a:pt x="80368" y="107156"/>
                </a:lnTo>
                <a:lnTo>
                  <a:pt x="71438" y="98226"/>
                </a:lnTo>
                <a:lnTo>
                  <a:pt x="71438" y="80367"/>
                </a:lnTo>
                <a:lnTo>
                  <a:pt x="80368" y="53578"/>
                </a:lnTo>
                <a:lnTo>
                  <a:pt x="80368" y="44648"/>
                </a:lnTo>
                <a:lnTo>
                  <a:pt x="80368" y="26789"/>
                </a:lnTo>
                <a:lnTo>
                  <a:pt x="89297" y="17859"/>
                </a:lnTo>
                <a:lnTo>
                  <a:pt x="98227" y="8930"/>
                </a:lnTo>
                <a:lnTo>
                  <a:pt x="107157" y="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33946" y="17859"/>
                </a:lnTo>
                <a:lnTo>
                  <a:pt x="142875" y="26789"/>
                </a:lnTo>
                <a:lnTo>
                  <a:pt x="142875" y="44648"/>
                </a:lnTo>
                <a:lnTo>
                  <a:pt x="151805" y="53578"/>
                </a:lnTo>
                <a:lnTo>
                  <a:pt x="151805" y="71437"/>
                </a:lnTo>
                <a:lnTo>
                  <a:pt x="160735" y="80367"/>
                </a:lnTo>
                <a:lnTo>
                  <a:pt x="160735" y="98226"/>
                </a:lnTo>
                <a:lnTo>
                  <a:pt x="169664" y="107156"/>
                </a:lnTo>
                <a:lnTo>
                  <a:pt x="169664" y="116086"/>
                </a:lnTo>
                <a:lnTo>
                  <a:pt x="178594" y="125016"/>
                </a:lnTo>
                <a:lnTo>
                  <a:pt x="178594" y="125016"/>
                </a:lnTo>
                <a:lnTo>
                  <a:pt x="178594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4" name="Freeform 1563"/>
          <p:cNvSpPr/>
          <p:nvPr/>
        </p:nvSpPr>
        <p:spPr>
          <a:xfrm>
            <a:off x="8438554" y="2848570"/>
            <a:ext cx="160735" cy="133946"/>
          </a:xfrm>
          <a:custGeom>
            <a:avLst/>
            <a:gdLst/>
            <a:ahLst/>
            <a:cxnLst/>
            <a:rect l="0" t="0" r="0" b="0"/>
            <a:pathLst>
              <a:path w="160735" h="133946">
                <a:moveTo>
                  <a:pt x="71437" y="17859"/>
                </a:moveTo>
                <a:lnTo>
                  <a:pt x="71437" y="8930"/>
                </a:lnTo>
                <a:lnTo>
                  <a:pt x="71437" y="8930"/>
                </a:lnTo>
                <a:lnTo>
                  <a:pt x="71437" y="8930"/>
                </a:lnTo>
                <a:lnTo>
                  <a:pt x="62508" y="0"/>
                </a:lnTo>
                <a:lnTo>
                  <a:pt x="62508" y="8930"/>
                </a:lnTo>
                <a:lnTo>
                  <a:pt x="53578" y="17859"/>
                </a:lnTo>
                <a:lnTo>
                  <a:pt x="44648" y="26789"/>
                </a:lnTo>
                <a:lnTo>
                  <a:pt x="26789" y="35719"/>
                </a:lnTo>
                <a:lnTo>
                  <a:pt x="17859" y="44648"/>
                </a:lnTo>
                <a:lnTo>
                  <a:pt x="8930" y="62508"/>
                </a:lnTo>
                <a:lnTo>
                  <a:pt x="0" y="71437"/>
                </a:lnTo>
                <a:lnTo>
                  <a:pt x="0" y="89297"/>
                </a:lnTo>
                <a:lnTo>
                  <a:pt x="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8930" y="107156"/>
                </a:lnTo>
                <a:lnTo>
                  <a:pt x="17859" y="98226"/>
                </a:lnTo>
                <a:lnTo>
                  <a:pt x="17859" y="98226"/>
                </a:lnTo>
                <a:lnTo>
                  <a:pt x="26789" y="89297"/>
                </a:lnTo>
                <a:lnTo>
                  <a:pt x="44648" y="80367"/>
                </a:lnTo>
                <a:lnTo>
                  <a:pt x="44648" y="71437"/>
                </a:lnTo>
                <a:lnTo>
                  <a:pt x="53578" y="62508"/>
                </a:lnTo>
                <a:lnTo>
                  <a:pt x="53578" y="5357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53578"/>
                </a:lnTo>
                <a:lnTo>
                  <a:pt x="53578" y="62508"/>
                </a:lnTo>
                <a:lnTo>
                  <a:pt x="62508" y="71437"/>
                </a:lnTo>
                <a:lnTo>
                  <a:pt x="62508" y="89297"/>
                </a:lnTo>
                <a:lnTo>
                  <a:pt x="71437" y="98226"/>
                </a:lnTo>
                <a:lnTo>
                  <a:pt x="71437" y="107156"/>
                </a:lnTo>
                <a:lnTo>
                  <a:pt x="80367" y="116086"/>
                </a:lnTo>
                <a:lnTo>
                  <a:pt x="89297" y="125016"/>
                </a:lnTo>
                <a:lnTo>
                  <a:pt x="89297" y="133945"/>
                </a:lnTo>
                <a:lnTo>
                  <a:pt x="98226" y="133945"/>
                </a:lnTo>
                <a:lnTo>
                  <a:pt x="116086" y="133945"/>
                </a:lnTo>
                <a:lnTo>
                  <a:pt x="125016" y="133945"/>
                </a:lnTo>
                <a:lnTo>
                  <a:pt x="133945" y="125016"/>
                </a:lnTo>
                <a:lnTo>
                  <a:pt x="142875" y="116086"/>
                </a:lnTo>
                <a:lnTo>
                  <a:pt x="160734" y="107156"/>
                </a:lnTo>
                <a:lnTo>
                  <a:pt x="160734" y="107156"/>
                </a:lnTo>
                <a:lnTo>
                  <a:pt x="160734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5" name="Freeform 1564"/>
          <p:cNvSpPr/>
          <p:nvPr/>
        </p:nvSpPr>
        <p:spPr>
          <a:xfrm>
            <a:off x="8590359" y="2821781"/>
            <a:ext cx="142876" cy="151806"/>
          </a:xfrm>
          <a:custGeom>
            <a:avLst/>
            <a:gdLst/>
            <a:ahLst/>
            <a:cxnLst/>
            <a:rect l="0" t="0" r="0" b="0"/>
            <a:pathLst>
              <a:path w="142876" h="151806">
                <a:moveTo>
                  <a:pt x="62507" y="8930"/>
                </a:moveTo>
                <a:lnTo>
                  <a:pt x="62507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35718" y="8930"/>
                </a:lnTo>
                <a:lnTo>
                  <a:pt x="26789" y="8930"/>
                </a:lnTo>
                <a:lnTo>
                  <a:pt x="17859" y="17859"/>
                </a:lnTo>
                <a:lnTo>
                  <a:pt x="8929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17859" y="53578"/>
                </a:lnTo>
                <a:lnTo>
                  <a:pt x="26789" y="53578"/>
                </a:lnTo>
                <a:lnTo>
                  <a:pt x="44648" y="62508"/>
                </a:lnTo>
                <a:lnTo>
                  <a:pt x="62507" y="62508"/>
                </a:lnTo>
                <a:lnTo>
                  <a:pt x="89296" y="71437"/>
                </a:lnTo>
                <a:lnTo>
                  <a:pt x="107156" y="80367"/>
                </a:lnTo>
                <a:lnTo>
                  <a:pt x="125015" y="89297"/>
                </a:lnTo>
                <a:lnTo>
                  <a:pt x="133945" y="98226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42875" y="116086"/>
                </a:lnTo>
                <a:lnTo>
                  <a:pt x="133945" y="125015"/>
                </a:lnTo>
                <a:lnTo>
                  <a:pt x="125015" y="133945"/>
                </a:lnTo>
                <a:lnTo>
                  <a:pt x="116086" y="133945"/>
                </a:lnTo>
                <a:lnTo>
                  <a:pt x="98226" y="142875"/>
                </a:lnTo>
                <a:lnTo>
                  <a:pt x="80367" y="142875"/>
                </a:lnTo>
                <a:lnTo>
                  <a:pt x="71437" y="151805"/>
                </a:lnTo>
                <a:lnTo>
                  <a:pt x="62507" y="151805"/>
                </a:lnTo>
                <a:lnTo>
                  <a:pt x="62507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6" name="Freeform 1565"/>
          <p:cNvSpPr/>
          <p:nvPr/>
        </p:nvSpPr>
        <p:spPr>
          <a:xfrm>
            <a:off x="8760023" y="2786063"/>
            <a:ext cx="125016" cy="187524"/>
          </a:xfrm>
          <a:custGeom>
            <a:avLst/>
            <a:gdLst/>
            <a:ahLst/>
            <a:cxnLst/>
            <a:rect l="0" t="0" r="0" b="0"/>
            <a:pathLst>
              <a:path w="125016" h="187524">
                <a:moveTo>
                  <a:pt x="62507" y="0"/>
                </a:moveTo>
                <a:lnTo>
                  <a:pt x="62507" y="0"/>
                </a:lnTo>
                <a:lnTo>
                  <a:pt x="53578" y="0"/>
                </a:lnTo>
                <a:lnTo>
                  <a:pt x="53578" y="8929"/>
                </a:lnTo>
                <a:lnTo>
                  <a:pt x="53578" y="8929"/>
                </a:lnTo>
                <a:lnTo>
                  <a:pt x="53578" y="26788"/>
                </a:lnTo>
                <a:lnTo>
                  <a:pt x="53578" y="35718"/>
                </a:lnTo>
                <a:lnTo>
                  <a:pt x="53578" y="44648"/>
                </a:lnTo>
                <a:lnTo>
                  <a:pt x="62507" y="53577"/>
                </a:lnTo>
                <a:lnTo>
                  <a:pt x="71437" y="53577"/>
                </a:lnTo>
                <a:lnTo>
                  <a:pt x="80367" y="62507"/>
                </a:lnTo>
                <a:lnTo>
                  <a:pt x="80367" y="71437"/>
                </a:lnTo>
                <a:lnTo>
                  <a:pt x="98226" y="80366"/>
                </a:lnTo>
                <a:lnTo>
                  <a:pt x="107156" y="80366"/>
                </a:lnTo>
                <a:lnTo>
                  <a:pt x="116086" y="89296"/>
                </a:lnTo>
                <a:lnTo>
                  <a:pt x="125015" y="98226"/>
                </a:lnTo>
                <a:lnTo>
                  <a:pt x="125015" y="107155"/>
                </a:lnTo>
                <a:lnTo>
                  <a:pt x="125015" y="116085"/>
                </a:lnTo>
                <a:lnTo>
                  <a:pt x="125015" y="125015"/>
                </a:lnTo>
                <a:lnTo>
                  <a:pt x="116086" y="133944"/>
                </a:lnTo>
                <a:lnTo>
                  <a:pt x="107156" y="142874"/>
                </a:lnTo>
                <a:lnTo>
                  <a:pt x="98226" y="142874"/>
                </a:lnTo>
                <a:lnTo>
                  <a:pt x="80367" y="151804"/>
                </a:lnTo>
                <a:lnTo>
                  <a:pt x="62507" y="160733"/>
                </a:lnTo>
                <a:lnTo>
                  <a:pt x="53578" y="169663"/>
                </a:lnTo>
                <a:lnTo>
                  <a:pt x="35718" y="169663"/>
                </a:lnTo>
                <a:lnTo>
                  <a:pt x="17859" y="178593"/>
                </a:lnTo>
                <a:lnTo>
                  <a:pt x="8929" y="17859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Orographic</a:t>
            </a:r>
            <a:r>
              <a:rPr lang="en-US" dirty="0" smtClean="0"/>
              <a:t> lifting in the US</a:t>
            </a:r>
            <a:endParaRPr lang="en-US" dirty="0"/>
          </a:p>
        </p:txBody>
      </p:sp>
      <p:pic>
        <p:nvPicPr>
          <p:cNvPr id="3" name="il_fi" descr="http://education.randmcnally.com/images/edpub/US_Physical_Adv.png"/>
          <p:cNvPicPr/>
          <p:nvPr/>
        </p:nvPicPr>
        <p:blipFill>
          <a:blip r:embed="rId2" cstate="print"/>
          <a:srcRect l="1473" r="960" b="12044"/>
          <a:stretch>
            <a:fillRect/>
          </a:stretch>
        </p:blipFill>
        <p:spPr bwMode="auto">
          <a:xfrm>
            <a:off x="457200" y="1828800"/>
            <a:ext cx="784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Freeform 21"/>
          <p:cNvSpPr/>
          <p:nvPr/>
        </p:nvSpPr>
        <p:spPr>
          <a:xfrm>
            <a:off x="1143000" y="4313039"/>
            <a:ext cx="526853" cy="446485"/>
          </a:xfrm>
          <a:custGeom>
            <a:avLst/>
            <a:gdLst/>
            <a:ahLst/>
            <a:cxnLst/>
            <a:rect l="0" t="0" r="0" b="0"/>
            <a:pathLst>
              <a:path w="526853" h="446485">
                <a:moveTo>
                  <a:pt x="526852" y="321468"/>
                </a:moveTo>
                <a:lnTo>
                  <a:pt x="526852" y="321468"/>
                </a:lnTo>
                <a:lnTo>
                  <a:pt x="517922" y="321468"/>
                </a:lnTo>
                <a:lnTo>
                  <a:pt x="526852" y="321468"/>
                </a:lnTo>
                <a:lnTo>
                  <a:pt x="517922" y="312539"/>
                </a:lnTo>
                <a:lnTo>
                  <a:pt x="517922" y="312539"/>
                </a:lnTo>
                <a:lnTo>
                  <a:pt x="526852" y="312539"/>
                </a:lnTo>
                <a:lnTo>
                  <a:pt x="517922" y="312539"/>
                </a:lnTo>
                <a:lnTo>
                  <a:pt x="517922" y="303609"/>
                </a:lnTo>
                <a:lnTo>
                  <a:pt x="517922" y="303609"/>
                </a:lnTo>
                <a:lnTo>
                  <a:pt x="517922" y="303609"/>
                </a:lnTo>
                <a:lnTo>
                  <a:pt x="517922" y="294679"/>
                </a:lnTo>
                <a:lnTo>
                  <a:pt x="517922" y="294679"/>
                </a:lnTo>
                <a:lnTo>
                  <a:pt x="508992" y="285750"/>
                </a:lnTo>
                <a:lnTo>
                  <a:pt x="508992" y="285750"/>
                </a:lnTo>
                <a:lnTo>
                  <a:pt x="508992" y="285750"/>
                </a:lnTo>
                <a:lnTo>
                  <a:pt x="500063" y="276820"/>
                </a:lnTo>
                <a:lnTo>
                  <a:pt x="500063" y="267890"/>
                </a:lnTo>
                <a:lnTo>
                  <a:pt x="500063" y="267890"/>
                </a:lnTo>
                <a:lnTo>
                  <a:pt x="491133" y="258961"/>
                </a:lnTo>
                <a:lnTo>
                  <a:pt x="491133" y="258961"/>
                </a:lnTo>
                <a:lnTo>
                  <a:pt x="482203" y="250031"/>
                </a:lnTo>
                <a:lnTo>
                  <a:pt x="482203" y="250031"/>
                </a:lnTo>
                <a:lnTo>
                  <a:pt x="473273" y="250031"/>
                </a:lnTo>
                <a:lnTo>
                  <a:pt x="473273" y="241101"/>
                </a:lnTo>
                <a:lnTo>
                  <a:pt x="473273" y="232172"/>
                </a:lnTo>
                <a:lnTo>
                  <a:pt x="464344" y="232172"/>
                </a:lnTo>
                <a:lnTo>
                  <a:pt x="464344" y="223242"/>
                </a:lnTo>
                <a:lnTo>
                  <a:pt x="455414" y="223242"/>
                </a:lnTo>
                <a:lnTo>
                  <a:pt x="446484" y="214312"/>
                </a:lnTo>
                <a:lnTo>
                  <a:pt x="446484" y="214312"/>
                </a:lnTo>
                <a:lnTo>
                  <a:pt x="437555" y="205382"/>
                </a:lnTo>
                <a:lnTo>
                  <a:pt x="437555" y="205382"/>
                </a:lnTo>
                <a:lnTo>
                  <a:pt x="428625" y="196453"/>
                </a:lnTo>
                <a:lnTo>
                  <a:pt x="419695" y="187523"/>
                </a:lnTo>
                <a:lnTo>
                  <a:pt x="419695" y="187523"/>
                </a:lnTo>
                <a:lnTo>
                  <a:pt x="410766" y="178593"/>
                </a:lnTo>
                <a:lnTo>
                  <a:pt x="401836" y="169664"/>
                </a:lnTo>
                <a:lnTo>
                  <a:pt x="392906" y="169664"/>
                </a:lnTo>
                <a:lnTo>
                  <a:pt x="392906" y="160734"/>
                </a:lnTo>
                <a:lnTo>
                  <a:pt x="383977" y="160734"/>
                </a:lnTo>
                <a:lnTo>
                  <a:pt x="375047" y="151804"/>
                </a:lnTo>
                <a:lnTo>
                  <a:pt x="366117" y="151804"/>
                </a:lnTo>
                <a:lnTo>
                  <a:pt x="366117" y="142875"/>
                </a:lnTo>
                <a:lnTo>
                  <a:pt x="357188" y="133945"/>
                </a:lnTo>
                <a:lnTo>
                  <a:pt x="357188" y="133945"/>
                </a:lnTo>
                <a:lnTo>
                  <a:pt x="348258" y="125015"/>
                </a:lnTo>
                <a:lnTo>
                  <a:pt x="339328" y="125015"/>
                </a:lnTo>
                <a:lnTo>
                  <a:pt x="330398" y="116086"/>
                </a:lnTo>
                <a:lnTo>
                  <a:pt x="330398" y="107156"/>
                </a:lnTo>
                <a:lnTo>
                  <a:pt x="321469" y="107156"/>
                </a:lnTo>
                <a:lnTo>
                  <a:pt x="312539" y="98226"/>
                </a:lnTo>
                <a:lnTo>
                  <a:pt x="303609" y="98226"/>
                </a:lnTo>
                <a:lnTo>
                  <a:pt x="303609" y="89297"/>
                </a:lnTo>
                <a:lnTo>
                  <a:pt x="294680" y="89297"/>
                </a:lnTo>
                <a:lnTo>
                  <a:pt x="285750" y="80367"/>
                </a:lnTo>
                <a:lnTo>
                  <a:pt x="276820" y="80367"/>
                </a:lnTo>
                <a:lnTo>
                  <a:pt x="267891" y="71437"/>
                </a:lnTo>
                <a:lnTo>
                  <a:pt x="267891" y="71437"/>
                </a:lnTo>
                <a:lnTo>
                  <a:pt x="258961" y="62507"/>
                </a:lnTo>
                <a:lnTo>
                  <a:pt x="250031" y="62507"/>
                </a:lnTo>
                <a:lnTo>
                  <a:pt x="241102" y="53578"/>
                </a:lnTo>
                <a:lnTo>
                  <a:pt x="232172" y="53578"/>
                </a:lnTo>
                <a:lnTo>
                  <a:pt x="223242" y="53578"/>
                </a:lnTo>
                <a:lnTo>
                  <a:pt x="223242" y="53578"/>
                </a:lnTo>
                <a:lnTo>
                  <a:pt x="214313" y="44648"/>
                </a:lnTo>
                <a:lnTo>
                  <a:pt x="205383" y="44648"/>
                </a:lnTo>
                <a:lnTo>
                  <a:pt x="196453" y="44648"/>
                </a:lnTo>
                <a:lnTo>
                  <a:pt x="187523" y="35718"/>
                </a:lnTo>
                <a:lnTo>
                  <a:pt x="178594" y="35718"/>
                </a:lnTo>
                <a:lnTo>
                  <a:pt x="169664" y="35718"/>
                </a:lnTo>
                <a:lnTo>
                  <a:pt x="160734" y="26789"/>
                </a:lnTo>
                <a:lnTo>
                  <a:pt x="151805" y="26789"/>
                </a:lnTo>
                <a:lnTo>
                  <a:pt x="142875" y="26789"/>
                </a:lnTo>
                <a:lnTo>
                  <a:pt x="133945" y="17859"/>
                </a:lnTo>
                <a:lnTo>
                  <a:pt x="125016" y="17859"/>
                </a:lnTo>
                <a:lnTo>
                  <a:pt x="116086" y="8929"/>
                </a:lnTo>
                <a:lnTo>
                  <a:pt x="116086" y="8929"/>
                </a:lnTo>
                <a:lnTo>
                  <a:pt x="98227" y="8929"/>
                </a:lnTo>
                <a:lnTo>
                  <a:pt x="89297" y="8929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62507"/>
                </a:lnTo>
                <a:lnTo>
                  <a:pt x="26789" y="62507"/>
                </a:lnTo>
                <a:lnTo>
                  <a:pt x="26789" y="71437"/>
                </a:lnTo>
                <a:lnTo>
                  <a:pt x="35719" y="80367"/>
                </a:lnTo>
                <a:lnTo>
                  <a:pt x="35719" y="80367"/>
                </a:lnTo>
                <a:lnTo>
                  <a:pt x="44649" y="89297"/>
                </a:lnTo>
                <a:lnTo>
                  <a:pt x="44649" y="98226"/>
                </a:lnTo>
                <a:lnTo>
                  <a:pt x="44649" y="98226"/>
                </a:lnTo>
                <a:lnTo>
                  <a:pt x="53578" y="107156"/>
                </a:lnTo>
                <a:lnTo>
                  <a:pt x="53578" y="116086"/>
                </a:lnTo>
                <a:lnTo>
                  <a:pt x="62508" y="116086"/>
                </a:lnTo>
                <a:lnTo>
                  <a:pt x="71438" y="125015"/>
                </a:lnTo>
                <a:lnTo>
                  <a:pt x="71438" y="133945"/>
                </a:lnTo>
                <a:lnTo>
                  <a:pt x="80367" y="133945"/>
                </a:lnTo>
                <a:lnTo>
                  <a:pt x="89297" y="142875"/>
                </a:lnTo>
                <a:lnTo>
                  <a:pt x="89297" y="151804"/>
                </a:lnTo>
                <a:lnTo>
                  <a:pt x="98227" y="160734"/>
                </a:lnTo>
                <a:lnTo>
                  <a:pt x="98227" y="160734"/>
                </a:lnTo>
                <a:lnTo>
                  <a:pt x="107156" y="169664"/>
                </a:lnTo>
                <a:lnTo>
                  <a:pt x="107156" y="169664"/>
                </a:lnTo>
                <a:lnTo>
                  <a:pt x="116086" y="178593"/>
                </a:lnTo>
                <a:lnTo>
                  <a:pt x="116086" y="187523"/>
                </a:lnTo>
                <a:lnTo>
                  <a:pt x="125016" y="196453"/>
                </a:lnTo>
                <a:lnTo>
                  <a:pt x="125016" y="196453"/>
                </a:lnTo>
                <a:lnTo>
                  <a:pt x="133945" y="205382"/>
                </a:lnTo>
                <a:lnTo>
                  <a:pt x="142875" y="214312"/>
                </a:lnTo>
                <a:lnTo>
                  <a:pt x="142875" y="223242"/>
                </a:lnTo>
                <a:lnTo>
                  <a:pt x="151805" y="223242"/>
                </a:lnTo>
                <a:lnTo>
                  <a:pt x="151805" y="232172"/>
                </a:lnTo>
                <a:lnTo>
                  <a:pt x="169664" y="241101"/>
                </a:lnTo>
                <a:lnTo>
                  <a:pt x="169664" y="250031"/>
                </a:lnTo>
                <a:lnTo>
                  <a:pt x="178594" y="250031"/>
                </a:lnTo>
                <a:lnTo>
                  <a:pt x="178594" y="258961"/>
                </a:lnTo>
                <a:lnTo>
                  <a:pt x="187523" y="267890"/>
                </a:lnTo>
                <a:lnTo>
                  <a:pt x="196453" y="267890"/>
                </a:lnTo>
                <a:lnTo>
                  <a:pt x="196453" y="276820"/>
                </a:lnTo>
                <a:lnTo>
                  <a:pt x="205383" y="285750"/>
                </a:lnTo>
                <a:lnTo>
                  <a:pt x="214313" y="294679"/>
                </a:lnTo>
                <a:lnTo>
                  <a:pt x="214313" y="294679"/>
                </a:lnTo>
                <a:lnTo>
                  <a:pt x="223242" y="303609"/>
                </a:lnTo>
                <a:lnTo>
                  <a:pt x="223242" y="303609"/>
                </a:lnTo>
                <a:lnTo>
                  <a:pt x="232172" y="312539"/>
                </a:lnTo>
                <a:lnTo>
                  <a:pt x="232172" y="312539"/>
                </a:lnTo>
                <a:lnTo>
                  <a:pt x="241102" y="321468"/>
                </a:lnTo>
                <a:lnTo>
                  <a:pt x="241102" y="321468"/>
                </a:lnTo>
                <a:lnTo>
                  <a:pt x="241102" y="330398"/>
                </a:lnTo>
                <a:lnTo>
                  <a:pt x="250031" y="330398"/>
                </a:lnTo>
                <a:lnTo>
                  <a:pt x="258961" y="339328"/>
                </a:lnTo>
                <a:lnTo>
                  <a:pt x="258961" y="348257"/>
                </a:lnTo>
                <a:lnTo>
                  <a:pt x="267891" y="348257"/>
                </a:lnTo>
                <a:lnTo>
                  <a:pt x="276820" y="357187"/>
                </a:lnTo>
                <a:lnTo>
                  <a:pt x="276820" y="357187"/>
                </a:lnTo>
                <a:lnTo>
                  <a:pt x="285750" y="366117"/>
                </a:lnTo>
                <a:lnTo>
                  <a:pt x="285750" y="366117"/>
                </a:lnTo>
                <a:lnTo>
                  <a:pt x="294680" y="375047"/>
                </a:lnTo>
                <a:lnTo>
                  <a:pt x="294680" y="375047"/>
                </a:lnTo>
                <a:lnTo>
                  <a:pt x="303609" y="383976"/>
                </a:lnTo>
                <a:lnTo>
                  <a:pt x="303609" y="383976"/>
                </a:lnTo>
                <a:lnTo>
                  <a:pt x="312539" y="392906"/>
                </a:lnTo>
                <a:lnTo>
                  <a:pt x="312539" y="392906"/>
                </a:lnTo>
                <a:lnTo>
                  <a:pt x="321469" y="401836"/>
                </a:lnTo>
                <a:lnTo>
                  <a:pt x="321469" y="401836"/>
                </a:lnTo>
                <a:lnTo>
                  <a:pt x="330398" y="410765"/>
                </a:lnTo>
                <a:lnTo>
                  <a:pt x="330398" y="410765"/>
                </a:lnTo>
                <a:lnTo>
                  <a:pt x="339328" y="419695"/>
                </a:lnTo>
                <a:lnTo>
                  <a:pt x="348258" y="419695"/>
                </a:lnTo>
                <a:lnTo>
                  <a:pt x="348258" y="428625"/>
                </a:lnTo>
                <a:lnTo>
                  <a:pt x="357188" y="428625"/>
                </a:lnTo>
                <a:lnTo>
                  <a:pt x="366117" y="428625"/>
                </a:lnTo>
                <a:lnTo>
                  <a:pt x="375047" y="437554"/>
                </a:lnTo>
                <a:lnTo>
                  <a:pt x="375047" y="437554"/>
                </a:lnTo>
                <a:lnTo>
                  <a:pt x="383977" y="437554"/>
                </a:lnTo>
                <a:lnTo>
                  <a:pt x="392906" y="437554"/>
                </a:lnTo>
                <a:lnTo>
                  <a:pt x="392906" y="446484"/>
                </a:lnTo>
                <a:lnTo>
                  <a:pt x="401836" y="446484"/>
                </a:lnTo>
                <a:lnTo>
                  <a:pt x="410766" y="446484"/>
                </a:lnTo>
                <a:lnTo>
                  <a:pt x="419695" y="446484"/>
                </a:lnTo>
                <a:lnTo>
                  <a:pt x="419695" y="446484"/>
                </a:lnTo>
                <a:lnTo>
                  <a:pt x="428625" y="446484"/>
                </a:lnTo>
                <a:lnTo>
                  <a:pt x="437555" y="437554"/>
                </a:lnTo>
                <a:lnTo>
                  <a:pt x="437555" y="437554"/>
                </a:lnTo>
                <a:lnTo>
                  <a:pt x="446484" y="437554"/>
                </a:lnTo>
                <a:lnTo>
                  <a:pt x="446484" y="437554"/>
                </a:lnTo>
                <a:lnTo>
                  <a:pt x="455414" y="437554"/>
                </a:lnTo>
                <a:lnTo>
                  <a:pt x="455414" y="437554"/>
                </a:lnTo>
                <a:lnTo>
                  <a:pt x="464344" y="428625"/>
                </a:lnTo>
                <a:lnTo>
                  <a:pt x="464344" y="428625"/>
                </a:lnTo>
                <a:lnTo>
                  <a:pt x="473273" y="428625"/>
                </a:lnTo>
                <a:lnTo>
                  <a:pt x="473273" y="419695"/>
                </a:lnTo>
                <a:lnTo>
                  <a:pt x="473273" y="419695"/>
                </a:lnTo>
                <a:lnTo>
                  <a:pt x="482203" y="410765"/>
                </a:lnTo>
                <a:lnTo>
                  <a:pt x="482203" y="410765"/>
                </a:lnTo>
                <a:lnTo>
                  <a:pt x="482203" y="410765"/>
                </a:lnTo>
                <a:lnTo>
                  <a:pt x="491133" y="401836"/>
                </a:lnTo>
                <a:lnTo>
                  <a:pt x="491133" y="401836"/>
                </a:lnTo>
                <a:lnTo>
                  <a:pt x="491133" y="392906"/>
                </a:lnTo>
                <a:lnTo>
                  <a:pt x="500063" y="383976"/>
                </a:lnTo>
                <a:lnTo>
                  <a:pt x="500063" y="383976"/>
                </a:lnTo>
                <a:lnTo>
                  <a:pt x="500063" y="375047"/>
                </a:lnTo>
                <a:lnTo>
                  <a:pt x="500063" y="375047"/>
                </a:lnTo>
                <a:lnTo>
                  <a:pt x="500063" y="366117"/>
                </a:lnTo>
                <a:lnTo>
                  <a:pt x="500063" y="366117"/>
                </a:lnTo>
                <a:lnTo>
                  <a:pt x="500063" y="357187"/>
                </a:lnTo>
                <a:lnTo>
                  <a:pt x="500063" y="348257"/>
                </a:lnTo>
                <a:lnTo>
                  <a:pt x="500063" y="339328"/>
                </a:lnTo>
                <a:lnTo>
                  <a:pt x="508992" y="339328"/>
                </a:lnTo>
                <a:lnTo>
                  <a:pt x="508992" y="330398"/>
                </a:lnTo>
                <a:lnTo>
                  <a:pt x="500063" y="321468"/>
                </a:lnTo>
                <a:lnTo>
                  <a:pt x="500063" y="312539"/>
                </a:lnTo>
                <a:lnTo>
                  <a:pt x="500063" y="303609"/>
                </a:lnTo>
                <a:lnTo>
                  <a:pt x="500063" y="303609"/>
                </a:lnTo>
                <a:lnTo>
                  <a:pt x="500063" y="294679"/>
                </a:lnTo>
                <a:lnTo>
                  <a:pt x="500063" y="294679"/>
                </a:lnTo>
                <a:lnTo>
                  <a:pt x="500063" y="285750"/>
                </a:lnTo>
                <a:lnTo>
                  <a:pt x="491133" y="276820"/>
                </a:lnTo>
                <a:lnTo>
                  <a:pt x="491133" y="276820"/>
                </a:lnTo>
                <a:lnTo>
                  <a:pt x="491133" y="276820"/>
                </a:lnTo>
                <a:lnTo>
                  <a:pt x="491133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152055" y="4223742"/>
            <a:ext cx="383977" cy="553641"/>
          </a:xfrm>
          <a:custGeom>
            <a:avLst/>
            <a:gdLst/>
            <a:ahLst/>
            <a:cxnLst/>
            <a:rect l="0" t="0" r="0" b="0"/>
            <a:pathLst>
              <a:path w="383977" h="553641">
                <a:moveTo>
                  <a:pt x="169664" y="44648"/>
                </a:moveTo>
                <a:lnTo>
                  <a:pt x="169664" y="35719"/>
                </a:lnTo>
                <a:lnTo>
                  <a:pt x="169664" y="35719"/>
                </a:lnTo>
                <a:lnTo>
                  <a:pt x="169664" y="35719"/>
                </a:lnTo>
                <a:lnTo>
                  <a:pt x="169664" y="35719"/>
                </a:lnTo>
                <a:lnTo>
                  <a:pt x="169664" y="26789"/>
                </a:lnTo>
                <a:lnTo>
                  <a:pt x="160734" y="26789"/>
                </a:lnTo>
                <a:lnTo>
                  <a:pt x="160734" y="26789"/>
                </a:lnTo>
                <a:lnTo>
                  <a:pt x="160734" y="17859"/>
                </a:lnTo>
                <a:lnTo>
                  <a:pt x="160734" y="17859"/>
                </a:lnTo>
                <a:lnTo>
                  <a:pt x="151804" y="17859"/>
                </a:lnTo>
                <a:lnTo>
                  <a:pt x="151804" y="17859"/>
                </a:lnTo>
                <a:lnTo>
                  <a:pt x="151804" y="17859"/>
                </a:lnTo>
                <a:lnTo>
                  <a:pt x="142875" y="8929"/>
                </a:lnTo>
                <a:lnTo>
                  <a:pt x="142875" y="8929"/>
                </a:lnTo>
                <a:lnTo>
                  <a:pt x="142875" y="8929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8929"/>
                </a:lnTo>
                <a:lnTo>
                  <a:pt x="89297" y="8929"/>
                </a:lnTo>
                <a:lnTo>
                  <a:pt x="89297" y="8929"/>
                </a:lnTo>
                <a:lnTo>
                  <a:pt x="80367" y="8929"/>
                </a:lnTo>
                <a:lnTo>
                  <a:pt x="80367" y="8929"/>
                </a:lnTo>
                <a:lnTo>
                  <a:pt x="80367" y="892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1785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44648"/>
                </a:lnTo>
                <a:lnTo>
                  <a:pt x="35718" y="44648"/>
                </a:lnTo>
                <a:lnTo>
                  <a:pt x="35718" y="44648"/>
                </a:lnTo>
                <a:lnTo>
                  <a:pt x="35718" y="44648"/>
                </a:lnTo>
                <a:lnTo>
                  <a:pt x="35718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71437"/>
                </a:lnTo>
                <a:lnTo>
                  <a:pt x="17859" y="71437"/>
                </a:lnTo>
                <a:lnTo>
                  <a:pt x="17859" y="80367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89297"/>
                </a:lnTo>
                <a:lnTo>
                  <a:pt x="8929" y="98226"/>
                </a:lnTo>
                <a:lnTo>
                  <a:pt x="8929" y="98226"/>
                </a:lnTo>
                <a:lnTo>
                  <a:pt x="8929" y="107156"/>
                </a:lnTo>
                <a:lnTo>
                  <a:pt x="8929" y="116086"/>
                </a:lnTo>
                <a:lnTo>
                  <a:pt x="8929" y="116086"/>
                </a:lnTo>
                <a:lnTo>
                  <a:pt x="8929" y="125015"/>
                </a:lnTo>
                <a:lnTo>
                  <a:pt x="8929" y="125015"/>
                </a:lnTo>
                <a:lnTo>
                  <a:pt x="8929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  <a:lnTo>
                  <a:pt x="0" y="169664"/>
                </a:lnTo>
                <a:lnTo>
                  <a:pt x="8929" y="169664"/>
                </a:lnTo>
                <a:lnTo>
                  <a:pt x="8929" y="178594"/>
                </a:lnTo>
                <a:lnTo>
                  <a:pt x="8929" y="178594"/>
                </a:lnTo>
                <a:lnTo>
                  <a:pt x="8929" y="187523"/>
                </a:lnTo>
                <a:lnTo>
                  <a:pt x="8929" y="187523"/>
                </a:lnTo>
                <a:lnTo>
                  <a:pt x="8929" y="196453"/>
                </a:lnTo>
                <a:lnTo>
                  <a:pt x="8929" y="196453"/>
                </a:lnTo>
                <a:lnTo>
                  <a:pt x="8929" y="196453"/>
                </a:lnTo>
                <a:lnTo>
                  <a:pt x="8929" y="205383"/>
                </a:lnTo>
                <a:lnTo>
                  <a:pt x="8929" y="205383"/>
                </a:lnTo>
                <a:lnTo>
                  <a:pt x="8929" y="205383"/>
                </a:lnTo>
                <a:lnTo>
                  <a:pt x="8929" y="214312"/>
                </a:lnTo>
                <a:lnTo>
                  <a:pt x="8929" y="223242"/>
                </a:lnTo>
                <a:lnTo>
                  <a:pt x="0" y="223242"/>
                </a:lnTo>
                <a:lnTo>
                  <a:pt x="0" y="232172"/>
                </a:lnTo>
                <a:lnTo>
                  <a:pt x="8929" y="232172"/>
                </a:lnTo>
                <a:lnTo>
                  <a:pt x="8929" y="241101"/>
                </a:lnTo>
                <a:lnTo>
                  <a:pt x="8929" y="241101"/>
                </a:lnTo>
                <a:lnTo>
                  <a:pt x="8929" y="250031"/>
                </a:lnTo>
                <a:lnTo>
                  <a:pt x="8929" y="250031"/>
                </a:lnTo>
                <a:lnTo>
                  <a:pt x="8929" y="250031"/>
                </a:lnTo>
                <a:lnTo>
                  <a:pt x="8929" y="258961"/>
                </a:lnTo>
                <a:lnTo>
                  <a:pt x="8929" y="267890"/>
                </a:lnTo>
                <a:lnTo>
                  <a:pt x="8929" y="267890"/>
                </a:lnTo>
                <a:lnTo>
                  <a:pt x="8929" y="276820"/>
                </a:lnTo>
                <a:lnTo>
                  <a:pt x="8929" y="276820"/>
                </a:lnTo>
                <a:lnTo>
                  <a:pt x="8929" y="285750"/>
                </a:lnTo>
                <a:lnTo>
                  <a:pt x="17859" y="285750"/>
                </a:lnTo>
                <a:lnTo>
                  <a:pt x="17859" y="285750"/>
                </a:lnTo>
                <a:lnTo>
                  <a:pt x="17859" y="294679"/>
                </a:lnTo>
                <a:lnTo>
                  <a:pt x="17859" y="294679"/>
                </a:lnTo>
                <a:lnTo>
                  <a:pt x="17859" y="303609"/>
                </a:lnTo>
                <a:lnTo>
                  <a:pt x="17859" y="303609"/>
                </a:lnTo>
                <a:lnTo>
                  <a:pt x="17859" y="312539"/>
                </a:lnTo>
                <a:lnTo>
                  <a:pt x="17859" y="312539"/>
                </a:lnTo>
                <a:lnTo>
                  <a:pt x="26789" y="321469"/>
                </a:lnTo>
                <a:lnTo>
                  <a:pt x="26789" y="321469"/>
                </a:lnTo>
                <a:lnTo>
                  <a:pt x="26789" y="330398"/>
                </a:lnTo>
                <a:lnTo>
                  <a:pt x="26789" y="330398"/>
                </a:lnTo>
                <a:lnTo>
                  <a:pt x="35718" y="330398"/>
                </a:lnTo>
                <a:lnTo>
                  <a:pt x="35718" y="330398"/>
                </a:lnTo>
                <a:lnTo>
                  <a:pt x="35718" y="339328"/>
                </a:lnTo>
                <a:lnTo>
                  <a:pt x="35718" y="339328"/>
                </a:lnTo>
                <a:lnTo>
                  <a:pt x="35718" y="339328"/>
                </a:lnTo>
                <a:lnTo>
                  <a:pt x="35718" y="348258"/>
                </a:lnTo>
                <a:lnTo>
                  <a:pt x="44648" y="348258"/>
                </a:lnTo>
                <a:lnTo>
                  <a:pt x="44648" y="348258"/>
                </a:lnTo>
                <a:lnTo>
                  <a:pt x="44648" y="357187"/>
                </a:lnTo>
                <a:lnTo>
                  <a:pt x="44648" y="357187"/>
                </a:lnTo>
                <a:lnTo>
                  <a:pt x="53578" y="357187"/>
                </a:lnTo>
                <a:lnTo>
                  <a:pt x="53578" y="366117"/>
                </a:lnTo>
                <a:lnTo>
                  <a:pt x="53578" y="366117"/>
                </a:lnTo>
                <a:lnTo>
                  <a:pt x="53578" y="366117"/>
                </a:lnTo>
                <a:lnTo>
                  <a:pt x="53578" y="375047"/>
                </a:lnTo>
                <a:lnTo>
                  <a:pt x="62508" y="375047"/>
                </a:lnTo>
                <a:lnTo>
                  <a:pt x="62508" y="383976"/>
                </a:lnTo>
                <a:lnTo>
                  <a:pt x="71437" y="383976"/>
                </a:lnTo>
                <a:lnTo>
                  <a:pt x="71437" y="383976"/>
                </a:lnTo>
                <a:lnTo>
                  <a:pt x="71437" y="392906"/>
                </a:lnTo>
                <a:lnTo>
                  <a:pt x="80367" y="392906"/>
                </a:lnTo>
                <a:lnTo>
                  <a:pt x="80367" y="401836"/>
                </a:lnTo>
                <a:lnTo>
                  <a:pt x="80367" y="401836"/>
                </a:lnTo>
                <a:lnTo>
                  <a:pt x="89297" y="410765"/>
                </a:lnTo>
                <a:lnTo>
                  <a:pt x="89297" y="410765"/>
                </a:lnTo>
                <a:lnTo>
                  <a:pt x="89297" y="419695"/>
                </a:lnTo>
                <a:lnTo>
                  <a:pt x="98226" y="419695"/>
                </a:lnTo>
                <a:lnTo>
                  <a:pt x="98226" y="419695"/>
                </a:lnTo>
                <a:lnTo>
                  <a:pt x="98226" y="428625"/>
                </a:lnTo>
                <a:lnTo>
                  <a:pt x="107156" y="428625"/>
                </a:lnTo>
                <a:lnTo>
                  <a:pt x="107156" y="437554"/>
                </a:lnTo>
                <a:lnTo>
                  <a:pt x="107156" y="437554"/>
                </a:lnTo>
                <a:lnTo>
                  <a:pt x="116086" y="437554"/>
                </a:lnTo>
                <a:lnTo>
                  <a:pt x="116086" y="446484"/>
                </a:lnTo>
                <a:lnTo>
                  <a:pt x="125015" y="446484"/>
                </a:lnTo>
                <a:lnTo>
                  <a:pt x="125015" y="455414"/>
                </a:lnTo>
                <a:lnTo>
                  <a:pt x="133945" y="455414"/>
                </a:lnTo>
                <a:lnTo>
                  <a:pt x="133945" y="455414"/>
                </a:lnTo>
                <a:lnTo>
                  <a:pt x="142875" y="464344"/>
                </a:lnTo>
                <a:lnTo>
                  <a:pt x="142875" y="464344"/>
                </a:lnTo>
                <a:lnTo>
                  <a:pt x="142875" y="464344"/>
                </a:lnTo>
                <a:lnTo>
                  <a:pt x="151804" y="464344"/>
                </a:lnTo>
                <a:lnTo>
                  <a:pt x="151804" y="473273"/>
                </a:lnTo>
                <a:lnTo>
                  <a:pt x="151804" y="473273"/>
                </a:lnTo>
                <a:lnTo>
                  <a:pt x="160734" y="473273"/>
                </a:lnTo>
                <a:lnTo>
                  <a:pt x="160734" y="473273"/>
                </a:lnTo>
                <a:lnTo>
                  <a:pt x="160734" y="482203"/>
                </a:lnTo>
                <a:lnTo>
                  <a:pt x="169664" y="482203"/>
                </a:lnTo>
                <a:lnTo>
                  <a:pt x="169664" y="482203"/>
                </a:lnTo>
                <a:lnTo>
                  <a:pt x="178593" y="482203"/>
                </a:lnTo>
                <a:lnTo>
                  <a:pt x="178593" y="482203"/>
                </a:lnTo>
                <a:lnTo>
                  <a:pt x="178593" y="491133"/>
                </a:lnTo>
                <a:lnTo>
                  <a:pt x="178593" y="491133"/>
                </a:lnTo>
                <a:lnTo>
                  <a:pt x="187523" y="491133"/>
                </a:lnTo>
                <a:lnTo>
                  <a:pt x="196453" y="491133"/>
                </a:lnTo>
                <a:lnTo>
                  <a:pt x="196453" y="491133"/>
                </a:lnTo>
                <a:lnTo>
                  <a:pt x="196453" y="491133"/>
                </a:lnTo>
                <a:lnTo>
                  <a:pt x="205383" y="491133"/>
                </a:lnTo>
                <a:lnTo>
                  <a:pt x="205383" y="491133"/>
                </a:lnTo>
                <a:lnTo>
                  <a:pt x="214312" y="491133"/>
                </a:lnTo>
                <a:lnTo>
                  <a:pt x="214312" y="500062"/>
                </a:lnTo>
                <a:lnTo>
                  <a:pt x="214312" y="500062"/>
                </a:lnTo>
                <a:lnTo>
                  <a:pt x="223242" y="500062"/>
                </a:lnTo>
                <a:lnTo>
                  <a:pt x="223242" y="500062"/>
                </a:lnTo>
                <a:lnTo>
                  <a:pt x="232172" y="500062"/>
                </a:lnTo>
                <a:lnTo>
                  <a:pt x="232172" y="500062"/>
                </a:lnTo>
                <a:lnTo>
                  <a:pt x="241101" y="500062"/>
                </a:lnTo>
                <a:lnTo>
                  <a:pt x="241101" y="500062"/>
                </a:lnTo>
                <a:lnTo>
                  <a:pt x="241101" y="500062"/>
                </a:lnTo>
                <a:lnTo>
                  <a:pt x="241101" y="508992"/>
                </a:lnTo>
                <a:lnTo>
                  <a:pt x="250031" y="508992"/>
                </a:lnTo>
                <a:lnTo>
                  <a:pt x="250031" y="508992"/>
                </a:lnTo>
                <a:lnTo>
                  <a:pt x="250031" y="508992"/>
                </a:lnTo>
                <a:lnTo>
                  <a:pt x="258961" y="508992"/>
                </a:lnTo>
                <a:lnTo>
                  <a:pt x="258961" y="517922"/>
                </a:lnTo>
                <a:lnTo>
                  <a:pt x="267890" y="517922"/>
                </a:lnTo>
                <a:lnTo>
                  <a:pt x="267890" y="517922"/>
                </a:lnTo>
                <a:lnTo>
                  <a:pt x="267890" y="517922"/>
                </a:lnTo>
                <a:lnTo>
                  <a:pt x="276820" y="517922"/>
                </a:lnTo>
                <a:lnTo>
                  <a:pt x="276820" y="517922"/>
                </a:lnTo>
                <a:lnTo>
                  <a:pt x="276820" y="517922"/>
                </a:lnTo>
                <a:lnTo>
                  <a:pt x="285750" y="526851"/>
                </a:lnTo>
                <a:lnTo>
                  <a:pt x="285750" y="526851"/>
                </a:lnTo>
                <a:lnTo>
                  <a:pt x="294679" y="526851"/>
                </a:lnTo>
                <a:lnTo>
                  <a:pt x="294679" y="526851"/>
                </a:lnTo>
                <a:lnTo>
                  <a:pt x="294679" y="526851"/>
                </a:lnTo>
                <a:lnTo>
                  <a:pt x="303609" y="535781"/>
                </a:lnTo>
                <a:lnTo>
                  <a:pt x="303609" y="535781"/>
                </a:lnTo>
                <a:lnTo>
                  <a:pt x="303609" y="535781"/>
                </a:lnTo>
                <a:lnTo>
                  <a:pt x="312539" y="535781"/>
                </a:lnTo>
                <a:lnTo>
                  <a:pt x="312539" y="535781"/>
                </a:lnTo>
                <a:lnTo>
                  <a:pt x="312539" y="544711"/>
                </a:lnTo>
                <a:lnTo>
                  <a:pt x="321468" y="544711"/>
                </a:lnTo>
                <a:lnTo>
                  <a:pt x="321468" y="544711"/>
                </a:lnTo>
                <a:lnTo>
                  <a:pt x="321468" y="544711"/>
                </a:lnTo>
                <a:lnTo>
                  <a:pt x="330398" y="544711"/>
                </a:lnTo>
                <a:lnTo>
                  <a:pt x="330398" y="544711"/>
                </a:lnTo>
                <a:lnTo>
                  <a:pt x="330398" y="553640"/>
                </a:lnTo>
                <a:lnTo>
                  <a:pt x="330398" y="553640"/>
                </a:lnTo>
                <a:lnTo>
                  <a:pt x="339328" y="553640"/>
                </a:lnTo>
                <a:lnTo>
                  <a:pt x="339328" y="553640"/>
                </a:lnTo>
                <a:lnTo>
                  <a:pt x="339328" y="553640"/>
                </a:lnTo>
                <a:lnTo>
                  <a:pt x="348258" y="553640"/>
                </a:lnTo>
                <a:lnTo>
                  <a:pt x="348258" y="553640"/>
                </a:lnTo>
                <a:lnTo>
                  <a:pt x="357187" y="553640"/>
                </a:lnTo>
                <a:lnTo>
                  <a:pt x="357187" y="553640"/>
                </a:lnTo>
                <a:lnTo>
                  <a:pt x="357187" y="553640"/>
                </a:lnTo>
                <a:lnTo>
                  <a:pt x="366117" y="553640"/>
                </a:lnTo>
                <a:lnTo>
                  <a:pt x="366117" y="553640"/>
                </a:lnTo>
                <a:lnTo>
                  <a:pt x="366117" y="553640"/>
                </a:lnTo>
                <a:lnTo>
                  <a:pt x="366117" y="553640"/>
                </a:lnTo>
                <a:lnTo>
                  <a:pt x="375047" y="553640"/>
                </a:lnTo>
                <a:lnTo>
                  <a:pt x="375047" y="553640"/>
                </a:lnTo>
                <a:lnTo>
                  <a:pt x="375047" y="544711"/>
                </a:lnTo>
                <a:lnTo>
                  <a:pt x="383976" y="544711"/>
                </a:lnTo>
                <a:lnTo>
                  <a:pt x="383976" y="544711"/>
                </a:lnTo>
                <a:lnTo>
                  <a:pt x="383976" y="544711"/>
                </a:lnTo>
                <a:lnTo>
                  <a:pt x="383976" y="544711"/>
                </a:lnTo>
                <a:lnTo>
                  <a:pt x="383976" y="535781"/>
                </a:lnTo>
                <a:lnTo>
                  <a:pt x="383976" y="535781"/>
                </a:lnTo>
                <a:lnTo>
                  <a:pt x="383976" y="526851"/>
                </a:lnTo>
                <a:lnTo>
                  <a:pt x="383976" y="526851"/>
                </a:lnTo>
                <a:lnTo>
                  <a:pt x="383976" y="517922"/>
                </a:lnTo>
                <a:lnTo>
                  <a:pt x="383976" y="517922"/>
                </a:lnTo>
                <a:lnTo>
                  <a:pt x="383976" y="517922"/>
                </a:lnTo>
                <a:lnTo>
                  <a:pt x="383976" y="508992"/>
                </a:lnTo>
                <a:lnTo>
                  <a:pt x="383976" y="508992"/>
                </a:lnTo>
                <a:lnTo>
                  <a:pt x="375047" y="508992"/>
                </a:lnTo>
                <a:lnTo>
                  <a:pt x="375047" y="508992"/>
                </a:lnTo>
                <a:lnTo>
                  <a:pt x="375047" y="500062"/>
                </a:lnTo>
                <a:lnTo>
                  <a:pt x="366117" y="500062"/>
                </a:lnTo>
                <a:lnTo>
                  <a:pt x="366117" y="491133"/>
                </a:lnTo>
                <a:lnTo>
                  <a:pt x="366117" y="491133"/>
                </a:lnTo>
                <a:lnTo>
                  <a:pt x="357187" y="482203"/>
                </a:lnTo>
                <a:lnTo>
                  <a:pt x="357187" y="482203"/>
                </a:lnTo>
                <a:lnTo>
                  <a:pt x="348258" y="482203"/>
                </a:lnTo>
                <a:lnTo>
                  <a:pt x="348258" y="473273"/>
                </a:lnTo>
                <a:lnTo>
                  <a:pt x="339328" y="473273"/>
                </a:lnTo>
                <a:lnTo>
                  <a:pt x="339328" y="473273"/>
                </a:lnTo>
                <a:lnTo>
                  <a:pt x="330398" y="464344"/>
                </a:lnTo>
                <a:lnTo>
                  <a:pt x="330398" y="464344"/>
                </a:lnTo>
                <a:lnTo>
                  <a:pt x="321468" y="455414"/>
                </a:lnTo>
                <a:lnTo>
                  <a:pt x="321468" y="455414"/>
                </a:lnTo>
                <a:lnTo>
                  <a:pt x="312539" y="455414"/>
                </a:lnTo>
                <a:lnTo>
                  <a:pt x="312539" y="446484"/>
                </a:lnTo>
                <a:lnTo>
                  <a:pt x="303609" y="446484"/>
                </a:lnTo>
                <a:lnTo>
                  <a:pt x="303609" y="437554"/>
                </a:lnTo>
                <a:lnTo>
                  <a:pt x="294679" y="437554"/>
                </a:lnTo>
                <a:lnTo>
                  <a:pt x="294679" y="437554"/>
                </a:lnTo>
                <a:lnTo>
                  <a:pt x="285750" y="428625"/>
                </a:lnTo>
                <a:lnTo>
                  <a:pt x="285750" y="428625"/>
                </a:lnTo>
                <a:lnTo>
                  <a:pt x="276820" y="419695"/>
                </a:lnTo>
                <a:lnTo>
                  <a:pt x="267890" y="419695"/>
                </a:lnTo>
                <a:lnTo>
                  <a:pt x="267890" y="410765"/>
                </a:lnTo>
                <a:lnTo>
                  <a:pt x="258961" y="410765"/>
                </a:lnTo>
                <a:lnTo>
                  <a:pt x="250031" y="401836"/>
                </a:lnTo>
                <a:lnTo>
                  <a:pt x="250031" y="401836"/>
                </a:lnTo>
                <a:lnTo>
                  <a:pt x="241101" y="392906"/>
                </a:lnTo>
                <a:lnTo>
                  <a:pt x="241101" y="383976"/>
                </a:lnTo>
                <a:lnTo>
                  <a:pt x="241101" y="383976"/>
                </a:lnTo>
                <a:lnTo>
                  <a:pt x="232172" y="383976"/>
                </a:lnTo>
                <a:lnTo>
                  <a:pt x="232172" y="375047"/>
                </a:lnTo>
                <a:lnTo>
                  <a:pt x="223242" y="375047"/>
                </a:lnTo>
                <a:lnTo>
                  <a:pt x="223242" y="366117"/>
                </a:lnTo>
                <a:lnTo>
                  <a:pt x="214312" y="357187"/>
                </a:lnTo>
                <a:lnTo>
                  <a:pt x="214312" y="348258"/>
                </a:lnTo>
                <a:lnTo>
                  <a:pt x="205383" y="348258"/>
                </a:lnTo>
                <a:lnTo>
                  <a:pt x="205383" y="339328"/>
                </a:lnTo>
                <a:lnTo>
                  <a:pt x="196453" y="330398"/>
                </a:lnTo>
                <a:lnTo>
                  <a:pt x="196453" y="330398"/>
                </a:lnTo>
                <a:lnTo>
                  <a:pt x="196453" y="321469"/>
                </a:lnTo>
                <a:lnTo>
                  <a:pt x="196453" y="312539"/>
                </a:lnTo>
                <a:lnTo>
                  <a:pt x="187523" y="312539"/>
                </a:lnTo>
                <a:lnTo>
                  <a:pt x="187523" y="303609"/>
                </a:lnTo>
                <a:lnTo>
                  <a:pt x="178593" y="294679"/>
                </a:lnTo>
                <a:lnTo>
                  <a:pt x="178593" y="294679"/>
                </a:lnTo>
                <a:lnTo>
                  <a:pt x="178593" y="285750"/>
                </a:lnTo>
                <a:lnTo>
                  <a:pt x="169664" y="276820"/>
                </a:lnTo>
                <a:lnTo>
                  <a:pt x="169664" y="267890"/>
                </a:lnTo>
                <a:lnTo>
                  <a:pt x="169664" y="267890"/>
                </a:lnTo>
                <a:lnTo>
                  <a:pt x="169664" y="258961"/>
                </a:lnTo>
                <a:lnTo>
                  <a:pt x="160734" y="250031"/>
                </a:lnTo>
                <a:lnTo>
                  <a:pt x="160734" y="241101"/>
                </a:lnTo>
                <a:lnTo>
                  <a:pt x="160734" y="232172"/>
                </a:lnTo>
                <a:lnTo>
                  <a:pt x="151804" y="223242"/>
                </a:lnTo>
                <a:lnTo>
                  <a:pt x="151804" y="223242"/>
                </a:lnTo>
                <a:lnTo>
                  <a:pt x="151804" y="214312"/>
                </a:lnTo>
                <a:lnTo>
                  <a:pt x="151804" y="214312"/>
                </a:lnTo>
                <a:lnTo>
                  <a:pt x="151804" y="205383"/>
                </a:lnTo>
                <a:lnTo>
                  <a:pt x="151804" y="196453"/>
                </a:lnTo>
                <a:lnTo>
                  <a:pt x="151804" y="187523"/>
                </a:lnTo>
                <a:lnTo>
                  <a:pt x="151804" y="187523"/>
                </a:lnTo>
                <a:lnTo>
                  <a:pt x="151804" y="178594"/>
                </a:lnTo>
                <a:lnTo>
                  <a:pt x="151804" y="169664"/>
                </a:lnTo>
                <a:lnTo>
                  <a:pt x="160734" y="169664"/>
                </a:lnTo>
                <a:lnTo>
                  <a:pt x="160734" y="160734"/>
                </a:lnTo>
                <a:lnTo>
                  <a:pt x="160734" y="160734"/>
                </a:lnTo>
                <a:lnTo>
                  <a:pt x="160734" y="151804"/>
                </a:lnTo>
                <a:lnTo>
                  <a:pt x="160734" y="151804"/>
                </a:lnTo>
                <a:lnTo>
                  <a:pt x="160734" y="142875"/>
                </a:lnTo>
                <a:lnTo>
                  <a:pt x="160734" y="142875"/>
                </a:lnTo>
                <a:lnTo>
                  <a:pt x="160734" y="133945"/>
                </a:lnTo>
                <a:lnTo>
                  <a:pt x="160734" y="125015"/>
                </a:lnTo>
                <a:lnTo>
                  <a:pt x="160734" y="125015"/>
                </a:lnTo>
                <a:lnTo>
                  <a:pt x="160734" y="116086"/>
                </a:lnTo>
                <a:lnTo>
                  <a:pt x="160734" y="116086"/>
                </a:lnTo>
                <a:lnTo>
                  <a:pt x="160734" y="107156"/>
                </a:lnTo>
                <a:lnTo>
                  <a:pt x="169664" y="107156"/>
                </a:lnTo>
                <a:lnTo>
                  <a:pt x="169664" y="98226"/>
                </a:lnTo>
                <a:lnTo>
                  <a:pt x="169664" y="89297"/>
                </a:lnTo>
                <a:lnTo>
                  <a:pt x="169664" y="89297"/>
                </a:lnTo>
                <a:lnTo>
                  <a:pt x="169664" y="80367"/>
                </a:lnTo>
                <a:lnTo>
                  <a:pt x="169664" y="80367"/>
                </a:lnTo>
                <a:lnTo>
                  <a:pt x="169664" y="71437"/>
                </a:lnTo>
                <a:lnTo>
                  <a:pt x="160734" y="62508"/>
                </a:lnTo>
                <a:lnTo>
                  <a:pt x="160734" y="62508"/>
                </a:lnTo>
                <a:lnTo>
                  <a:pt x="160734" y="62508"/>
                </a:lnTo>
                <a:lnTo>
                  <a:pt x="160734" y="53578"/>
                </a:lnTo>
                <a:lnTo>
                  <a:pt x="151804" y="53578"/>
                </a:lnTo>
                <a:lnTo>
                  <a:pt x="151804" y="44648"/>
                </a:lnTo>
                <a:lnTo>
                  <a:pt x="151804" y="44648"/>
                </a:lnTo>
                <a:lnTo>
                  <a:pt x="151804" y="44648"/>
                </a:lnTo>
                <a:lnTo>
                  <a:pt x="151804" y="35719"/>
                </a:lnTo>
                <a:lnTo>
                  <a:pt x="151804" y="35719"/>
                </a:lnTo>
                <a:lnTo>
                  <a:pt x="151804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089422" y="3295054"/>
            <a:ext cx="455415" cy="1026915"/>
          </a:xfrm>
          <a:custGeom>
            <a:avLst/>
            <a:gdLst/>
            <a:ahLst/>
            <a:cxnLst/>
            <a:rect l="0" t="0" r="0" b="0"/>
            <a:pathLst>
              <a:path w="455415" h="1026915">
                <a:moveTo>
                  <a:pt x="250031" y="901899"/>
                </a:moveTo>
                <a:lnTo>
                  <a:pt x="250031" y="901899"/>
                </a:lnTo>
                <a:lnTo>
                  <a:pt x="241101" y="901899"/>
                </a:lnTo>
                <a:lnTo>
                  <a:pt x="241101" y="901899"/>
                </a:lnTo>
                <a:lnTo>
                  <a:pt x="241101" y="901899"/>
                </a:lnTo>
                <a:lnTo>
                  <a:pt x="241101" y="901899"/>
                </a:lnTo>
                <a:lnTo>
                  <a:pt x="241101" y="901899"/>
                </a:lnTo>
                <a:lnTo>
                  <a:pt x="250031" y="901899"/>
                </a:lnTo>
                <a:lnTo>
                  <a:pt x="250031" y="910828"/>
                </a:lnTo>
                <a:lnTo>
                  <a:pt x="250031" y="910828"/>
                </a:lnTo>
                <a:lnTo>
                  <a:pt x="250031" y="910828"/>
                </a:lnTo>
                <a:lnTo>
                  <a:pt x="250031" y="919758"/>
                </a:lnTo>
                <a:lnTo>
                  <a:pt x="250031" y="919758"/>
                </a:lnTo>
                <a:lnTo>
                  <a:pt x="250031" y="928688"/>
                </a:lnTo>
                <a:lnTo>
                  <a:pt x="258961" y="928688"/>
                </a:lnTo>
                <a:lnTo>
                  <a:pt x="258961" y="928688"/>
                </a:lnTo>
                <a:lnTo>
                  <a:pt x="258961" y="937617"/>
                </a:lnTo>
                <a:lnTo>
                  <a:pt x="258961" y="937617"/>
                </a:lnTo>
                <a:lnTo>
                  <a:pt x="267891" y="937617"/>
                </a:lnTo>
                <a:lnTo>
                  <a:pt x="267891" y="946547"/>
                </a:lnTo>
                <a:lnTo>
                  <a:pt x="267891" y="946547"/>
                </a:lnTo>
                <a:lnTo>
                  <a:pt x="276820" y="955477"/>
                </a:lnTo>
                <a:lnTo>
                  <a:pt x="276820" y="955477"/>
                </a:lnTo>
                <a:lnTo>
                  <a:pt x="276820" y="964407"/>
                </a:lnTo>
                <a:lnTo>
                  <a:pt x="285750" y="964407"/>
                </a:lnTo>
                <a:lnTo>
                  <a:pt x="285750" y="964407"/>
                </a:lnTo>
                <a:lnTo>
                  <a:pt x="294680" y="973336"/>
                </a:lnTo>
                <a:lnTo>
                  <a:pt x="294680" y="973336"/>
                </a:lnTo>
                <a:lnTo>
                  <a:pt x="294680" y="973336"/>
                </a:lnTo>
                <a:lnTo>
                  <a:pt x="303609" y="982266"/>
                </a:lnTo>
                <a:lnTo>
                  <a:pt x="303609" y="982266"/>
                </a:lnTo>
                <a:lnTo>
                  <a:pt x="312539" y="991196"/>
                </a:lnTo>
                <a:lnTo>
                  <a:pt x="312539" y="991196"/>
                </a:lnTo>
                <a:lnTo>
                  <a:pt x="321469" y="991196"/>
                </a:lnTo>
                <a:lnTo>
                  <a:pt x="321469" y="991196"/>
                </a:lnTo>
                <a:lnTo>
                  <a:pt x="330398" y="991196"/>
                </a:lnTo>
                <a:lnTo>
                  <a:pt x="330398" y="1000125"/>
                </a:lnTo>
                <a:lnTo>
                  <a:pt x="339328" y="1000125"/>
                </a:lnTo>
                <a:lnTo>
                  <a:pt x="348258" y="1000125"/>
                </a:lnTo>
                <a:lnTo>
                  <a:pt x="348258" y="1000125"/>
                </a:lnTo>
                <a:lnTo>
                  <a:pt x="357187" y="1000125"/>
                </a:lnTo>
                <a:lnTo>
                  <a:pt x="357187" y="1000125"/>
                </a:lnTo>
                <a:lnTo>
                  <a:pt x="366117" y="1000125"/>
                </a:lnTo>
                <a:lnTo>
                  <a:pt x="375047" y="1000125"/>
                </a:lnTo>
                <a:lnTo>
                  <a:pt x="375047" y="1009055"/>
                </a:lnTo>
                <a:lnTo>
                  <a:pt x="383976" y="1009055"/>
                </a:lnTo>
                <a:lnTo>
                  <a:pt x="392906" y="1009055"/>
                </a:lnTo>
                <a:lnTo>
                  <a:pt x="392906" y="1009055"/>
                </a:lnTo>
                <a:lnTo>
                  <a:pt x="401836" y="1009055"/>
                </a:lnTo>
                <a:lnTo>
                  <a:pt x="401836" y="1009055"/>
                </a:lnTo>
                <a:lnTo>
                  <a:pt x="410766" y="1000125"/>
                </a:lnTo>
                <a:lnTo>
                  <a:pt x="410766" y="1000125"/>
                </a:lnTo>
                <a:lnTo>
                  <a:pt x="419695" y="1000125"/>
                </a:lnTo>
                <a:lnTo>
                  <a:pt x="419695" y="1000125"/>
                </a:lnTo>
                <a:lnTo>
                  <a:pt x="419695" y="991196"/>
                </a:lnTo>
                <a:lnTo>
                  <a:pt x="428625" y="991196"/>
                </a:lnTo>
                <a:lnTo>
                  <a:pt x="428625" y="991196"/>
                </a:lnTo>
                <a:lnTo>
                  <a:pt x="437555" y="982266"/>
                </a:lnTo>
                <a:lnTo>
                  <a:pt x="437555" y="982266"/>
                </a:lnTo>
                <a:lnTo>
                  <a:pt x="437555" y="973336"/>
                </a:lnTo>
                <a:lnTo>
                  <a:pt x="446484" y="973336"/>
                </a:lnTo>
                <a:lnTo>
                  <a:pt x="446484" y="964407"/>
                </a:lnTo>
                <a:lnTo>
                  <a:pt x="446484" y="964407"/>
                </a:lnTo>
                <a:lnTo>
                  <a:pt x="446484" y="955477"/>
                </a:lnTo>
                <a:lnTo>
                  <a:pt x="446484" y="946547"/>
                </a:lnTo>
                <a:lnTo>
                  <a:pt x="446484" y="946547"/>
                </a:lnTo>
                <a:lnTo>
                  <a:pt x="446484" y="937617"/>
                </a:lnTo>
                <a:lnTo>
                  <a:pt x="446484" y="928688"/>
                </a:lnTo>
                <a:lnTo>
                  <a:pt x="455414" y="919758"/>
                </a:lnTo>
                <a:lnTo>
                  <a:pt x="455414" y="910828"/>
                </a:lnTo>
                <a:lnTo>
                  <a:pt x="455414" y="910828"/>
                </a:lnTo>
                <a:lnTo>
                  <a:pt x="455414" y="901899"/>
                </a:lnTo>
                <a:lnTo>
                  <a:pt x="446484" y="892969"/>
                </a:lnTo>
                <a:lnTo>
                  <a:pt x="446484" y="892969"/>
                </a:lnTo>
                <a:lnTo>
                  <a:pt x="446484" y="884039"/>
                </a:lnTo>
                <a:lnTo>
                  <a:pt x="446484" y="875110"/>
                </a:lnTo>
                <a:lnTo>
                  <a:pt x="446484" y="866180"/>
                </a:lnTo>
                <a:lnTo>
                  <a:pt x="446484" y="857250"/>
                </a:lnTo>
                <a:lnTo>
                  <a:pt x="446484" y="857250"/>
                </a:lnTo>
                <a:lnTo>
                  <a:pt x="446484" y="848321"/>
                </a:lnTo>
                <a:lnTo>
                  <a:pt x="446484" y="839391"/>
                </a:lnTo>
                <a:lnTo>
                  <a:pt x="446484" y="830461"/>
                </a:lnTo>
                <a:lnTo>
                  <a:pt x="446484" y="821532"/>
                </a:lnTo>
                <a:lnTo>
                  <a:pt x="437555" y="812602"/>
                </a:lnTo>
                <a:lnTo>
                  <a:pt x="437555" y="803672"/>
                </a:lnTo>
                <a:lnTo>
                  <a:pt x="428625" y="794742"/>
                </a:lnTo>
                <a:lnTo>
                  <a:pt x="428625" y="785813"/>
                </a:lnTo>
                <a:lnTo>
                  <a:pt x="419695" y="776883"/>
                </a:lnTo>
                <a:lnTo>
                  <a:pt x="419695" y="767953"/>
                </a:lnTo>
                <a:lnTo>
                  <a:pt x="419695" y="759024"/>
                </a:lnTo>
                <a:lnTo>
                  <a:pt x="410766" y="750094"/>
                </a:lnTo>
                <a:lnTo>
                  <a:pt x="410766" y="741164"/>
                </a:lnTo>
                <a:lnTo>
                  <a:pt x="401836" y="723305"/>
                </a:lnTo>
                <a:lnTo>
                  <a:pt x="392906" y="714375"/>
                </a:lnTo>
                <a:lnTo>
                  <a:pt x="392906" y="705446"/>
                </a:lnTo>
                <a:lnTo>
                  <a:pt x="383976" y="696516"/>
                </a:lnTo>
                <a:lnTo>
                  <a:pt x="383976" y="687586"/>
                </a:lnTo>
                <a:lnTo>
                  <a:pt x="375047" y="678657"/>
                </a:lnTo>
                <a:lnTo>
                  <a:pt x="366117" y="669727"/>
                </a:lnTo>
                <a:lnTo>
                  <a:pt x="366117" y="651867"/>
                </a:lnTo>
                <a:lnTo>
                  <a:pt x="357187" y="642938"/>
                </a:lnTo>
                <a:lnTo>
                  <a:pt x="348258" y="634008"/>
                </a:lnTo>
                <a:lnTo>
                  <a:pt x="348258" y="625078"/>
                </a:lnTo>
                <a:lnTo>
                  <a:pt x="339328" y="616149"/>
                </a:lnTo>
                <a:lnTo>
                  <a:pt x="339328" y="607219"/>
                </a:lnTo>
                <a:lnTo>
                  <a:pt x="339328" y="598289"/>
                </a:lnTo>
                <a:lnTo>
                  <a:pt x="330398" y="580430"/>
                </a:lnTo>
                <a:lnTo>
                  <a:pt x="330398" y="571500"/>
                </a:lnTo>
                <a:lnTo>
                  <a:pt x="321469" y="562571"/>
                </a:lnTo>
                <a:lnTo>
                  <a:pt x="321469" y="553641"/>
                </a:lnTo>
                <a:lnTo>
                  <a:pt x="321469" y="544711"/>
                </a:lnTo>
                <a:lnTo>
                  <a:pt x="312539" y="535782"/>
                </a:lnTo>
                <a:lnTo>
                  <a:pt x="312539" y="526852"/>
                </a:lnTo>
                <a:lnTo>
                  <a:pt x="312539" y="517922"/>
                </a:lnTo>
                <a:lnTo>
                  <a:pt x="303609" y="508992"/>
                </a:lnTo>
                <a:lnTo>
                  <a:pt x="303609" y="500063"/>
                </a:lnTo>
                <a:lnTo>
                  <a:pt x="303609" y="491133"/>
                </a:lnTo>
                <a:lnTo>
                  <a:pt x="303609" y="482203"/>
                </a:lnTo>
                <a:lnTo>
                  <a:pt x="294680" y="473274"/>
                </a:lnTo>
                <a:lnTo>
                  <a:pt x="294680" y="455414"/>
                </a:lnTo>
                <a:lnTo>
                  <a:pt x="294680" y="455414"/>
                </a:lnTo>
                <a:lnTo>
                  <a:pt x="294680" y="437555"/>
                </a:lnTo>
                <a:lnTo>
                  <a:pt x="285750" y="428625"/>
                </a:lnTo>
                <a:lnTo>
                  <a:pt x="285750" y="419696"/>
                </a:lnTo>
                <a:lnTo>
                  <a:pt x="285750" y="410766"/>
                </a:lnTo>
                <a:lnTo>
                  <a:pt x="285750" y="401836"/>
                </a:lnTo>
                <a:lnTo>
                  <a:pt x="276820" y="392907"/>
                </a:lnTo>
                <a:lnTo>
                  <a:pt x="276820" y="383977"/>
                </a:lnTo>
                <a:lnTo>
                  <a:pt x="276820" y="375047"/>
                </a:lnTo>
                <a:lnTo>
                  <a:pt x="276820" y="366117"/>
                </a:lnTo>
                <a:lnTo>
                  <a:pt x="267891" y="348258"/>
                </a:lnTo>
                <a:lnTo>
                  <a:pt x="267891" y="339328"/>
                </a:lnTo>
                <a:lnTo>
                  <a:pt x="267891" y="330399"/>
                </a:lnTo>
                <a:lnTo>
                  <a:pt x="258961" y="321469"/>
                </a:lnTo>
                <a:lnTo>
                  <a:pt x="258961" y="312539"/>
                </a:lnTo>
                <a:lnTo>
                  <a:pt x="258961" y="294680"/>
                </a:lnTo>
                <a:lnTo>
                  <a:pt x="258961" y="285750"/>
                </a:lnTo>
                <a:lnTo>
                  <a:pt x="258961" y="276821"/>
                </a:lnTo>
                <a:lnTo>
                  <a:pt x="258961" y="267891"/>
                </a:lnTo>
                <a:lnTo>
                  <a:pt x="258961" y="258961"/>
                </a:lnTo>
                <a:lnTo>
                  <a:pt x="250031" y="241102"/>
                </a:lnTo>
                <a:lnTo>
                  <a:pt x="250031" y="241102"/>
                </a:lnTo>
                <a:lnTo>
                  <a:pt x="258961" y="223242"/>
                </a:lnTo>
                <a:lnTo>
                  <a:pt x="258961" y="214313"/>
                </a:lnTo>
                <a:lnTo>
                  <a:pt x="258961" y="205383"/>
                </a:lnTo>
                <a:lnTo>
                  <a:pt x="250031" y="196453"/>
                </a:lnTo>
                <a:lnTo>
                  <a:pt x="250031" y="187524"/>
                </a:lnTo>
                <a:lnTo>
                  <a:pt x="250031" y="178594"/>
                </a:lnTo>
                <a:lnTo>
                  <a:pt x="250031" y="169664"/>
                </a:lnTo>
                <a:lnTo>
                  <a:pt x="250031" y="160735"/>
                </a:lnTo>
                <a:lnTo>
                  <a:pt x="250031" y="151805"/>
                </a:lnTo>
                <a:lnTo>
                  <a:pt x="250031" y="142875"/>
                </a:lnTo>
                <a:lnTo>
                  <a:pt x="250031" y="133946"/>
                </a:lnTo>
                <a:lnTo>
                  <a:pt x="241101" y="125016"/>
                </a:lnTo>
                <a:lnTo>
                  <a:pt x="241101" y="116086"/>
                </a:lnTo>
                <a:lnTo>
                  <a:pt x="241101" y="107157"/>
                </a:lnTo>
                <a:lnTo>
                  <a:pt x="232172" y="98227"/>
                </a:lnTo>
                <a:lnTo>
                  <a:pt x="232172" y="89297"/>
                </a:lnTo>
                <a:lnTo>
                  <a:pt x="232172" y="80367"/>
                </a:lnTo>
                <a:lnTo>
                  <a:pt x="223242" y="71438"/>
                </a:lnTo>
                <a:lnTo>
                  <a:pt x="214312" y="62508"/>
                </a:lnTo>
                <a:lnTo>
                  <a:pt x="214312" y="53578"/>
                </a:lnTo>
                <a:lnTo>
                  <a:pt x="205383" y="53578"/>
                </a:lnTo>
                <a:lnTo>
                  <a:pt x="205383" y="44649"/>
                </a:lnTo>
                <a:lnTo>
                  <a:pt x="196453" y="35719"/>
                </a:lnTo>
                <a:lnTo>
                  <a:pt x="196453" y="26789"/>
                </a:lnTo>
                <a:lnTo>
                  <a:pt x="187523" y="26789"/>
                </a:lnTo>
                <a:lnTo>
                  <a:pt x="178594" y="17860"/>
                </a:lnTo>
                <a:lnTo>
                  <a:pt x="169664" y="17860"/>
                </a:lnTo>
                <a:lnTo>
                  <a:pt x="160734" y="8930"/>
                </a:lnTo>
                <a:lnTo>
                  <a:pt x="160734" y="893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8930"/>
                </a:lnTo>
                <a:lnTo>
                  <a:pt x="71437" y="8930"/>
                </a:lnTo>
                <a:lnTo>
                  <a:pt x="62508" y="17860"/>
                </a:lnTo>
                <a:lnTo>
                  <a:pt x="53578" y="17860"/>
                </a:lnTo>
                <a:lnTo>
                  <a:pt x="5357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35719" y="35719"/>
                </a:lnTo>
                <a:lnTo>
                  <a:pt x="35719" y="44649"/>
                </a:lnTo>
                <a:lnTo>
                  <a:pt x="26789" y="44649"/>
                </a:lnTo>
                <a:lnTo>
                  <a:pt x="26789" y="53578"/>
                </a:lnTo>
                <a:lnTo>
                  <a:pt x="17859" y="62508"/>
                </a:lnTo>
                <a:lnTo>
                  <a:pt x="17859" y="6250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107157"/>
                </a:lnTo>
                <a:lnTo>
                  <a:pt x="8930" y="107157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33946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0" y="160735"/>
                </a:lnTo>
                <a:lnTo>
                  <a:pt x="8930" y="169664"/>
                </a:lnTo>
                <a:lnTo>
                  <a:pt x="8930" y="178594"/>
                </a:lnTo>
                <a:lnTo>
                  <a:pt x="8930" y="187524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205383"/>
                </a:lnTo>
                <a:lnTo>
                  <a:pt x="8930" y="214313"/>
                </a:lnTo>
                <a:lnTo>
                  <a:pt x="8930" y="223242"/>
                </a:lnTo>
                <a:lnTo>
                  <a:pt x="17859" y="232172"/>
                </a:lnTo>
                <a:lnTo>
                  <a:pt x="17859" y="241102"/>
                </a:lnTo>
                <a:lnTo>
                  <a:pt x="26789" y="250032"/>
                </a:lnTo>
                <a:lnTo>
                  <a:pt x="26789" y="258961"/>
                </a:lnTo>
                <a:lnTo>
                  <a:pt x="26789" y="267891"/>
                </a:lnTo>
                <a:lnTo>
                  <a:pt x="35719" y="276821"/>
                </a:lnTo>
                <a:lnTo>
                  <a:pt x="35719" y="285750"/>
                </a:lnTo>
                <a:lnTo>
                  <a:pt x="35719" y="294680"/>
                </a:lnTo>
                <a:lnTo>
                  <a:pt x="35719" y="312539"/>
                </a:lnTo>
                <a:lnTo>
                  <a:pt x="44648" y="321469"/>
                </a:lnTo>
                <a:lnTo>
                  <a:pt x="44648" y="330399"/>
                </a:lnTo>
                <a:lnTo>
                  <a:pt x="44648" y="339328"/>
                </a:lnTo>
                <a:lnTo>
                  <a:pt x="44648" y="348258"/>
                </a:lnTo>
                <a:lnTo>
                  <a:pt x="44648" y="348258"/>
                </a:lnTo>
                <a:lnTo>
                  <a:pt x="53578" y="366117"/>
                </a:lnTo>
                <a:lnTo>
                  <a:pt x="53578" y="375047"/>
                </a:lnTo>
                <a:lnTo>
                  <a:pt x="53578" y="383977"/>
                </a:lnTo>
                <a:lnTo>
                  <a:pt x="53578" y="392907"/>
                </a:lnTo>
                <a:lnTo>
                  <a:pt x="53578" y="401836"/>
                </a:lnTo>
                <a:lnTo>
                  <a:pt x="53578" y="410766"/>
                </a:lnTo>
                <a:lnTo>
                  <a:pt x="53578" y="419696"/>
                </a:lnTo>
                <a:lnTo>
                  <a:pt x="62508" y="428625"/>
                </a:lnTo>
                <a:lnTo>
                  <a:pt x="62508" y="437555"/>
                </a:lnTo>
                <a:lnTo>
                  <a:pt x="62508" y="446485"/>
                </a:lnTo>
                <a:lnTo>
                  <a:pt x="62508" y="455414"/>
                </a:lnTo>
                <a:lnTo>
                  <a:pt x="62508" y="464344"/>
                </a:lnTo>
                <a:lnTo>
                  <a:pt x="71437" y="473274"/>
                </a:lnTo>
                <a:lnTo>
                  <a:pt x="71437" y="482203"/>
                </a:lnTo>
                <a:lnTo>
                  <a:pt x="71437" y="491133"/>
                </a:lnTo>
                <a:lnTo>
                  <a:pt x="71437" y="500063"/>
                </a:lnTo>
                <a:lnTo>
                  <a:pt x="71437" y="508992"/>
                </a:lnTo>
                <a:lnTo>
                  <a:pt x="80367" y="508992"/>
                </a:lnTo>
                <a:lnTo>
                  <a:pt x="80367" y="517922"/>
                </a:lnTo>
                <a:lnTo>
                  <a:pt x="80367" y="526852"/>
                </a:lnTo>
                <a:lnTo>
                  <a:pt x="80367" y="535782"/>
                </a:lnTo>
                <a:lnTo>
                  <a:pt x="89297" y="544711"/>
                </a:lnTo>
                <a:lnTo>
                  <a:pt x="80367" y="553641"/>
                </a:lnTo>
                <a:lnTo>
                  <a:pt x="80367" y="562571"/>
                </a:lnTo>
                <a:lnTo>
                  <a:pt x="89297" y="571500"/>
                </a:lnTo>
                <a:lnTo>
                  <a:pt x="89297" y="580430"/>
                </a:lnTo>
                <a:lnTo>
                  <a:pt x="98227" y="589360"/>
                </a:lnTo>
                <a:lnTo>
                  <a:pt x="98227" y="589360"/>
                </a:lnTo>
                <a:lnTo>
                  <a:pt x="98227" y="598289"/>
                </a:lnTo>
                <a:lnTo>
                  <a:pt x="98227" y="607219"/>
                </a:lnTo>
                <a:lnTo>
                  <a:pt x="107156" y="616149"/>
                </a:lnTo>
                <a:lnTo>
                  <a:pt x="107156" y="625078"/>
                </a:lnTo>
                <a:lnTo>
                  <a:pt x="107156" y="634008"/>
                </a:lnTo>
                <a:lnTo>
                  <a:pt x="116086" y="642938"/>
                </a:lnTo>
                <a:lnTo>
                  <a:pt x="116086" y="651867"/>
                </a:lnTo>
                <a:lnTo>
                  <a:pt x="116086" y="660797"/>
                </a:lnTo>
                <a:lnTo>
                  <a:pt x="125016" y="669727"/>
                </a:lnTo>
                <a:lnTo>
                  <a:pt x="125016" y="669727"/>
                </a:lnTo>
                <a:lnTo>
                  <a:pt x="133945" y="678657"/>
                </a:lnTo>
                <a:lnTo>
                  <a:pt x="133945" y="687586"/>
                </a:lnTo>
                <a:lnTo>
                  <a:pt x="133945" y="696516"/>
                </a:lnTo>
                <a:lnTo>
                  <a:pt x="133945" y="696516"/>
                </a:lnTo>
                <a:lnTo>
                  <a:pt x="142875" y="705446"/>
                </a:lnTo>
                <a:lnTo>
                  <a:pt x="142875" y="714375"/>
                </a:lnTo>
                <a:lnTo>
                  <a:pt x="142875" y="714375"/>
                </a:lnTo>
                <a:lnTo>
                  <a:pt x="151805" y="723305"/>
                </a:lnTo>
                <a:lnTo>
                  <a:pt x="151805" y="723305"/>
                </a:lnTo>
                <a:lnTo>
                  <a:pt x="160734" y="732235"/>
                </a:lnTo>
                <a:lnTo>
                  <a:pt x="160734" y="732235"/>
                </a:lnTo>
                <a:lnTo>
                  <a:pt x="169664" y="741164"/>
                </a:lnTo>
                <a:lnTo>
                  <a:pt x="169664" y="750094"/>
                </a:lnTo>
                <a:lnTo>
                  <a:pt x="169664" y="750094"/>
                </a:lnTo>
                <a:lnTo>
                  <a:pt x="178594" y="759024"/>
                </a:lnTo>
                <a:lnTo>
                  <a:pt x="178594" y="767953"/>
                </a:lnTo>
                <a:lnTo>
                  <a:pt x="178594" y="767953"/>
                </a:lnTo>
                <a:lnTo>
                  <a:pt x="187523" y="776883"/>
                </a:lnTo>
                <a:lnTo>
                  <a:pt x="187523" y="776883"/>
                </a:lnTo>
                <a:lnTo>
                  <a:pt x="187523" y="776883"/>
                </a:lnTo>
                <a:lnTo>
                  <a:pt x="196453" y="785813"/>
                </a:lnTo>
                <a:lnTo>
                  <a:pt x="196453" y="785813"/>
                </a:lnTo>
                <a:lnTo>
                  <a:pt x="196453" y="794742"/>
                </a:lnTo>
                <a:lnTo>
                  <a:pt x="196453" y="803672"/>
                </a:lnTo>
                <a:lnTo>
                  <a:pt x="205383" y="803672"/>
                </a:lnTo>
                <a:lnTo>
                  <a:pt x="205383" y="812602"/>
                </a:lnTo>
                <a:lnTo>
                  <a:pt x="214312" y="812602"/>
                </a:lnTo>
                <a:lnTo>
                  <a:pt x="214312" y="821532"/>
                </a:lnTo>
                <a:lnTo>
                  <a:pt x="223242" y="821532"/>
                </a:lnTo>
                <a:lnTo>
                  <a:pt x="223242" y="830461"/>
                </a:lnTo>
                <a:lnTo>
                  <a:pt x="232172" y="839391"/>
                </a:lnTo>
                <a:lnTo>
                  <a:pt x="232172" y="839391"/>
                </a:lnTo>
                <a:lnTo>
                  <a:pt x="232172" y="848321"/>
                </a:lnTo>
                <a:lnTo>
                  <a:pt x="241101" y="848321"/>
                </a:lnTo>
                <a:lnTo>
                  <a:pt x="241101" y="857250"/>
                </a:lnTo>
                <a:lnTo>
                  <a:pt x="241101" y="857250"/>
                </a:lnTo>
                <a:lnTo>
                  <a:pt x="250031" y="866180"/>
                </a:lnTo>
                <a:lnTo>
                  <a:pt x="250031" y="875110"/>
                </a:lnTo>
                <a:lnTo>
                  <a:pt x="258961" y="884039"/>
                </a:lnTo>
                <a:lnTo>
                  <a:pt x="258961" y="884039"/>
                </a:lnTo>
                <a:lnTo>
                  <a:pt x="267891" y="884039"/>
                </a:lnTo>
                <a:lnTo>
                  <a:pt x="267891" y="892969"/>
                </a:lnTo>
                <a:lnTo>
                  <a:pt x="267891" y="892969"/>
                </a:lnTo>
                <a:lnTo>
                  <a:pt x="267891" y="901899"/>
                </a:lnTo>
                <a:lnTo>
                  <a:pt x="276820" y="910828"/>
                </a:lnTo>
                <a:lnTo>
                  <a:pt x="276820" y="919758"/>
                </a:lnTo>
                <a:lnTo>
                  <a:pt x="285750" y="919758"/>
                </a:lnTo>
                <a:lnTo>
                  <a:pt x="285750" y="928688"/>
                </a:lnTo>
                <a:lnTo>
                  <a:pt x="294680" y="937617"/>
                </a:lnTo>
                <a:lnTo>
                  <a:pt x="294680" y="937617"/>
                </a:lnTo>
                <a:lnTo>
                  <a:pt x="303609" y="937617"/>
                </a:lnTo>
                <a:lnTo>
                  <a:pt x="303609" y="946547"/>
                </a:lnTo>
                <a:lnTo>
                  <a:pt x="312539" y="955477"/>
                </a:lnTo>
                <a:lnTo>
                  <a:pt x="312539" y="955477"/>
                </a:lnTo>
                <a:lnTo>
                  <a:pt x="321469" y="964407"/>
                </a:lnTo>
                <a:lnTo>
                  <a:pt x="321469" y="964407"/>
                </a:lnTo>
                <a:lnTo>
                  <a:pt x="330398" y="973336"/>
                </a:lnTo>
                <a:lnTo>
                  <a:pt x="339328" y="982266"/>
                </a:lnTo>
                <a:lnTo>
                  <a:pt x="339328" y="982266"/>
                </a:lnTo>
                <a:lnTo>
                  <a:pt x="348258" y="991196"/>
                </a:lnTo>
                <a:lnTo>
                  <a:pt x="348258" y="991196"/>
                </a:lnTo>
                <a:lnTo>
                  <a:pt x="348258" y="1000125"/>
                </a:lnTo>
                <a:lnTo>
                  <a:pt x="357187" y="1009055"/>
                </a:lnTo>
                <a:lnTo>
                  <a:pt x="357187" y="1009055"/>
                </a:lnTo>
                <a:lnTo>
                  <a:pt x="366117" y="1017985"/>
                </a:lnTo>
                <a:lnTo>
                  <a:pt x="366117" y="1017985"/>
                </a:lnTo>
                <a:lnTo>
                  <a:pt x="366117" y="1017985"/>
                </a:lnTo>
                <a:lnTo>
                  <a:pt x="366117" y="1017985"/>
                </a:lnTo>
                <a:lnTo>
                  <a:pt x="375047" y="1026914"/>
                </a:lnTo>
                <a:lnTo>
                  <a:pt x="375047" y="1026914"/>
                </a:lnTo>
                <a:lnTo>
                  <a:pt x="375047" y="10269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160859" y="2080617"/>
            <a:ext cx="500064" cy="875110"/>
          </a:xfrm>
          <a:custGeom>
            <a:avLst/>
            <a:gdLst/>
            <a:ahLst/>
            <a:cxnLst/>
            <a:rect l="0" t="0" r="0" b="0"/>
            <a:pathLst>
              <a:path w="500064" h="875110">
                <a:moveTo>
                  <a:pt x="44649" y="625078"/>
                </a:moveTo>
                <a:lnTo>
                  <a:pt x="44649" y="616149"/>
                </a:lnTo>
                <a:lnTo>
                  <a:pt x="35719" y="625078"/>
                </a:lnTo>
                <a:lnTo>
                  <a:pt x="35719" y="625078"/>
                </a:lnTo>
                <a:lnTo>
                  <a:pt x="35719" y="625078"/>
                </a:lnTo>
                <a:lnTo>
                  <a:pt x="35719" y="634008"/>
                </a:lnTo>
                <a:lnTo>
                  <a:pt x="26790" y="642938"/>
                </a:lnTo>
                <a:lnTo>
                  <a:pt x="26790" y="651867"/>
                </a:lnTo>
                <a:lnTo>
                  <a:pt x="26790" y="660797"/>
                </a:lnTo>
                <a:lnTo>
                  <a:pt x="26790" y="678656"/>
                </a:lnTo>
                <a:lnTo>
                  <a:pt x="17860" y="696516"/>
                </a:lnTo>
                <a:lnTo>
                  <a:pt x="17860" y="705446"/>
                </a:lnTo>
                <a:lnTo>
                  <a:pt x="17860" y="723304"/>
                </a:lnTo>
                <a:lnTo>
                  <a:pt x="8930" y="732234"/>
                </a:lnTo>
                <a:lnTo>
                  <a:pt x="8930" y="750094"/>
                </a:lnTo>
                <a:lnTo>
                  <a:pt x="0" y="759023"/>
                </a:lnTo>
                <a:lnTo>
                  <a:pt x="0" y="776883"/>
                </a:lnTo>
                <a:lnTo>
                  <a:pt x="0" y="785812"/>
                </a:lnTo>
                <a:lnTo>
                  <a:pt x="0" y="803672"/>
                </a:lnTo>
                <a:lnTo>
                  <a:pt x="0" y="812601"/>
                </a:lnTo>
                <a:lnTo>
                  <a:pt x="8930" y="830461"/>
                </a:lnTo>
                <a:lnTo>
                  <a:pt x="8930" y="839390"/>
                </a:lnTo>
                <a:lnTo>
                  <a:pt x="17860" y="848320"/>
                </a:lnTo>
                <a:lnTo>
                  <a:pt x="17860" y="857250"/>
                </a:lnTo>
                <a:lnTo>
                  <a:pt x="26790" y="866179"/>
                </a:lnTo>
                <a:lnTo>
                  <a:pt x="35719" y="866179"/>
                </a:lnTo>
                <a:lnTo>
                  <a:pt x="35719" y="866179"/>
                </a:lnTo>
                <a:lnTo>
                  <a:pt x="44649" y="875109"/>
                </a:lnTo>
                <a:lnTo>
                  <a:pt x="53579" y="875109"/>
                </a:lnTo>
                <a:lnTo>
                  <a:pt x="62508" y="866179"/>
                </a:lnTo>
                <a:lnTo>
                  <a:pt x="71438" y="866179"/>
                </a:lnTo>
                <a:lnTo>
                  <a:pt x="89297" y="866179"/>
                </a:lnTo>
                <a:lnTo>
                  <a:pt x="98227" y="866179"/>
                </a:lnTo>
                <a:lnTo>
                  <a:pt x="107157" y="857250"/>
                </a:lnTo>
                <a:lnTo>
                  <a:pt x="116086" y="848320"/>
                </a:lnTo>
                <a:lnTo>
                  <a:pt x="125016" y="839390"/>
                </a:lnTo>
                <a:lnTo>
                  <a:pt x="133946" y="830461"/>
                </a:lnTo>
                <a:lnTo>
                  <a:pt x="142875" y="821531"/>
                </a:lnTo>
                <a:lnTo>
                  <a:pt x="151805" y="812601"/>
                </a:lnTo>
                <a:lnTo>
                  <a:pt x="160735" y="803672"/>
                </a:lnTo>
                <a:lnTo>
                  <a:pt x="169664" y="794742"/>
                </a:lnTo>
                <a:lnTo>
                  <a:pt x="178594" y="785812"/>
                </a:lnTo>
                <a:lnTo>
                  <a:pt x="178594" y="767953"/>
                </a:lnTo>
                <a:lnTo>
                  <a:pt x="187524" y="759023"/>
                </a:lnTo>
                <a:lnTo>
                  <a:pt x="196454" y="759023"/>
                </a:lnTo>
                <a:lnTo>
                  <a:pt x="205383" y="741164"/>
                </a:lnTo>
                <a:lnTo>
                  <a:pt x="214313" y="732234"/>
                </a:lnTo>
                <a:lnTo>
                  <a:pt x="223243" y="723304"/>
                </a:lnTo>
                <a:lnTo>
                  <a:pt x="223243" y="705446"/>
                </a:lnTo>
                <a:lnTo>
                  <a:pt x="232172" y="696516"/>
                </a:lnTo>
                <a:lnTo>
                  <a:pt x="241102" y="678656"/>
                </a:lnTo>
                <a:lnTo>
                  <a:pt x="241102" y="669727"/>
                </a:lnTo>
                <a:lnTo>
                  <a:pt x="250032" y="660797"/>
                </a:lnTo>
                <a:lnTo>
                  <a:pt x="258961" y="642938"/>
                </a:lnTo>
                <a:lnTo>
                  <a:pt x="267891" y="634008"/>
                </a:lnTo>
                <a:lnTo>
                  <a:pt x="267891" y="616149"/>
                </a:lnTo>
                <a:lnTo>
                  <a:pt x="276821" y="607219"/>
                </a:lnTo>
                <a:lnTo>
                  <a:pt x="285750" y="598289"/>
                </a:lnTo>
                <a:lnTo>
                  <a:pt x="294680" y="580430"/>
                </a:lnTo>
                <a:lnTo>
                  <a:pt x="294680" y="571500"/>
                </a:lnTo>
                <a:lnTo>
                  <a:pt x="303610" y="553641"/>
                </a:lnTo>
                <a:lnTo>
                  <a:pt x="312539" y="544711"/>
                </a:lnTo>
                <a:lnTo>
                  <a:pt x="312539" y="526852"/>
                </a:lnTo>
                <a:lnTo>
                  <a:pt x="330399" y="517922"/>
                </a:lnTo>
                <a:lnTo>
                  <a:pt x="330399" y="500063"/>
                </a:lnTo>
                <a:lnTo>
                  <a:pt x="339329" y="491133"/>
                </a:lnTo>
                <a:lnTo>
                  <a:pt x="348258" y="473274"/>
                </a:lnTo>
                <a:lnTo>
                  <a:pt x="357188" y="455414"/>
                </a:lnTo>
                <a:lnTo>
                  <a:pt x="366118" y="446485"/>
                </a:lnTo>
                <a:lnTo>
                  <a:pt x="375047" y="428625"/>
                </a:lnTo>
                <a:lnTo>
                  <a:pt x="375047" y="419696"/>
                </a:lnTo>
                <a:lnTo>
                  <a:pt x="383977" y="401836"/>
                </a:lnTo>
                <a:lnTo>
                  <a:pt x="392907" y="392906"/>
                </a:lnTo>
                <a:lnTo>
                  <a:pt x="401836" y="375047"/>
                </a:lnTo>
                <a:lnTo>
                  <a:pt x="410766" y="366117"/>
                </a:lnTo>
                <a:lnTo>
                  <a:pt x="419696" y="348258"/>
                </a:lnTo>
                <a:lnTo>
                  <a:pt x="419696" y="339328"/>
                </a:lnTo>
                <a:lnTo>
                  <a:pt x="428625" y="321469"/>
                </a:lnTo>
                <a:lnTo>
                  <a:pt x="428625" y="312539"/>
                </a:lnTo>
                <a:lnTo>
                  <a:pt x="437555" y="294680"/>
                </a:lnTo>
                <a:lnTo>
                  <a:pt x="437555" y="285750"/>
                </a:lnTo>
                <a:lnTo>
                  <a:pt x="446485" y="267891"/>
                </a:lnTo>
                <a:lnTo>
                  <a:pt x="446485" y="258961"/>
                </a:lnTo>
                <a:lnTo>
                  <a:pt x="455414" y="250031"/>
                </a:lnTo>
                <a:lnTo>
                  <a:pt x="455414" y="232172"/>
                </a:lnTo>
                <a:lnTo>
                  <a:pt x="464344" y="223242"/>
                </a:lnTo>
                <a:lnTo>
                  <a:pt x="464344" y="214312"/>
                </a:lnTo>
                <a:lnTo>
                  <a:pt x="464344" y="196453"/>
                </a:lnTo>
                <a:lnTo>
                  <a:pt x="473274" y="187523"/>
                </a:lnTo>
                <a:lnTo>
                  <a:pt x="473274" y="178594"/>
                </a:lnTo>
                <a:lnTo>
                  <a:pt x="482204" y="169664"/>
                </a:lnTo>
                <a:lnTo>
                  <a:pt x="482204" y="151805"/>
                </a:lnTo>
                <a:lnTo>
                  <a:pt x="482204" y="142875"/>
                </a:lnTo>
                <a:lnTo>
                  <a:pt x="482204" y="125016"/>
                </a:lnTo>
                <a:lnTo>
                  <a:pt x="491133" y="116086"/>
                </a:lnTo>
                <a:lnTo>
                  <a:pt x="491133" y="107156"/>
                </a:lnTo>
                <a:lnTo>
                  <a:pt x="500063" y="98227"/>
                </a:lnTo>
                <a:lnTo>
                  <a:pt x="500063" y="80367"/>
                </a:lnTo>
                <a:lnTo>
                  <a:pt x="500063" y="71437"/>
                </a:lnTo>
                <a:lnTo>
                  <a:pt x="500063" y="62508"/>
                </a:lnTo>
                <a:lnTo>
                  <a:pt x="500063" y="53578"/>
                </a:lnTo>
                <a:lnTo>
                  <a:pt x="500063" y="44648"/>
                </a:lnTo>
                <a:lnTo>
                  <a:pt x="491133" y="35719"/>
                </a:lnTo>
                <a:lnTo>
                  <a:pt x="491133" y="26789"/>
                </a:lnTo>
                <a:lnTo>
                  <a:pt x="491133" y="26789"/>
                </a:lnTo>
                <a:lnTo>
                  <a:pt x="482204" y="17859"/>
                </a:lnTo>
                <a:lnTo>
                  <a:pt x="482204" y="8930"/>
                </a:lnTo>
                <a:lnTo>
                  <a:pt x="482204" y="8930"/>
                </a:lnTo>
                <a:lnTo>
                  <a:pt x="473274" y="0"/>
                </a:lnTo>
                <a:lnTo>
                  <a:pt x="473274" y="0"/>
                </a:lnTo>
                <a:lnTo>
                  <a:pt x="464344" y="0"/>
                </a:lnTo>
                <a:lnTo>
                  <a:pt x="455414" y="0"/>
                </a:lnTo>
                <a:lnTo>
                  <a:pt x="455414" y="8930"/>
                </a:lnTo>
                <a:lnTo>
                  <a:pt x="437555" y="8930"/>
                </a:lnTo>
                <a:lnTo>
                  <a:pt x="428625" y="17859"/>
                </a:lnTo>
                <a:lnTo>
                  <a:pt x="419696" y="17859"/>
                </a:lnTo>
                <a:lnTo>
                  <a:pt x="410766" y="26789"/>
                </a:lnTo>
                <a:lnTo>
                  <a:pt x="401836" y="35719"/>
                </a:lnTo>
                <a:lnTo>
                  <a:pt x="392907" y="44648"/>
                </a:lnTo>
                <a:lnTo>
                  <a:pt x="383977" y="53578"/>
                </a:lnTo>
                <a:lnTo>
                  <a:pt x="366118" y="62508"/>
                </a:lnTo>
                <a:lnTo>
                  <a:pt x="357188" y="80367"/>
                </a:lnTo>
                <a:lnTo>
                  <a:pt x="348258" y="89297"/>
                </a:lnTo>
                <a:lnTo>
                  <a:pt x="339329" y="98227"/>
                </a:lnTo>
                <a:lnTo>
                  <a:pt x="330399" y="116086"/>
                </a:lnTo>
                <a:lnTo>
                  <a:pt x="321469" y="133945"/>
                </a:lnTo>
                <a:lnTo>
                  <a:pt x="312539" y="142875"/>
                </a:lnTo>
                <a:lnTo>
                  <a:pt x="303610" y="160734"/>
                </a:lnTo>
                <a:lnTo>
                  <a:pt x="294680" y="178594"/>
                </a:lnTo>
                <a:lnTo>
                  <a:pt x="294680" y="196453"/>
                </a:lnTo>
                <a:lnTo>
                  <a:pt x="285750" y="205383"/>
                </a:lnTo>
                <a:lnTo>
                  <a:pt x="276821" y="223242"/>
                </a:lnTo>
                <a:lnTo>
                  <a:pt x="267891" y="241102"/>
                </a:lnTo>
                <a:lnTo>
                  <a:pt x="258961" y="258961"/>
                </a:lnTo>
                <a:lnTo>
                  <a:pt x="250032" y="276820"/>
                </a:lnTo>
                <a:lnTo>
                  <a:pt x="241102" y="294680"/>
                </a:lnTo>
                <a:lnTo>
                  <a:pt x="232172" y="312539"/>
                </a:lnTo>
                <a:lnTo>
                  <a:pt x="223243" y="321469"/>
                </a:lnTo>
                <a:lnTo>
                  <a:pt x="214313" y="348258"/>
                </a:lnTo>
                <a:lnTo>
                  <a:pt x="214313" y="357187"/>
                </a:lnTo>
                <a:lnTo>
                  <a:pt x="196454" y="375047"/>
                </a:lnTo>
                <a:lnTo>
                  <a:pt x="187524" y="392906"/>
                </a:lnTo>
                <a:lnTo>
                  <a:pt x="178594" y="410766"/>
                </a:lnTo>
                <a:lnTo>
                  <a:pt x="169664" y="428625"/>
                </a:lnTo>
                <a:lnTo>
                  <a:pt x="160735" y="437555"/>
                </a:lnTo>
                <a:lnTo>
                  <a:pt x="151805" y="455414"/>
                </a:lnTo>
                <a:lnTo>
                  <a:pt x="142875" y="473274"/>
                </a:lnTo>
                <a:lnTo>
                  <a:pt x="133946" y="491133"/>
                </a:lnTo>
                <a:lnTo>
                  <a:pt x="125016" y="508992"/>
                </a:lnTo>
                <a:lnTo>
                  <a:pt x="116086" y="526852"/>
                </a:lnTo>
                <a:lnTo>
                  <a:pt x="116086" y="544711"/>
                </a:lnTo>
                <a:lnTo>
                  <a:pt x="107157" y="553641"/>
                </a:lnTo>
                <a:lnTo>
                  <a:pt x="107157" y="571500"/>
                </a:lnTo>
                <a:lnTo>
                  <a:pt x="98227" y="589360"/>
                </a:lnTo>
                <a:lnTo>
                  <a:pt x="98227" y="598289"/>
                </a:lnTo>
                <a:lnTo>
                  <a:pt x="89297" y="616149"/>
                </a:lnTo>
                <a:lnTo>
                  <a:pt x="89297" y="625078"/>
                </a:lnTo>
                <a:lnTo>
                  <a:pt x="80368" y="634008"/>
                </a:lnTo>
                <a:lnTo>
                  <a:pt x="71438" y="651867"/>
                </a:lnTo>
                <a:lnTo>
                  <a:pt x="71438" y="660797"/>
                </a:lnTo>
                <a:lnTo>
                  <a:pt x="62508" y="660797"/>
                </a:lnTo>
                <a:lnTo>
                  <a:pt x="62508" y="6607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080617" y="2303859"/>
            <a:ext cx="1196579" cy="2839642"/>
          </a:xfrm>
          <a:custGeom>
            <a:avLst/>
            <a:gdLst/>
            <a:ahLst/>
            <a:cxnLst/>
            <a:rect l="0" t="0" r="0" b="0"/>
            <a:pathLst>
              <a:path w="1196579" h="2839642">
                <a:moveTo>
                  <a:pt x="133946" y="857250"/>
                </a:moveTo>
                <a:lnTo>
                  <a:pt x="133946" y="857250"/>
                </a:lnTo>
                <a:lnTo>
                  <a:pt x="125016" y="848320"/>
                </a:lnTo>
                <a:lnTo>
                  <a:pt x="125016" y="848320"/>
                </a:lnTo>
                <a:lnTo>
                  <a:pt x="116086" y="848320"/>
                </a:lnTo>
                <a:lnTo>
                  <a:pt x="116086" y="839391"/>
                </a:lnTo>
                <a:lnTo>
                  <a:pt x="107156" y="839391"/>
                </a:lnTo>
                <a:lnTo>
                  <a:pt x="107156" y="830461"/>
                </a:lnTo>
                <a:lnTo>
                  <a:pt x="107156" y="821531"/>
                </a:lnTo>
                <a:lnTo>
                  <a:pt x="98227" y="812602"/>
                </a:lnTo>
                <a:lnTo>
                  <a:pt x="98227" y="803672"/>
                </a:lnTo>
                <a:lnTo>
                  <a:pt x="98227" y="803672"/>
                </a:lnTo>
                <a:lnTo>
                  <a:pt x="89297" y="794742"/>
                </a:lnTo>
                <a:lnTo>
                  <a:pt x="89297" y="776883"/>
                </a:lnTo>
                <a:lnTo>
                  <a:pt x="80367" y="776883"/>
                </a:lnTo>
                <a:lnTo>
                  <a:pt x="80367" y="767953"/>
                </a:lnTo>
                <a:lnTo>
                  <a:pt x="71438" y="759023"/>
                </a:lnTo>
                <a:lnTo>
                  <a:pt x="62508" y="750094"/>
                </a:lnTo>
                <a:lnTo>
                  <a:pt x="62508" y="741164"/>
                </a:lnTo>
                <a:lnTo>
                  <a:pt x="53578" y="732234"/>
                </a:lnTo>
                <a:lnTo>
                  <a:pt x="53578" y="723305"/>
                </a:lnTo>
                <a:lnTo>
                  <a:pt x="53578" y="714375"/>
                </a:lnTo>
                <a:lnTo>
                  <a:pt x="44649" y="705445"/>
                </a:lnTo>
                <a:lnTo>
                  <a:pt x="35719" y="687586"/>
                </a:lnTo>
                <a:lnTo>
                  <a:pt x="35719" y="678656"/>
                </a:lnTo>
                <a:lnTo>
                  <a:pt x="26789" y="669727"/>
                </a:lnTo>
                <a:lnTo>
                  <a:pt x="26789" y="660797"/>
                </a:lnTo>
                <a:lnTo>
                  <a:pt x="17860" y="642937"/>
                </a:lnTo>
                <a:lnTo>
                  <a:pt x="8930" y="634008"/>
                </a:lnTo>
                <a:lnTo>
                  <a:pt x="8930" y="625078"/>
                </a:lnTo>
                <a:lnTo>
                  <a:pt x="8930" y="607219"/>
                </a:lnTo>
                <a:lnTo>
                  <a:pt x="0" y="598289"/>
                </a:lnTo>
                <a:lnTo>
                  <a:pt x="8930" y="589359"/>
                </a:lnTo>
                <a:lnTo>
                  <a:pt x="0" y="571500"/>
                </a:lnTo>
                <a:lnTo>
                  <a:pt x="0" y="562570"/>
                </a:lnTo>
                <a:lnTo>
                  <a:pt x="0" y="544711"/>
                </a:lnTo>
                <a:lnTo>
                  <a:pt x="0" y="526852"/>
                </a:lnTo>
                <a:lnTo>
                  <a:pt x="8930" y="517922"/>
                </a:lnTo>
                <a:lnTo>
                  <a:pt x="8930" y="500062"/>
                </a:lnTo>
                <a:lnTo>
                  <a:pt x="8930" y="491133"/>
                </a:lnTo>
                <a:lnTo>
                  <a:pt x="8930" y="473274"/>
                </a:lnTo>
                <a:lnTo>
                  <a:pt x="17860" y="455414"/>
                </a:lnTo>
                <a:lnTo>
                  <a:pt x="17860" y="446485"/>
                </a:lnTo>
                <a:lnTo>
                  <a:pt x="26789" y="428625"/>
                </a:lnTo>
                <a:lnTo>
                  <a:pt x="26789" y="410766"/>
                </a:lnTo>
                <a:lnTo>
                  <a:pt x="35719" y="401836"/>
                </a:lnTo>
                <a:lnTo>
                  <a:pt x="44649" y="383977"/>
                </a:lnTo>
                <a:lnTo>
                  <a:pt x="53578" y="366118"/>
                </a:lnTo>
                <a:lnTo>
                  <a:pt x="53578" y="348258"/>
                </a:lnTo>
                <a:lnTo>
                  <a:pt x="62508" y="339329"/>
                </a:lnTo>
                <a:lnTo>
                  <a:pt x="62508" y="321469"/>
                </a:lnTo>
                <a:lnTo>
                  <a:pt x="71438" y="312539"/>
                </a:lnTo>
                <a:lnTo>
                  <a:pt x="71438" y="294680"/>
                </a:lnTo>
                <a:lnTo>
                  <a:pt x="80367" y="276821"/>
                </a:lnTo>
                <a:lnTo>
                  <a:pt x="89297" y="267891"/>
                </a:lnTo>
                <a:lnTo>
                  <a:pt x="98227" y="250032"/>
                </a:lnTo>
                <a:lnTo>
                  <a:pt x="98227" y="232172"/>
                </a:lnTo>
                <a:lnTo>
                  <a:pt x="107156" y="223243"/>
                </a:lnTo>
                <a:lnTo>
                  <a:pt x="116086" y="205383"/>
                </a:lnTo>
                <a:lnTo>
                  <a:pt x="116086" y="196454"/>
                </a:lnTo>
                <a:lnTo>
                  <a:pt x="125016" y="178594"/>
                </a:lnTo>
                <a:lnTo>
                  <a:pt x="133946" y="169664"/>
                </a:lnTo>
                <a:lnTo>
                  <a:pt x="142875" y="160735"/>
                </a:lnTo>
                <a:lnTo>
                  <a:pt x="142875" y="142875"/>
                </a:lnTo>
                <a:lnTo>
                  <a:pt x="151805" y="133945"/>
                </a:lnTo>
                <a:lnTo>
                  <a:pt x="160735" y="116086"/>
                </a:lnTo>
                <a:lnTo>
                  <a:pt x="169664" y="107156"/>
                </a:lnTo>
                <a:lnTo>
                  <a:pt x="178594" y="89297"/>
                </a:lnTo>
                <a:lnTo>
                  <a:pt x="187524" y="80367"/>
                </a:lnTo>
                <a:lnTo>
                  <a:pt x="187524" y="71438"/>
                </a:lnTo>
                <a:lnTo>
                  <a:pt x="196453" y="62508"/>
                </a:lnTo>
                <a:lnTo>
                  <a:pt x="205383" y="53578"/>
                </a:lnTo>
                <a:lnTo>
                  <a:pt x="214313" y="44649"/>
                </a:lnTo>
                <a:lnTo>
                  <a:pt x="223242" y="35719"/>
                </a:lnTo>
                <a:lnTo>
                  <a:pt x="232172" y="26789"/>
                </a:lnTo>
                <a:lnTo>
                  <a:pt x="241102" y="17860"/>
                </a:lnTo>
                <a:lnTo>
                  <a:pt x="250031" y="17860"/>
                </a:lnTo>
                <a:lnTo>
                  <a:pt x="267891" y="8930"/>
                </a:lnTo>
                <a:lnTo>
                  <a:pt x="276821" y="8930"/>
                </a:lnTo>
                <a:lnTo>
                  <a:pt x="285750" y="0"/>
                </a:lnTo>
                <a:lnTo>
                  <a:pt x="294680" y="0"/>
                </a:lnTo>
                <a:lnTo>
                  <a:pt x="303610" y="0"/>
                </a:lnTo>
                <a:lnTo>
                  <a:pt x="312539" y="0"/>
                </a:lnTo>
                <a:lnTo>
                  <a:pt x="312539" y="0"/>
                </a:lnTo>
                <a:lnTo>
                  <a:pt x="330399" y="0"/>
                </a:lnTo>
                <a:lnTo>
                  <a:pt x="339328" y="0"/>
                </a:lnTo>
                <a:lnTo>
                  <a:pt x="348258" y="0"/>
                </a:lnTo>
                <a:lnTo>
                  <a:pt x="357188" y="8930"/>
                </a:lnTo>
                <a:lnTo>
                  <a:pt x="375047" y="8930"/>
                </a:lnTo>
                <a:lnTo>
                  <a:pt x="383977" y="17860"/>
                </a:lnTo>
                <a:lnTo>
                  <a:pt x="392906" y="26789"/>
                </a:lnTo>
                <a:lnTo>
                  <a:pt x="410766" y="26789"/>
                </a:lnTo>
                <a:lnTo>
                  <a:pt x="419696" y="35719"/>
                </a:lnTo>
                <a:lnTo>
                  <a:pt x="428625" y="44649"/>
                </a:lnTo>
                <a:lnTo>
                  <a:pt x="437555" y="53578"/>
                </a:lnTo>
                <a:lnTo>
                  <a:pt x="446485" y="62508"/>
                </a:lnTo>
                <a:lnTo>
                  <a:pt x="455414" y="71438"/>
                </a:lnTo>
                <a:lnTo>
                  <a:pt x="473274" y="80367"/>
                </a:lnTo>
                <a:lnTo>
                  <a:pt x="491133" y="89297"/>
                </a:lnTo>
                <a:lnTo>
                  <a:pt x="500063" y="98227"/>
                </a:lnTo>
                <a:lnTo>
                  <a:pt x="508992" y="107156"/>
                </a:lnTo>
                <a:lnTo>
                  <a:pt x="526852" y="116086"/>
                </a:lnTo>
                <a:lnTo>
                  <a:pt x="535781" y="133945"/>
                </a:lnTo>
                <a:lnTo>
                  <a:pt x="544711" y="142875"/>
                </a:lnTo>
                <a:lnTo>
                  <a:pt x="562571" y="160735"/>
                </a:lnTo>
                <a:lnTo>
                  <a:pt x="562571" y="169664"/>
                </a:lnTo>
                <a:lnTo>
                  <a:pt x="580430" y="178594"/>
                </a:lnTo>
                <a:lnTo>
                  <a:pt x="589360" y="187524"/>
                </a:lnTo>
                <a:lnTo>
                  <a:pt x="598289" y="205383"/>
                </a:lnTo>
                <a:lnTo>
                  <a:pt x="616149" y="214313"/>
                </a:lnTo>
                <a:lnTo>
                  <a:pt x="625078" y="232172"/>
                </a:lnTo>
                <a:lnTo>
                  <a:pt x="642938" y="241102"/>
                </a:lnTo>
                <a:lnTo>
                  <a:pt x="651867" y="250032"/>
                </a:lnTo>
                <a:lnTo>
                  <a:pt x="660797" y="267891"/>
                </a:lnTo>
                <a:lnTo>
                  <a:pt x="678656" y="276821"/>
                </a:lnTo>
                <a:lnTo>
                  <a:pt x="687586" y="285750"/>
                </a:lnTo>
                <a:lnTo>
                  <a:pt x="696516" y="303610"/>
                </a:lnTo>
                <a:lnTo>
                  <a:pt x="714375" y="312539"/>
                </a:lnTo>
                <a:lnTo>
                  <a:pt x="723305" y="321469"/>
                </a:lnTo>
                <a:lnTo>
                  <a:pt x="732235" y="339329"/>
                </a:lnTo>
                <a:lnTo>
                  <a:pt x="750094" y="348258"/>
                </a:lnTo>
                <a:lnTo>
                  <a:pt x="759024" y="357188"/>
                </a:lnTo>
                <a:lnTo>
                  <a:pt x="767953" y="366118"/>
                </a:lnTo>
                <a:lnTo>
                  <a:pt x="776883" y="383977"/>
                </a:lnTo>
                <a:lnTo>
                  <a:pt x="794742" y="392907"/>
                </a:lnTo>
                <a:lnTo>
                  <a:pt x="803672" y="401836"/>
                </a:lnTo>
                <a:lnTo>
                  <a:pt x="812602" y="419696"/>
                </a:lnTo>
                <a:lnTo>
                  <a:pt x="821531" y="428625"/>
                </a:lnTo>
                <a:lnTo>
                  <a:pt x="839391" y="446485"/>
                </a:lnTo>
                <a:lnTo>
                  <a:pt x="848321" y="455414"/>
                </a:lnTo>
                <a:lnTo>
                  <a:pt x="857250" y="473274"/>
                </a:lnTo>
                <a:lnTo>
                  <a:pt x="875110" y="482204"/>
                </a:lnTo>
                <a:lnTo>
                  <a:pt x="884039" y="491133"/>
                </a:lnTo>
                <a:lnTo>
                  <a:pt x="892969" y="500062"/>
                </a:lnTo>
                <a:lnTo>
                  <a:pt x="910828" y="508992"/>
                </a:lnTo>
                <a:lnTo>
                  <a:pt x="919758" y="526852"/>
                </a:lnTo>
                <a:lnTo>
                  <a:pt x="928688" y="535781"/>
                </a:lnTo>
                <a:lnTo>
                  <a:pt x="937617" y="544711"/>
                </a:lnTo>
                <a:lnTo>
                  <a:pt x="946547" y="562570"/>
                </a:lnTo>
                <a:lnTo>
                  <a:pt x="955477" y="580430"/>
                </a:lnTo>
                <a:lnTo>
                  <a:pt x="964406" y="589359"/>
                </a:lnTo>
                <a:lnTo>
                  <a:pt x="973336" y="598289"/>
                </a:lnTo>
                <a:lnTo>
                  <a:pt x="982266" y="616148"/>
                </a:lnTo>
                <a:lnTo>
                  <a:pt x="991196" y="625078"/>
                </a:lnTo>
                <a:lnTo>
                  <a:pt x="1000125" y="634008"/>
                </a:lnTo>
                <a:lnTo>
                  <a:pt x="1009055" y="651867"/>
                </a:lnTo>
                <a:lnTo>
                  <a:pt x="1017985" y="660797"/>
                </a:lnTo>
                <a:lnTo>
                  <a:pt x="1026914" y="669727"/>
                </a:lnTo>
                <a:lnTo>
                  <a:pt x="1035844" y="687586"/>
                </a:lnTo>
                <a:lnTo>
                  <a:pt x="1035844" y="705445"/>
                </a:lnTo>
                <a:lnTo>
                  <a:pt x="1044774" y="714375"/>
                </a:lnTo>
                <a:lnTo>
                  <a:pt x="1053703" y="732234"/>
                </a:lnTo>
                <a:lnTo>
                  <a:pt x="1053703" y="750094"/>
                </a:lnTo>
                <a:lnTo>
                  <a:pt x="1062633" y="767953"/>
                </a:lnTo>
                <a:lnTo>
                  <a:pt x="1071563" y="776883"/>
                </a:lnTo>
                <a:lnTo>
                  <a:pt x="1071563" y="794742"/>
                </a:lnTo>
                <a:lnTo>
                  <a:pt x="1080492" y="812602"/>
                </a:lnTo>
                <a:lnTo>
                  <a:pt x="1089422" y="830461"/>
                </a:lnTo>
                <a:lnTo>
                  <a:pt x="1089422" y="839391"/>
                </a:lnTo>
                <a:lnTo>
                  <a:pt x="1098352" y="857250"/>
                </a:lnTo>
                <a:lnTo>
                  <a:pt x="1098352" y="875109"/>
                </a:lnTo>
                <a:lnTo>
                  <a:pt x="1098352" y="892969"/>
                </a:lnTo>
                <a:lnTo>
                  <a:pt x="1107281" y="910828"/>
                </a:lnTo>
                <a:lnTo>
                  <a:pt x="1116211" y="928687"/>
                </a:lnTo>
                <a:lnTo>
                  <a:pt x="1116211" y="937617"/>
                </a:lnTo>
                <a:lnTo>
                  <a:pt x="1125141" y="964406"/>
                </a:lnTo>
                <a:lnTo>
                  <a:pt x="1134071" y="973336"/>
                </a:lnTo>
                <a:lnTo>
                  <a:pt x="1134071" y="991195"/>
                </a:lnTo>
                <a:lnTo>
                  <a:pt x="1143000" y="1009055"/>
                </a:lnTo>
                <a:lnTo>
                  <a:pt x="1143000" y="1026914"/>
                </a:lnTo>
                <a:lnTo>
                  <a:pt x="1143000" y="1044773"/>
                </a:lnTo>
                <a:lnTo>
                  <a:pt x="1151930" y="1062633"/>
                </a:lnTo>
                <a:lnTo>
                  <a:pt x="1151930" y="1071562"/>
                </a:lnTo>
                <a:lnTo>
                  <a:pt x="1151930" y="1089422"/>
                </a:lnTo>
                <a:lnTo>
                  <a:pt x="1160860" y="1107281"/>
                </a:lnTo>
                <a:lnTo>
                  <a:pt x="1169789" y="1125141"/>
                </a:lnTo>
                <a:lnTo>
                  <a:pt x="1169789" y="1134070"/>
                </a:lnTo>
                <a:lnTo>
                  <a:pt x="1169789" y="1151930"/>
                </a:lnTo>
                <a:lnTo>
                  <a:pt x="1178719" y="1169789"/>
                </a:lnTo>
                <a:lnTo>
                  <a:pt x="1178719" y="1178719"/>
                </a:lnTo>
                <a:lnTo>
                  <a:pt x="1178719" y="1196578"/>
                </a:lnTo>
                <a:lnTo>
                  <a:pt x="1178719" y="1214437"/>
                </a:lnTo>
                <a:lnTo>
                  <a:pt x="1187649" y="1232297"/>
                </a:lnTo>
                <a:lnTo>
                  <a:pt x="1187649" y="1241227"/>
                </a:lnTo>
                <a:lnTo>
                  <a:pt x="1187649" y="1259086"/>
                </a:lnTo>
                <a:lnTo>
                  <a:pt x="1187649" y="1268016"/>
                </a:lnTo>
                <a:lnTo>
                  <a:pt x="1187649" y="1285875"/>
                </a:lnTo>
                <a:lnTo>
                  <a:pt x="1187649" y="1303734"/>
                </a:lnTo>
                <a:lnTo>
                  <a:pt x="1187649" y="1312664"/>
                </a:lnTo>
                <a:lnTo>
                  <a:pt x="1187649" y="1330523"/>
                </a:lnTo>
                <a:lnTo>
                  <a:pt x="1187649" y="1339453"/>
                </a:lnTo>
                <a:lnTo>
                  <a:pt x="1187649" y="1357312"/>
                </a:lnTo>
                <a:lnTo>
                  <a:pt x="1187649" y="1366242"/>
                </a:lnTo>
                <a:lnTo>
                  <a:pt x="1187649" y="1384102"/>
                </a:lnTo>
                <a:lnTo>
                  <a:pt x="1187649" y="1401961"/>
                </a:lnTo>
                <a:lnTo>
                  <a:pt x="1187649" y="1410891"/>
                </a:lnTo>
                <a:lnTo>
                  <a:pt x="1187649" y="1428750"/>
                </a:lnTo>
                <a:lnTo>
                  <a:pt x="1187649" y="1446609"/>
                </a:lnTo>
                <a:lnTo>
                  <a:pt x="1187649" y="1455539"/>
                </a:lnTo>
                <a:lnTo>
                  <a:pt x="1187649" y="1473398"/>
                </a:lnTo>
                <a:lnTo>
                  <a:pt x="1187649" y="1482328"/>
                </a:lnTo>
                <a:lnTo>
                  <a:pt x="1187649" y="1500187"/>
                </a:lnTo>
                <a:lnTo>
                  <a:pt x="1187649" y="1518047"/>
                </a:lnTo>
                <a:lnTo>
                  <a:pt x="1187649" y="1526977"/>
                </a:lnTo>
                <a:lnTo>
                  <a:pt x="1187649" y="1544836"/>
                </a:lnTo>
                <a:lnTo>
                  <a:pt x="1187649" y="1553766"/>
                </a:lnTo>
                <a:lnTo>
                  <a:pt x="1187649" y="1571625"/>
                </a:lnTo>
                <a:lnTo>
                  <a:pt x="1187649" y="1589484"/>
                </a:lnTo>
                <a:lnTo>
                  <a:pt x="1187649" y="1598414"/>
                </a:lnTo>
                <a:lnTo>
                  <a:pt x="1187649" y="1616273"/>
                </a:lnTo>
                <a:lnTo>
                  <a:pt x="1187649" y="1634133"/>
                </a:lnTo>
                <a:lnTo>
                  <a:pt x="1187649" y="1651992"/>
                </a:lnTo>
                <a:lnTo>
                  <a:pt x="1187649" y="1660922"/>
                </a:lnTo>
                <a:lnTo>
                  <a:pt x="1187649" y="1678781"/>
                </a:lnTo>
                <a:lnTo>
                  <a:pt x="1187649" y="1696641"/>
                </a:lnTo>
                <a:lnTo>
                  <a:pt x="1187649" y="1705570"/>
                </a:lnTo>
                <a:lnTo>
                  <a:pt x="1187649" y="1723430"/>
                </a:lnTo>
                <a:lnTo>
                  <a:pt x="1187649" y="1741289"/>
                </a:lnTo>
                <a:lnTo>
                  <a:pt x="1187649" y="1750219"/>
                </a:lnTo>
                <a:lnTo>
                  <a:pt x="1187649" y="1768078"/>
                </a:lnTo>
                <a:lnTo>
                  <a:pt x="1187649" y="1785937"/>
                </a:lnTo>
                <a:lnTo>
                  <a:pt x="1187649" y="1794867"/>
                </a:lnTo>
                <a:lnTo>
                  <a:pt x="1187649" y="1812727"/>
                </a:lnTo>
                <a:lnTo>
                  <a:pt x="1187649" y="1821656"/>
                </a:lnTo>
                <a:lnTo>
                  <a:pt x="1187649" y="1839516"/>
                </a:lnTo>
                <a:lnTo>
                  <a:pt x="1178719" y="1848445"/>
                </a:lnTo>
                <a:lnTo>
                  <a:pt x="1178719" y="1857375"/>
                </a:lnTo>
                <a:lnTo>
                  <a:pt x="1178719" y="1875234"/>
                </a:lnTo>
                <a:lnTo>
                  <a:pt x="1178719" y="1884164"/>
                </a:lnTo>
                <a:lnTo>
                  <a:pt x="1178719" y="1893094"/>
                </a:lnTo>
                <a:lnTo>
                  <a:pt x="1169789" y="1910953"/>
                </a:lnTo>
                <a:lnTo>
                  <a:pt x="1169789" y="1919883"/>
                </a:lnTo>
                <a:lnTo>
                  <a:pt x="1169789" y="1928812"/>
                </a:lnTo>
                <a:lnTo>
                  <a:pt x="1169789" y="1946672"/>
                </a:lnTo>
                <a:lnTo>
                  <a:pt x="1169789" y="1955602"/>
                </a:lnTo>
                <a:lnTo>
                  <a:pt x="1178719" y="1964531"/>
                </a:lnTo>
                <a:lnTo>
                  <a:pt x="1178719" y="1973461"/>
                </a:lnTo>
                <a:lnTo>
                  <a:pt x="1178719" y="1982391"/>
                </a:lnTo>
                <a:lnTo>
                  <a:pt x="1178719" y="1991320"/>
                </a:lnTo>
                <a:lnTo>
                  <a:pt x="1178719" y="2009180"/>
                </a:lnTo>
                <a:lnTo>
                  <a:pt x="1178719" y="2018109"/>
                </a:lnTo>
                <a:lnTo>
                  <a:pt x="1178719" y="2027039"/>
                </a:lnTo>
                <a:lnTo>
                  <a:pt x="1178719" y="2035969"/>
                </a:lnTo>
                <a:lnTo>
                  <a:pt x="1178719" y="2053828"/>
                </a:lnTo>
                <a:lnTo>
                  <a:pt x="1187649" y="2062758"/>
                </a:lnTo>
                <a:lnTo>
                  <a:pt x="1187649" y="2071687"/>
                </a:lnTo>
                <a:lnTo>
                  <a:pt x="1187649" y="2080617"/>
                </a:lnTo>
                <a:lnTo>
                  <a:pt x="1187649" y="2089547"/>
                </a:lnTo>
                <a:lnTo>
                  <a:pt x="1187649" y="2098477"/>
                </a:lnTo>
                <a:lnTo>
                  <a:pt x="1187649" y="2107406"/>
                </a:lnTo>
                <a:lnTo>
                  <a:pt x="1187649" y="2116336"/>
                </a:lnTo>
                <a:lnTo>
                  <a:pt x="1196578" y="2125266"/>
                </a:lnTo>
                <a:lnTo>
                  <a:pt x="1196578" y="2134195"/>
                </a:lnTo>
                <a:lnTo>
                  <a:pt x="1196578" y="2143125"/>
                </a:lnTo>
                <a:lnTo>
                  <a:pt x="1196578" y="2152055"/>
                </a:lnTo>
                <a:lnTo>
                  <a:pt x="1187649" y="2160984"/>
                </a:lnTo>
                <a:lnTo>
                  <a:pt x="1187649" y="2169914"/>
                </a:lnTo>
                <a:lnTo>
                  <a:pt x="1187649" y="2178844"/>
                </a:lnTo>
                <a:lnTo>
                  <a:pt x="1187649" y="2196703"/>
                </a:lnTo>
                <a:lnTo>
                  <a:pt x="1187649" y="2205633"/>
                </a:lnTo>
                <a:lnTo>
                  <a:pt x="1187649" y="2214562"/>
                </a:lnTo>
                <a:lnTo>
                  <a:pt x="1178719" y="2223492"/>
                </a:lnTo>
                <a:lnTo>
                  <a:pt x="1187649" y="2241352"/>
                </a:lnTo>
                <a:lnTo>
                  <a:pt x="1178719" y="2250281"/>
                </a:lnTo>
                <a:lnTo>
                  <a:pt x="1178719" y="2259211"/>
                </a:lnTo>
                <a:lnTo>
                  <a:pt x="1178719" y="2268141"/>
                </a:lnTo>
                <a:lnTo>
                  <a:pt x="1178719" y="2286000"/>
                </a:lnTo>
                <a:lnTo>
                  <a:pt x="1178719" y="2294930"/>
                </a:lnTo>
                <a:lnTo>
                  <a:pt x="1169789" y="2303859"/>
                </a:lnTo>
                <a:lnTo>
                  <a:pt x="1169789" y="2321719"/>
                </a:lnTo>
                <a:lnTo>
                  <a:pt x="1169789" y="2330648"/>
                </a:lnTo>
                <a:lnTo>
                  <a:pt x="1169789" y="2348508"/>
                </a:lnTo>
                <a:lnTo>
                  <a:pt x="1169789" y="2357437"/>
                </a:lnTo>
                <a:lnTo>
                  <a:pt x="1169789" y="2375297"/>
                </a:lnTo>
                <a:lnTo>
                  <a:pt x="1169789" y="2384227"/>
                </a:lnTo>
                <a:lnTo>
                  <a:pt x="1160860" y="2402086"/>
                </a:lnTo>
                <a:lnTo>
                  <a:pt x="1160860" y="2419945"/>
                </a:lnTo>
                <a:lnTo>
                  <a:pt x="1160860" y="2437805"/>
                </a:lnTo>
                <a:lnTo>
                  <a:pt x="1160860" y="2446734"/>
                </a:lnTo>
                <a:lnTo>
                  <a:pt x="1151930" y="2464594"/>
                </a:lnTo>
                <a:lnTo>
                  <a:pt x="1151930" y="2482453"/>
                </a:lnTo>
                <a:lnTo>
                  <a:pt x="1151930" y="2500312"/>
                </a:lnTo>
                <a:lnTo>
                  <a:pt x="1151930" y="2518172"/>
                </a:lnTo>
                <a:lnTo>
                  <a:pt x="1151930" y="2536031"/>
                </a:lnTo>
                <a:lnTo>
                  <a:pt x="1143000" y="2553891"/>
                </a:lnTo>
                <a:lnTo>
                  <a:pt x="1143000" y="2571750"/>
                </a:lnTo>
                <a:lnTo>
                  <a:pt x="1143000" y="2589610"/>
                </a:lnTo>
                <a:lnTo>
                  <a:pt x="1134071" y="2598539"/>
                </a:lnTo>
                <a:lnTo>
                  <a:pt x="1125141" y="2625329"/>
                </a:lnTo>
                <a:lnTo>
                  <a:pt x="1125141" y="2634258"/>
                </a:lnTo>
                <a:lnTo>
                  <a:pt x="1116211" y="2652118"/>
                </a:lnTo>
                <a:lnTo>
                  <a:pt x="1116211" y="2669977"/>
                </a:lnTo>
                <a:lnTo>
                  <a:pt x="1107281" y="2687836"/>
                </a:lnTo>
                <a:lnTo>
                  <a:pt x="1098352" y="2696766"/>
                </a:lnTo>
                <a:lnTo>
                  <a:pt x="1089422" y="2714625"/>
                </a:lnTo>
                <a:lnTo>
                  <a:pt x="1080492" y="2723555"/>
                </a:lnTo>
                <a:lnTo>
                  <a:pt x="1080492" y="2732485"/>
                </a:lnTo>
                <a:lnTo>
                  <a:pt x="1071563" y="2750344"/>
                </a:lnTo>
                <a:lnTo>
                  <a:pt x="1062633" y="2759274"/>
                </a:lnTo>
                <a:lnTo>
                  <a:pt x="1053703" y="2768204"/>
                </a:lnTo>
                <a:lnTo>
                  <a:pt x="1044774" y="2777133"/>
                </a:lnTo>
                <a:lnTo>
                  <a:pt x="1035844" y="2786063"/>
                </a:lnTo>
                <a:lnTo>
                  <a:pt x="1026914" y="2794993"/>
                </a:lnTo>
                <a:lnTo>
                  <a:pt x="1017985" y="2803922"/>
                </a:lnTo>
                <a:lnTo>
                  <a:pt x="1009055" y="2803922"/>
                </a:lnTo>
                <a:lnTo>
                  <a:pt x="1000125" y="2812852"/>
                </a:lnTo>
                <a:lnTo>
                  <a:pt x="991196" y="2821782"/>
                </a:lnTo>
                <a:lnTo>
                  <a:pt x="991196" y="2821782"/>
                </a:lnTo>
                <a:lnTo>
                  <a:pt x="982266" y="2830711"/>
                </a:lnTo>
                <a:lnTo>
                  <a:pt x="973336" y="2830711"/>
                </a:lnTo>
                <a:lnTo>
                  <a:pt x="964406" y="2839641"/>
                </a:lnTo>
                <a:lnTo>
                  <a:pt x="955477" y="2839641"/>
                </a:lnTo>
                <a:lnTo>
                  <a:pt x="955477" y="2839641"/>
                </a:lnTo>
                <a:lnTo>
                  <a:pt x="946547" y="2830711"/>
                </a:lnTo>
                <a:lnTo>
                  <a:pt x="937617" y="2830711"/>
                </a:lnTo>
                <a:lnTo>
                  <a:pt x="928688" y="2830711"/>
                </a:lnTo>
                <a:lnTo>
                  <a:pt x="919758" y="2821782"/>
                </a:lnTo>
                <a:lnTo>
                  <a:pt x="910828" y="2821782"/>
                </a:lnTo>
                <a:lnTo>
                  <a:pt x="892969" y="2812852"/>
                </a:lnTo>
                <a:lnTo>
                  <a:pt x="884039" y="2803922"/>
                </a:lnTo>
                <a:lnTo>
                  <a:pt x="875110" y="2794993"/>
                </a:lnTo>
                <a:lnTo>
                  <a:pt x="866180" y="2786063"/>
                </a:lnTo>
                <a:lnTo>
                  <a:pt x="857250" y="2786063"/>
                </a:lnTo>
                <a:lnTo>
                  <a:pt x="839391" y="2768204"/>
                </a:lnTo>
                <a:lnTo>
                  <a:pt x="830461" y="2759274"/>
                </a:lnTo>
                <a:lnTo>
                  <a:pt x="821531" y="2750344"/>
                </a:lnTo>
                <a:lnTo>
                  <a:pt x="803672" y="2732485"/>
                </a:lnTo>
                <a:lnTo>
                  <a:pt x="794742" y="2723555"/>
                </a:lnTo>
                <a:lnTo>
                  <a:pt x="785813" y="2705696"/>
                </a:lnTo>
                <a:lnTo>
                  <a:pt x="776883" y="2696766"/>
                </a:lnTo>
                <a:lnTo>
                  <a:pt x="767953" y="2678907"/>
                </a:lnTo>
                <a:lnTo>
                  <a:pt x="750094" y="2669977"/>
                </a:lnTo>
                <a:lnTo>
                  <a:pt x="741164" y="2652118"/>
                </a:lnTo>
                <a:lnTo>
                  <a:pt x="732235" y="2643188"/>
                </a:lnTo>
                <a:lnTo>
                  <a:pt x="723305" y="2625329"/>
                </a:lnTo>
                <a:lnTo>
                  <a:pt x="714375" y="2607469"/>
                </a:lnTo>
                <a:lnTo>
                  <a:pt x="705446" y="2589610"/>
                </a:lnTo>
                <a:lnTo>
                  <a:pt x="696516" y="2571750"/>
                </a:lnTo>
                <a:lnTo>
                  <a:pt x="687586" y="2562820"/>
                </a:lnTo>
                <a:lnTo>
                  <a:pt x="678656" y="2544961"/>
                </a:lnTo>
                <a:lnTo>
                  <a:pt x="669727" y="2527102"/>
                </a:lnTo>
                <a:lnTo>
                  <a:pt x="660797" y="2518172"/>
                </a:lnTo>
                <a:lnTo>
                  <a:pt x="651867" y="2500312"/>
                </a:lnTo>
                <a:lnTo>
                  <a:pt x="651867" y="2482453"/>
                </a:lnTo>
                <a:lnTo>
                  <a:pt x="642938" y="2473523"/>
                </a:lnTo>
                <a:lnTo>
                  <a:pt x="634008" y="2455664"/>
                </a:lnTo>
                <a:lnTo>
                  <a:pt x="625078" y="2437805"/>
                </a:lnTo>
                <a:lnTo>
                  <a:pt x="625078" y="2419945"/>
                </a:lnTo>
                <a:lnTo>
                  <a:pt x="616149" y="2402086"/>
                </a:lnTo>
                <a:lnTo>
                  <a:pt x="616149" y="2384227"/>
                </a:lnTo>
                <a:lnTo>
                  <a:pt x="607219" y="2375297"/>
                </a:lnTo>
                <a:lnTo>
                  <a:pt x="607219" y="2357437"/>
                </a:lnTo>
                <a:lnTo>
                  <a:pt x="598289" y="2348508"/>
                </a:lnTo>
                <a:lnTo>
                  <a:pt x="598289" y="2330648"/>
                </a:lnTo>
                <a:lnTo>
                  <a:pt x="598289" y="2312789"/>
                </a:lnTo>
                <a:lnTo>
                  <a:pt x="589360" y="2294930"/>
                </a:lnTo>
                <a:lnTo>
                  <a:pt x="589360" y="2286000"/>
                </a:lnTo>
                <a:lnTo>
                  <a:pt x="580430" y="2268141"/>
                </a:lnTo>
                <a:lnTo>
                  <a:pt x="580430" y="2250281"/>
                </a:lnTo>
                <a:lnTo>
                  <a:pt x="571500" y="2232422"/>
                </a:lnTo>
                <a:lnTo>
                  <a:pt x="571500" y="2223492"/>
                </a:lnTo>
                <a:lnTo>
                  <a:pt x="562571" y="2205633"/>
                </a:lnTo>
                <a:lnTo>
                  <a:pt x="562571" y="2187773"/>
                </a:lnTo>
                <a:lnTo>
                  <a:pt x="562571" y="2169914"/>
                </a:lnTo>
                <a:lnTo>
                  <a:pt x="553641" y="2152055"/>
                </a:lnTo>
                <a:lnTo>
                  <a:pt x="553641" y="2143125"/>
                </a:lnTo>
                <a:lnTo>
                  <a:pt x="553641" y="2125266"/>
                </a:lnTo>
                <a:lnTo>
                  <a:pt x="553641" y="2116336"/>
                </a:lnTo>
                <a:lnTo>
                  <a:pt x="553641" y="2098477"/>
                </a:lnTo>
                <a:lnTo>
                  <a:pt x="553641" y="2089547"/>
                </a:lnTo>
                <a:lnTo>
                  <a:pt x="553641" y="2071687"/>
                </a:lnTo>
                <a:lnTo>
                  <a:pt x="544711" y="2062758"/>
                </a:lnTo>
                <a:lnTo>
                  <a:pt x="544711" y="2053828"/>
                </a:lnTo>
                <a:lnTo>
                  <a:pt x="544711" y="2035969"/>
                </a:lnTo>
                <a:lnTo>
                  <a:pt x="544711" y="2027039"/>
                </a:lnTo>
                <a:lnTo>
                  <a:pt x="544711" y="2018109"/>
                </a:lnTo>
                <a:lnTo>
                  <a:pt x="544711" y="2009180"/>
                </a:lnTo>
                <a:lnTo>
                  <a:pt x="544711" y="1991320"/>
                </a:lnTo>
                <a:lnTo>
                  <a:pt x="544711" y="1982391"/>
                </a:lnTo>
                <a:lnTo>
                  <a:pt x="544711" y="1964531"/>
                </a:lnTo>
                <a:lnTo>
                  <a:pt x="544711" y="1955602"/>
                </a:lnTo>
                <a:lnTo>
                  <a:pt x="535781" y="1946672"/>
                </a:lnTo>
                <a:lnTo>
                  <a:pt x="535781" y="1928812"/>
                </a:lnTo>
                <a:lnTo>
                  <a:pt x="535781" y="1919883"/>
                </a:lnTo>
                <a:lnTo>
                  <a:pt x="535781" y="1902023"/>
                </a:lnTo>
                <a:lnTo>
                  <a:pt x="535781" y="1893094"/>
                </a:lnTo>
                <a:lnTo>
                  <a:pt x="535781" y="1884164"/>
                </a:lnTo>
                <a:lnTo>
                  <a:pt x="526852" y="1866305"/>
                </a:lnTo>
                <a:lnTo>
                  <a:pt x="526852" y="1857375"/>
                </a:lnTo>
                <a:lnTo>
                  <a:pt x="526852" y="1839516"/>
                </a:lnTo>
                <a:lnTo>
                  <a:pt x="517922" y="1830586"/>
                </a:lnTo>
                <a:lnTo>
                  <a:pt x="517922" y="1812727"/>
                </a:lnTo>
                <a:lnTo>
                  <a:pt x="508992" y="1794867"/>
                </a:lnTo>
                <a:lnTo>
                  <a:pt x="508992" y="1785937"/>
                </a:lnTo>
                <a:lnTo>
                  <a:pt x="508992" y="1768078"/>
                </a:lnTo>
                <a:lnTo>
                  <a:pt x="500063" y="1759148"/>
                </a:lnTo>
                <a:lnTo>
                  <a:pt x="500063" y="1741289"/>
                </a:lnTo>
                <a:lnTo>
                  <a:pt x="491133" y="1723430"/>
                </a:lnTo>
                <a:lnTo>
                  <a:pt x="491133" y="1714500"/>
                </a:lnTo>
                <a:lnTo>
                  <a:pt x="491133" y="1696641"/>
                </a:lnTo>
                <a:lnTo>
                  <a:pt x="482203" y="1678781"/>
                </a:lnTo>
                <a:lnTo>
                  <a:pt x="482203" y="1669852"/>
                </a:lnTo>
                <a:lnTo>
                  <a:pt x="473274" y="1651992"/>
                </a:lnTo>
                <a:lnTo>
                  <a:pt x="473274" y="1634133"/>
                </a:lnTo>
                <a:lnTo>
                  <a:pt x="473274" y="1616273"/>
                </a:lnTo>
                <a:lnTo>
                  <a:pt x="464344" y="1598414"/>
                </a:lnTo>
                <a:lnTo>
                  <a:pt x="464344" y="1589484"/>
                </a:lnTo>
                <a:lnTo>
                  <a:pt x="455414" y="1571625"/>
                </a:lnTo>
                <a:lnTo>
                  <a:pt x="455414" y="1553766"/>
                </a:lnTo>
                <a:lnTo>
                  <a:pt x="446485" y="1535906"/>
                </a:lnTo>
                <a:lnTo>
                  <a:pt x="446485" y="1518047"/>
                </a:lnTo>
                <a:lnTo>
                  <a:pt x="437555" y="1500187"/>
                </a:lnTo>
                <a:lnTo>
                  <a:pt x="437555" y="1491258"/>
                </a:lnTo>
                <a:lnTo>
                  <a:pt x="428625" y="1473398"/>
                </a:lnTo>
                <a:lnTo>
                  <a:pt x="428625" y="1455539"/>
                </a:lnTo>
                <a:lnTo>
                  <a:pt x="419696" y="1446609"/>
                </a:lnTo>
                <a:lnTo>
                  <a:pt x="410766" y="1428750"/>
                </a:lnTo>
                <a:lnTo>
                  <a:pt x="410766" y="1410891"/>
                </a:lnTo>
                <a:lnTo>
                  <a:pt x="410766" y="1401961"/>
                </a:lnTo>
                <a:lnTo>
                  <a:pt x="401836" y="1384102"/>
                </a:lnTo>
                <a:lnTo>
                  <a:pt x="392906" y="1366242"/>
                </a:lnTo>
                <a:lnTo>
                  <a:pt x="383977" y="1357312"/>
                </a:lnTo>
                <a:lnTo>
                  <a:pt x="383977" y="1339453"/>
                </a:lnTo>
                <a:lnTo>
                  <a:pt x="375047" y="1330523"/>
                </a:lnTo>
                <a:lnTo>
                  <a:pt x="375047" y="1312664"/>
                </a:lnTo>
                <a:lnTo>
                  <a:pt x="366117" y="1303734"/>
                </a:lnTo>
                <a:lnTo>
                  <a:pt x="357188" y="1285875"/>
                </a:lnTo>
                <a:lnTo>
                  <a:pt x="357188" y="1268016"/>
                </a:lnTo>
                <a:lnTo>
                  <a:pt x="348258" y="1259086"/>
                </a:lnTo>
                <a:lnTo>
                  <a:pt x="348258" y="1241227"/>
                </a:lnTo>
                <a:lnTo>
                  <a:pt x="339328" y="1223367"/>
                </a:lnTo>
                <a:lnTo>
                  <a:pt x="330399" y="1214437"/>
                </a:lnTo>
                <a:lnTo>
                  <a:pt x="330399" y="1196578"/>
                </a:lnTo>
                <a:lnTo>
                  <a:pt x="321469" y="1178719"/>
                </a:lnTo>
                <a:lnTo>
                  <a:pt x="321469" y="1169789"/>
                </a:lnTo>
                <a:lnTo>
                  <a:pt x="321469" y="1151930"/>
                </a:lnTo>
                <a:lnTo>
                  <a:pt x="312539" y="1143000"/>
                </a:lnTo>
                <a:lnTo>
                  <a:pt x="312539" y="1125141"/>
                </a:lnTo>
                <a:lnTo>
                  <a:pt x="303610" y="1107281"/>
                </a:lnTo>
                <a:lnTo>
                  <a:pt x="294680" y="1089422"/>
                </a:lnTo>
                <a:lnTo>
                  <a:pt x="294680" y="1080492"/>
                </a:lnTo>
                <a:lnTo>
                  <a:pt x="285750" y="1062633"/>
                </a:lnTo>
                <a:lnTo>
                  <a:pt x="285750" y="1044773"/>
                </a:lnTo>
                <a:lnTo>
                  <a:pt x="276821" y="1026914"/>
                </a:lnTo>
                <a:lnTo>
                  <a:pt x="267891" y="1017984"/>
                </a:lnTo>
                <a:lnTo>
                  <a:pt x="267891" y="1000125"/>
                </a:lnTo>
                <a:lnTo>
                  <a:pt x="258961" y="982266"/>
                </a:lnTo>
                <a:lnTo>
                  <a:pt x="250031" y="964406"/>
                </a:lnTo>
                <a:lnTo>
                  <a:pt x="241102" y="946547"/>
                </a:lnTo>
                <a:lnTo>
                  <a:pt x="232172" y="928687"/>
                </a:lnTo>
                <a:lnTo>
                  <a:pt x="223242" y="910828"/>
                </a:lnTo>
                <a:lnTo>
                  <a:pt x="205383" y="892969"/>
                </a:lnTo>
                <a:lnTo>
                  <a:pt x="196453" y="875109"/>
                </a:lnTo>
                <a:lnTo>
                  <a:pt x="187524" y="857250"/>
                </a:lnTo>
                <a:lnTo>
                  <a:pt x="178594" y="848320"/>
                </a:lnTo>
                <a:lnTo>
                  <a:pt x="178594" y="830461"/>
                </a:lnTo>
                <a:lnTo>
                  <a:pt x="169664" y="812602"/>
                </a:lnTo>
                <a:lnTo>
                  <a:pt x="160735" y="803672"/>
                </a:lnTo>
                <a:lnTo>
                  <a:pt x="151805" y="803672"/>
                </a:lnTo>
                <a:lnTo>
                  <a:pt x="151805" y="8036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Orographic</a:t>
            </a:r>
            <a:r>
              <a:rPr lang="en-US" dirty="0" smtClean="0"/>
              <a:t> lifting in the US</a:t>
            </a:r>
            <a:endParaRPr lang="en-US" dirty="0"/>
          </a:p>
        </p:txBody>
      </p:sp>
      <p:pic>
        <p:nvPicPr>
          <p:cNvPr id="4" name="il_fi" descr="http://www.geoatlas.com/medias/maps/US%20states/alaska/al68598e7/alaska_phy.jpg"/>
          <p:cNvPicPr/>
          <p:nvPr/>
        </p:nvPicPr>
        <p:blipFill>
          <a:blip r:embed="rId2" cstate="print"/>
          <a:srcRect l="17733" t="3623" r="7815"/>
          <a:stretch>
            <a:fillRect/>
          </a:stretch>
        </p:blipFill>
        <p:spPr bwMode="auto">
          <a:xfrm>
            <a:off x="1752600" y="1752600"/>
            <a:ext cx="5867400" cy="4339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148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Daily Routine</vt:lpstr>
      <vt:lpstr>Bell Work</vt:lpstr>
      <vt:lpstr>Can we predict the weather</vt:lpstr>
      <vt:lpstr>Today we will</vt:lpstr>
      <vt:lpstr>How does the water in clouds build up to get large enough to where it falls as precipitation?</vt:lpstr>
      <vt:lpstr>Orographic lifting</vt:lpstr>
      <vt:lpstr>Orographic lifting in the US</vt:lpstr>
      <vt:lpstr>Orographic lifting in the US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%FULLNAME%</dc:creator>
  <cp:lastModifiedBy>Grant W Hamilton</cp:lastModifiedBy>
  <cp:revision>31</cp:revision>
  <dcterms:created xsi:type="dcterms:W3CDTF">2013-02-22T15:25:02Z</dcterms:created>
  <dcterms:modified xsi:type="dcterms:W3CDTF">2014-02-20T20:15:27Z</dcterms:modified>
</cp:coreProperties>
</file>