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42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DA9-9197-E44B-BEBE-62400EACA301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A899-4106-3342-9192-635E9DC1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0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DA9-9197-E44B-BEBE-62400EACA301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A899-4106-3342-9192-635E9DC1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DA9-9197-E44B-BEBE-62400EACA301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A899-4106-3342-9192-635E9DC1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8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DA9-9197-E44B-BEBE-62400EACA301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A899-4106-3342-9192-635E9DC1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7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DA9-9197-E44B-BEBE-62400EACA301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A899-4106-3342-9192-635E9DC1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1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DA9-9197-E44B-BEBE-62400EACA301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A899-4106-3342-9192-635E9DC1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4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DA9-9197-E44B-BEBE-62400EACA301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A899-4106-3342-9192-635E9DC1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2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DA9-9197-E44B-BEBE-62400EACA301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A899-4106-3342-9192-635E9DC1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0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DA9-9197-E44B-BEBE-62400EACA301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A899-4106-3342-9192-635E9DC1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4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DA9-9197-E44B-BEBE-62400EACA301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A899-4106-3342-9192-635E9DC1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1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DA9-9197-E44B-BEBE-62400EACA301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A899-4106-3342-9192-635E9DC1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2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EBDA9-9197-E44B-BEBE-62400EACA301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A899-4106-3342-9192-635E9DC1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Make sure you are wearing your ID’s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Hats off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21790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doesn’t the Earth continue to get bigger with sea floor spreading?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2" y="1600200"/>
            <a:ext cx="8229600" cy="5133109"/>
          </a:xfrm>
        </p:spPr>
        <p:txBody>
          <a:bodyPr/>
          <a:lstStyle/>
          <a:p>
            <a:r>
              <a:rPr lang="en-US" dirty="0" smtClean="0"/>
              <a:t>If sea floor spreading was the only mechanism happening, then Earth’s surface would continue to expand</a:t>
            </a:r>
          </a:p>
          <a:p>
            <a:r>
              <a:rPr lang="en-US" dirty="0" smtClean="0"/>
              <a:t>This doesn’t happen, so Hess had to add to his explanation</a:t>
            </a:r>
          </a:p>
          <a:p>
            <a:r>
              <a:rPr lang="en-US" dirty="0" smtClean="0"/>
              <a:t>New crust created and old crust recycled back into the earth</a:t>
            </a:r>
          </a:p>
          <a:p>
            <a:r>
              <a:rPr lang="en-US" dirty="0" smtClean="0"/>
              <a:t>Earth’s crust gets recycled into the Mantle through the process </a:t>
            </a:r>
            <a:r>
              <a:rPr lang="en-US" smtClean="0"/>
              <a:t>of subduction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27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else do we know the plates are moving?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Geography of Earth’s Crust</a:t>
            </a:r>
          </a:p>
          <a:p>
            <a:pPr lvl="1"/>
            <a:r>
              <a:rPr lang="en-US" dirty="0" smtClean="0"/>
              <a:t>Mountain ranges</a:t>
            </a:r>
          </a:p>
          <a:p>
            <a:pPr lvl="1"/>
            <a:r>
              <a:rPr lang="en-US" dirty="0" smtClean="0"/>
              <a:t>Trenches</a:t>
            </a:r>
          </a:p>
          <a:p>
            <a:pPr lvl="1"/>
            <a:r>
              <a:rPr lang="en-US" dirty="0" smtClean="0"/>
              <a:t>Valleys</a:t>
            </a:r>
          </a:p>
          <a:p>
            <a:pPr lvl="1"/>
            <a:r>
              <a:rPr lang="en-US" dirty="0" smtClean="0"/>
              <a:t>Seamounts</a:t>
            </a:r>
          </a:p>
          <a:p>
            <a:r>
              <a:rPr lang="en-US" dirty="0" smtClean="0"/>
              <a:t>Volcanoes</a:t>
            </a:r>
          </a:p>
          <a:p>
            <a:r>
              <a:rPr lang="en-US" dirty="0" smtClean="0"/>
              <a:t>Earthquake data</a:t>
            </a:r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6760" r="267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342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/Quick-write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comparing the ages of rocks at and away from the mid-ocean ridge, describe the age patterns modeled in yesterday’s activity.</a:t>
            </a:r>
          </a:p>
          <a:p>
            <a:endParaRPr lang="en-US" dirty="0"/>
          </a:p>
          <a:p>
            <a:r>
              <a:rPr lang="en-US" dirty="0" smtClean="0"/>
              <a:t>Why was Wegener’s hypothesis not accepted?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Rock Ages through radiometric dating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469" b="546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248400" y="1752600"/>
            <a:ext cx="2590800" cy="120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Younger rocks are found near the ridge</a:t>
            </a:r>
            <a:endParaRPr lang="en-US" sz="2400" b="1" dirty="0"/>
          </a:p>
        </p:txBody>
      </p:sp>
      <p:sp>
        <p:nvSpPr>
          <p:cNvPr id="6" name="Left Arrow 5"/>
          <p:cNvSpPr/>
          <p:nvPr/>
        </p:nvSpPr>
        <p:spPr>
          <a:xfrm>
            <a:off x="5638800" y="2133600"/>
            <a:ext cx="521208" cy="484632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752600"/>
            <a:ext cx="3124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Older rocks are found away from the ridge.</a:t>
            </a:r>
            <a:endParaRPr lang="en-US" sz="2400" b="1" dirty="0"/>
          </a:p>
        </p:txBody>
      </p:sp>
      <p:sp>
        <p:nvSpPr>
          <p:cNvPr id="8" name="Right Arrow 7"/>
          <p:cNvSpPr/>
          <p:nvPr/>
        </p:nvSpPr>
        <p:spPr>
          <a:xfrm rot="1248546">
            <a:off x="3766695" y="2497020"/>
            <a:ext cx="822960" cy="822960"/>
          </a:xfrm>
          <a:prstGeom prst="rightArrow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3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How do magnetic clues help show sea floor spreading?</a:t>
            </a:r>
            <a:endParaRPr lang="en-US" altLang="en-US" b="1" dirty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572000" cy="53340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As Harry Hess mapped the ocean bottom, he dragged a magnetometer behind his boat  </a:t>
            </a:r>
          </a:p>
          <a:p>
            <a:r>
              <a:rPr lang="en-US" altLang="en-US" dirty="0"/>
              <a:t>He discovered stripes or anomalies on the seafloor bottom</a:t>
            </a:r>
          </a:p>
          <a:p>
            <a:r>
              <a:rPr lang="en-US" altLang="en-US" dirty="0" err="1" smtClean="0"/>
              <a:t>Paleomagnetism</a:t>
            </a:r>
            <a:r>
              <a:rPr lang="en-US" altLang="en-US" dirty="0" smtClean="0"/>
              <a:t>: the arrangement of magnetic metals in minerals pointing toward magnetic North after formation</a:t>
            </a:r>
            <a:endParaRPr lang="en-US" altLang="en-US" dirty="0"/>
          </a:p>
        </p:txBody>
      </p:sp>
      <p:pic>
        <p:nvPicPr>
          <p:cNvPr id="414724" name="Picture 4" descr="Animation showing ship towing a magnetometer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725" name="Picture 5" descr="m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20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How do magnetic clues help show sea floor spreading?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572000" cy="5334000"/>
          </a:xfrm>
        </p:spPr>
        <p:txBody>
          <a:bodyPr/>
          <a:lstStyle/>
          <a:p>
            <a:r>
              <a:rPr lang="en-US" altLang="en-US" dirty="0"/>
              <a:t>What Harry Hess realized was that each stripe was a reversal in the magnetic field </a:t>
            </a:r>
          </a:p>
          <a:p>
            <a:r>
              <a:rPr lang="en-US" altLang="en-US" dirty="0"/>
              <a:t>Each stripe was a record of earth’s magnetic </a:t>
            </a:r>
            <a:r>
              <a:rPr lang="en-US" altLang="en-US" dirty="0" smtClean="0"/>
              <a:t>history</a:t>
            </a:r>
          </a:p>
          <a:p>
            <a:r>
              <a:rPr lang="en-US" altLang="en-US" dirty="0" smtClean="0"/>
              <a:t>Pattern remain consistent on both sides of the ridge</a:t>
            </a:r>
            <a:endParaRPr lang="en-US" altLang="en-US" dirty="0"/>
          </a:p>
          <a:p>
            <a:r>
              <a:rPr lang="en-US" altLang="en-US" dirty="0"/>
              <a:t>This discovery provided strong evidence for Seafloor Spreading</a:t>
            </a:r>
          </a:p>
        </p:txBody>
      </p:sp>
      <p:pic>
        <p:nvPicPr>
          <p:cNvPr id="52229" name="Picture 5" descr="Animation showing ship towing a magnetometer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59680"/>
            <a:ext cx="3505200" cy="268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m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767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4536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8229600" cy="1143000"/>
          </a:xfrm>
        </p:spPr>
        <p:txBody>
          <a:bodyPr/>
          <a:lstStyle/>
          <a:p>
            <a:r>
              <a:rPr lang="en-US" altLang="en-US"/>
              <a:t>   </a:t>
            </a:r>
            <a:r>
              <a:rPr lang="en-US" altLang="en-US" b="1"/>
              <a:t>Mineral Alignment</a:t>
            </a:r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419600" y="1600200"/>
            <a:ext cx="4800600" cy="4572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6781800" y="3505200"/>
            <a:ext cx="1371600" cy="1524000"/>
          </a:xfrm>
          <a:custGeom>
            <a:avLst/>
            <a:gdLst>
              <a:gd name="T0" fmla="*/ 201 w 533"/>
              <a:gd name="T1" fmla="*/ 573 h 585"/>
              <a:gd name="T2" fmla="*/ 79 w 533"/>
              <a:gd name="T3" fmla="*/ 459 h 585"/>
              <a:gd name="T4" fmla="*/ 14 w 533"/>
              <a:gd name="T5" fmla="*/ 395 h 585"/>
              <a:gd name="T6" fmla="*/ 39 w 533"/>
              <a:gd name="T7" fmla="*/ 273 h 585"/>
              <a:gd name="T8" fmla="*/ 87 w 533"/>
              <a:gd name="T9" fmla="*/ 216 h 585"/>
              <a:gd name="T10" fmla="*/ 160 w 533"/>
              <a:gd name="T11" fmla="*/ 119 h 585"/>
              <a:gd name="T12" fmla="*/ 241 w 533"/>
              <a:gd name="T13" fmla="*/ 46 h 585"/>
              <a:gd name="T14" fmla="*/ 412 w 533"/>
              <a:gd name="T15" fmla="*/ 46 h 585"/>
              <a:gd name="T16" fmla="*/ 452 w 533"/>
              <a:gd name="T17" fmla="*/ 78 h 585"/>
              <a:gd name="T18" fmla="*/ 501 w 533"/>
              <a:gd name="T19" fmla="*/ 135 h 585"/>
              <a:gd name="T20" fmla="*/ 533 w 533"/>
              <a:gd name="T21" fmla="*/ 216 h 585"/>
              <a:gd name="T22" fmla="*/ 525 w 533"/>
              <a:gd name="T23" fmla="*/ 395 h 585"/>
              <a:gd name="T24" fmla="*/ 509 w 533"/>
              <a:gd name="T25" fmla="*/ 419 h 585"/>
              <a:gd name="T26" fmla="*/ 347 w 533"/>
              <a:gd name="T27" fmla="*/ 516 h 585"/>
              <a:gd name="T28" fmla="*/ 201 w 533"/>
              <a:gd name="T29" fmla="*/ 57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3" h="585">
                <a:moveTo>
                  <a:pt x="201" y="573"/>
                </a:moveTo>
                <a:cubicBezTo>
                  <a:pt x="156" y="540"/>
                  <a:pt x="118" y="499"/>
                  <a:pt x="79" y="459"/>
                </a:cubicBezTo>
                <a:cubicBezTo>
                  <a:pt x="57" y="436"/>
                  <a:pt x="33" y="423"/>
                  <a:pt x="14" y="395"/>
                </a:cubicBezTo>
                <a:cubicBezTo>
                  <a:pt x="0" y="352"/>
                  <a:pt x="6" y="304"/>
                  <a:pt x="39" y="273"/>
                </a:cubicBezTo>
                <a:cubicBezTo>
                  <a:pt x="49" y="242"/>
                  <a:pt x="60" y="234"/>
                  <a:pt x="87" y="216"/>
                </a:cubicBezTo>
                <a:cubicBezTo>
                  <a:pt x="110" y="182"/>
                  <a:pt x="135" y="151"/>
                  <a:pt x="160" y="119"/>
                </a:cubicBezTo>
                <a:cubicBezTo>
                  <a:pt x="194" y="75"/>
                  <a:pt x="190" y="63"/>
                  <a:pt x="241" y="46"/>
                </a:cubicBezTo>
                <a:cubicBezTo>
                  <a:pt x="287" y="0"/>
                  <a:pt x="356" y="28"/>
                  <a:pt x="412" y="46"/>
                </a:cubicBezTo>
                <a:cubicBezTo>
                  <a:pt x="443" y="93"/>
                  <a:pt x="410" y="53"/>
                  <a:pt x="452" y="78"/>
                </a:cubicBezTo>
                <a:cubicBezTo>
                  <a:pt x="472" y="90"/>
                  <a:pt x="489" y="116"/>
                  <a:pt x="501" y="135"/>
                </a:cubicBezTo>
                <a:cubicBezTo>
                  <a:pt x="509" y="166"/>
                  <a:pt x="523" y="187"/>
                  <a:pt x="533" y="216"/>
                </a:cubicBezTo>
                <a:cubicBezTo>
                  <a:pt x="530" y="276"/>
                  <a:pt x="532" y="336"/>
                  <a:pt x="525" y="395"/>
                </a:cubicBezTo>
                <a:cubicBezTo>
                  <a:pt x="524" y="405"/>
                  <a:pt x="513" y="410"/>
                  <a:pt x="509" y="419"/>
                </a:cubicBezTo>
                <a:cubicBezTo>
                  <a:pt x="465" y="507"/>
                  <a:pt x="428" y="489"/>
                  <a:pt x="347" y="516"/>
                </a:cubicBezTo>
                <a:cubicBezTo>
                  <a:pt x="312" y="570"/>
                  <a:pt x="261" y="585"/>
                  <a:pt x="201" y="573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Freeform 10"/>
          <p:cNvSpPr>
            <a:spLocks/>
          </p:cNvSpPr>
          <p:nvPr/>
        </p:nvSpPr>
        <p:spPr bwMode="auto">
          <a:xfrm>
            <a:off x="5816600" y="2819400"/>
            <a:ext cx="1574800" cy="1271588"/>
          </a:xfrm>
          <a:custGeom>
            <a:avLst/>
            <a:gdLst>
              <a:gd name="T0" fmla="*/ 625 w 657"/>
              <a:gd name="T1" fmla="*/ 333 h 467"/>
              <a:gd name="T2" fmla="*/ 560 w 657"/>
              <a:gd name="T3" fmla="*/ 65 h 467"/>
              <a:gd name="T4" fmla="*/ 479 w 657"/>
              <a:gd name="T5" fmla="*/ 16 h 467"/>
              <a:gd name="T6" fmla="*/ 430 w 657"/>
              <a:gd name="T7" fmla="*/ 0 h 467"/>
              <a:gd name="T8" fmla="*/ 89 w 657"/>
              <a:gd name="T9" fmla="*/ 32 h 467"/>
              <a:gd name="T10" fmla="*/ 8 w 657"/>
              <a:gd name="T11" fmla="*/ 105 h 467"/>
              <a:gd name="T12" fmla="*/ 0 w 657"/>
              <a:gd name="T13" fmla="*/ 130 h 467"/>
              <a:gd name="T14" fmla="*/ 49 w 657"/>
              <a:gd name="T15" fmla="*/ 308 h 467"/>
              <a:gd name="T16" fmla="*/ 138 w 657"/>
              <a:gd name="T17" fmla="*/ 316 h 467"/>
              <a:gd name="T18" fmla="*/ 187 w 657"/>
              <a:gd name="T19" fmla="*/ 333 h 467"/>
              <a:gd name="T20" fmla="*/ 211 w 657"/>
              <a:gd name="T21" fmla="*/ 357 h 467"/>
              <a:gd name="T22" fmla="*/ 373 w 657"/>
              <a:gd name="T23" fmla="*/ 454 h 467"/>
              <a:gd name="T24" fmla="*/ 584 w 657"/>
              <a:gd name="T25" fmla="*/ 422 h 467"/>
              <a:gd name="T26" fmla="*/ 625 w 657"/>
              <a:gd name="T27" fmla="*/ 33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7" h="467">
                <a:moveTo>
                  <a:pt x="625" y="333"/>
                </a:moveTo>
                <a:cubicBezTo>
                  <a:pt x="657" y="234"/>
                  <a:pt x="639" y="129"/>
                  <a:pt x="560" y="65"/>
                </a:cubicBezTo>
                <a:cubicBezTo>
                  <a:pt x="538" y="47"/>
                  <a:pt x="505" y="27"/>
                  <a:pt x="479" y="16"/>
                </a:cubicBezTo>
                <a:cubicBezTo>
                  <a:pt x="463" y="9"/>
                  <a:pt x="430" y="0"/>
                  <a:pt x="430" y="0"/>
                </a:cubicBezTo>
                <a:cubicBezTo>
                  <a:pt x="255" y="6"/>
                  <a:pt x="217" y="1"/>
                  <a:pt x="89" y="32"/>
                </a:cubicBezTo>
                <a:cubicBezTo>
                  <a:pt x="50" y="59"/>
                  <a:pt x="33" y="68"/>
                  <a:pt x="8" y="105"/>
                </a:cubicBezTo>
                <a:cubicBezTo>
                  <a:pt x="5" y="113"/>
                  <a:pt x="0" y="121"/>
                  <a:pt x="0" y="130"/>
                </a:cubicBezTo>
                <a:cubicBezTo>
                  <a:pt x="0" y="151"/>
                  <a:pt x="13" y="300"/>
                  <a:pt x="49" y="308"/>
                </a:cubicBezTo>
                <a:cubicBezTo>
                  <a:pt x="78" y="315"/>
                  <a:pt x="108" y="313"/>
                  <a:pt x="138" y="316"/>
                </a:cubicBezTo>
                <a:cubicBezTo>
                  <a:pt x="154" y="322"/>
                  <a:pt x="173" y="324"/>
                  <a:pt x="187" y="333"/>
                </a:cubicBezTo>
                <a:cubicBezTo>
                  <a:pt x="196" y="339"/>
                  <a:pt x="202" y="350"/>
                  <a:pt x="211" y="357"/>
                </a:cubicBezTo>
                <a:cubicBezTo>
                  <a:pt x="264" y="399"/>
                  <a:pt x="307" y="438"/>
                  <a:pt x="373" y="454"/>
                </a:cubicBezTo>
                <a:cubicBezTo>
                  <a:pt x="471" y="449"/>
                  <a:pt x="516" y="467"/>
                  <a:pt x="584" y="422"/>
                </a:cubicBezTo>
                <a:cubicBezTo>
                  <a:pt x="603" y="394"/>
                  <a:pt x="610" y="363"/>
                  <a:pt x="625" y="333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5486400" y="3733800"/>
            <a:ext cx="1752600" cy="1371600"/>
          </a:xfrm>
          <a:custGeom>
            <a:avLst/>
            <a:gdLst>
              <a:gd name="T0" fmla="*/ 300 w 719"/>
              <a:gd name="T1" fmla="*/ 0 h 633"/>
              <a:gd name="T2" fmla="*/ 325 w 719"/>
              <a:gd name="T3" fmla="*/ 8 h 633"/>
              <a:gd name="T4" fmla="*/ 341 w 719"/>
              <a:gd name="T5" fmla="*/ 25 h 633"/>
              <a:gd name="T6" fmla="*/ 390 w 719"/>
              <a:gd name="T7" fmla="*/ 41 h 633"/>
              <a:gd name="T8" fmla="*/ 511 w 719"/>
              <a:gd name="T9" fmla="*/ 122 h 633"/>
              <a:gd name="T10" fmla="*/ 576 w 719"/>
              <a:gd name="T11" fmla="*/ 211 h 633"/>
              <a:gd name="T12" fmla="*/ 609 w 719"/>
              <a:gd name="T13" fmla="*/ 373 h 633"/>
              <a:gd name="T14" fmla="*/ 641 w 719"/>
              <a:gd name="T15" fmla="*/ 446 h 633"/>
              <a:gd name="T16" fmla="*/ 682 w 719"/>
              <a:gd name="T17" fmla="*/ 487 h 633"/>
              <a:gd name="T18" fmla="*/ 673 w 719"/>
              <a:gd name="T19" fmla="*/ 609 h 633"/>
              <a:gd name="T20" fmla="*/ 649 w 719"/>
              <a:gd name="T21" fmla="*/ 617 h 633"/>
              <a:gd name="T22" fmla="*/ 625 w 719"/>
              <a:gd name="T23" fmla="*/ 633 h 633"/>
              <a:gd name="T24" fmla="*/ 341 w 719"/>
              <a:gd name="T25" fmla="*/ 625 h 633"/>
              <a:gd name="T26" fmla="*/ 260 w 719"/>
              <a:gd name="T27" fmla="*/ 576 h 633"/>
              <a:gd name="T28" fmla="*/ 235 w 719"/>
              <a:gd name="T29" fmla="*/ 560 h 633"/>
              <a:gd name="T30" fmla="*/ 162 w 719"/>
              <a:gd name="T31" fmla="*/ 479 h 633"/>
              <a:gd name="T32" fmla="*/ 65 w 719"/>
              <a:gd name="T33" fmla="*/ 373 h 633"/>
              <a:gd name="T34" fmla="*/ 16 w 719"/>
              <a:gd name="T35" fmla="*/ 300 h 633"/>
              <a:gd name="T36" fmla="*/ 0 w 719"/>
              <a:gd name="T37" fmla="*/ 276 h 633"/>
              <a:gd name="T38" fmla="*/ 81 w 719"/>
              <a:gd name="T39" fmla="*/ 163 h 633"/>
              <a:gd name="T40" fmla="*/ 106 w 719"/>
              <a:gd name="T41" fmla="*/ 146 h 633"/>
              <a:gd name="T42" fmla="*/ 130 w 719"/>
              <a:gd name="T43" fmla="*/ 130 h 633"/>
              <a:gd name="T44" fmla="*/ 162 w 719"/>
              <a:gd name="T45" fmla="*/ 89 h 633"/>
              <a:gd name="T46" fmla="*/ 170 w 719"/>
              <a:gd name="T47" fmla="*/ 65 h 633"/>
              <a:gd name="T48" fmla="*/ 211 w 719"/>
              <a:gd name="T49" fmla="*/ 33 h 633"/>
              <a:gd name="T50" fmla="*/ 227 w 719"/>
              <a:gd name="T51" fmla="*/ 16 h 633"/>
              <a:gd name="T52" fmla="*/ 300 w 719"/>
              <a:gd name="T53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9" h="633">
                <a:moveTo>
                  <a:pt x="300" y="0"/>
                </a:moveTo>
                <a:cubicBezTo>
                  <a:pt x="308" y="3"/>
                  <a:pt x="318" y="3"/>
                  <a:pt x="325" y="8"/>
                </a:cubicBezTo>
                <a:cubicBezTo>
                  <a:pt x="332" y="12"/>
                  <a:pt x="334" y="21"/>
                  <a:pt x="341" y="25"/>
                </a:cubicBezTo>
                <a:cubicBezTo>
                  <a:pt x="356" y="33"/>
                  <a:pt x="374" y="36"/>
                  <a:pt x="390" y="41"/>
                </a:cubicBezTo>
                <a:cubicBezTo>
                  <a:pt x="432" y="69"/>
                  <a:pt x="474" y="85"/>
                  <a:pt x="511" y="122"/>
                </a:cubicBezTo>
                <a:cubicBezTo>
                  <a:pt x="523" y="159"/>
                  <a:pt x="555" y="179"/>
                  <a:pt x="576" y="211"/>
                </a:cubicBezTo>
                <a:cubicBezTo>
                  <a:pt x="594" y="266"/>
                  <a:pt x="564" y="331"/>
                  <a:pt x="609" y="373"/>
                </a:cubicBezTo>
                <a:cubicBezTo>
                  <a:pt x="614" y="390"/>
                  <a:pt x="631" y="433"/>
                  <a:pt x="641" y="446"/>
                </a:cubicBezTo>
                <a:cubicBezTo>
                  <a:pt x="653" y="461"/>
                  <a:pt x="682" y="487"/>
                  <a:pt x="682" y="487"/>
                </a:cubicBezTo>
                <a:cubicBezTo>
                  <a:pt x="694" y="524"/>
                  <a:pt x="719" y="581"/>
                  <a:pt x="673" y="609"/>
                </a:cubicBezTo>
                <a:cubicBezTo>
                  <a:pt x="666" y="613"/>
                  <a:pt x="657" y="613"/>
                  <a:pt x="649" y="617"/>
                </a:cubicBezTo>
                <a:cubicBezTo>
                  <a:pt x="640" y="621"/>
                  <a:pt x="633" y="628"/>
                  <a:pt x="625" y="633"/>
                </a:cubicBezTo>
                <a:cubicBezTo>
                  <a:pt x="530" y="630"/>
                  <a:pt x="435" y="632"/>
                  <a:pt x="341" y="625"/>
                </a:cubicBezTo>
                <a:cubicBezTo>
                  <a:pt x="324" y="624"/>
                  <a:pt x="265" y="579"/>
                  <a:pt x="260" y="576"/>
                </a:cubicBezTo>
                <a:cubicBezTo>
                  <a:pt x="252" y="570"/>
                  <a:pt x="235" y="560"/>
                  <a:pt x="235" y="560"/>
                </a:cubicBezTo>
                <a:cubicBezTo>
                  <a:pt x="223" y="524"/>
                  <a:pt x="189" y="506"/>
                  <a:pt x="162" y="479"/>
                </a:cubicBezTo>
                <a:cubicBezTo>
                  <a:pt x="128" y="445"/>
                  <a:pt x="94" y="412"/>
                  <a:pt x="65" y="373"/>
                </a:cubicBezTo>
                <a:cubicBezTo>
                  <a:pt x="48" y="349"/>
                  <a:pt x="32" y="324"/>
                  <a:pt x="16" y="300"/>
                </a:cubicBezTo>
                <a:cubicBezTo>
                  <a:pt x="11" y="292"/>
                  <a:pt x="0" y="276"/>
                  <a:pt x="0" y="276"/>
                </a:cubicBezTo>
                <a:cubicBezTo>
                  <a:pt x="14" y="208"/>
                  <a:pt x="22" y="203"/>
                  <a:pt x="81" y="163"/>
                </a:cubicBezTo>
                <a:cubicBezTo>
                  <a:pt x="89" y="157"/>
                  <a:pt x="98" y="152"/>
                  <a:pt x="106" y="146"/>
                </a:cubicBezTo>
                <a:cubicBezTo>
                  <a:pt x="114" y="141"/>
                  <a:pt x="130" y="130"/>
                  <a:pt x="130" y="130"/>
                </a:cubicBezTo>
                <a:cubicBezTo>
                  <a:pt x="140" y="116"/>
                  <a:pt x="153" y="104"/>
                  <a:pt x="162" y="89"/>
                </a:cubicBezTo>
                <a:cubicBezTo>
                  <a:pt x="166" y="82"/>
                  <a:pt x="166" y="72"/>
                  <a:pt x="170" y="65"/>
                </a:cubicBezTo>
                <a:cubicBezTo>
                  <a:pt x="179" y="51"/>
                  <a:pt x="200" y="42"/>
                  <a:pt x="211" y="33"/>
                </a:cubicBezTo>
                <a:cubicBezTo>
                  <a:pt x="217" y="28"/>
                  <a:pt x="220" y="19"/>
                  <a:pt x="227" y="16"/>
                </a:cubicBezTo>
                <a:cubicBezTo>
                  <a:pt x="250" y="6"/>
                  <a:pt x="276" y="6"/>
                  <a:pt x="300" y="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Freeform 12"/>
          <p:cNvSpPr>
            <a:spLocks/>
          </p:cNvSpPr>
          <p:nvPr/>
        </p:nvSpPr>
        <p:spPr bwMode="auto">
          <a:xfrm>
            <a:off x="7086600" y="2514600"/>
            <a:ext cx="1527175" cy="1314450"/>
          </a:xfrm>
          <a:custGeom>
            <a:avLst/>
            <a:gdLst>
              <a:gd name="T0" fmla="*/ 45 w 962"/>
              <a:gd name="T1" fmla="*/ 204 h 828"/>
              <a:gd name="T2" fmla="*/ 20 w 962"/>
              <a:gd name="T3" fmla="*/ 293 h 828"/>
              <a:gd name="T4" fmla="*/ 77 w 962"/>
              <a:gd name="T5" fmla="*/ 496 h 828"/>
              <a:gd name="T6" fmla="*/ 126 w 962"/>
              <a:gd name="T7" fmla="*/ 552 h 828"/>
              <a:gd name="T8" fmla="*/ 239 w 962"/>
              <a:gd name="T9" fmla="*/ 674 h 828"/>
              <a:gd name="T10" fmla="*/ 320 w 962"/>
              <a:gd name="T11" fmla="*/ 747 h 828"/>
              <a:gd name="T12" fmla="*/ 410 w 962"/>
              <a:gd name="T13" fmla="*/ 812 h 828"/>
              <a:gd name="T14" fmla="*/ 458 w 962"/>
              <a:gd name="T15" fmla="*/ 828 h 828"/>
              <a:gd name="T16" fmla="*/ 629 w 962"/>
              <a:gd name="T17" fmla="*/ 796 h 828"/>
              <a:gd name="T18" fmla="*/ 734 w 962"/>
              <a:gd name="T19" fmla="*/ 755 h 828"/>
              <a:gd name="T20" fmla="*/ 864 w 962"/>
              <a:gd name="T21" fmla="*/ 674 h 828"/>
              <a:gd name="T22" fmla="*/ 896 w 962"/>
              <a:gd name="T23" fmla="*/ 625 h 828"/>
              <a:gd name="T24" fmla="*/ 913 w 962"/>
              <a:gd name="T25" fmla="*/ 601 h 828"/>
              <a:gd name="T26" fmla="*/ 831 w 962"/>
              <a:gd name="T27" fmla="*/ 195 h 828"/>
              <a:gd name="T28" fmla="*/ 775 w 962"/>
              <a:gd name="T29" fmla="*/ 139 h 828"/>
              <a:gd name="T30" fmla="*/ 580 w 962"/>
              <a:gd name="T31" fmla="*/ 58 h 828"/>
              <a:gd name="T32" fmla="*/ 28 w 962"/>
              <a:gd name="T33" fmla="*/ 163 h 828"/>
              <a:gd name="T34" fmla="*/ 45 w 962"/>
              <a:gd name="T35" fmla="*/ 204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2" h="828">
                <a:moveTo>
                  <a:pt x="45" y="204"/>
                </a:moveTo>
                <a:cubicBezTo>
                  <a:pt x="34" y="234"/>
                  <a:pt x="26" y="261"/>
                  <a:pt x="20" y="293"/>
                </a:cubicBezTo>
                <a:cubicBezTo>
                  <a:pt x="30" y="468"/>
                  <a:pt x="0" y="414"/>
                  <a:pt x="77" y="496"/>
                </a:cubicBezTo>
                <a:cubicBezTo>
                  <a:pt x="88" y="528"/>
                  <a:pt x="93" y="541"/>
                  <a:pt x="126" y="552"/>
                </a:cubicBezTo>
                <a:cubicBezTo>
                  <a:pt x="166" y="595"/>
                  <a:pt x="189" y="641"/>
                  <a:pt x="239" y="674"/>
                </a:cubicBezTo>
                <a:cubicBezTo>
                  <a:pt x="250" y="708"/>
                  <a:pt x="286" y="736"/>
                  <a:pt x="320" y="747"/>
                </a:cubicBezTo>
                <a:cubicBezTo>
                  <a:pt x="349" y="775"/>
                  <a:pt x="372" y="796"/>
                  <a:pt x="410" y="812"/>
                </a:cubicBezTo>
                <a:cubicBezTo>
                  <a:pt x="425" y="819"/>
                  <a:pt x="458" y="828"/>
                  <a:pt x="458" y="828"/>
                </a:cubicBezTo>
                <a:cubicBezTo>
                  <a:pt x="624" y="817"/>
                  <a:pt x="536" y="826"/>
                  <a:pt x="629" y="796"/>
                </a:cubicBezTo>
                <a:cubicBezTo>
                  <a:pt x="666" y="771"/>
                  <a:pt x="689" y="762"/>
                  <a:pt x="734" y="755"/>
                </a:cubicBezTo>
                <a:cubicBezTo>
                  <a:pt x="786" y="735"/>
                  <a:pt x="820" y="704"/>
                  <a:pt x="864" y="674"/>
                </a:cubicBezTo>
                <a:cubicBezTo>
                  <a:pt x="875" y="658"/>
                  <a:pt x="885" y="641"/>
                  <a:pt x="896" y="625"/>
                </a:cubicBezTo>
                <a:cubicBezTo>
                  <a:pt x="901" y="617"/>
                  <a:pt x="913" y="601"/>
                  <a:pt x="913" y="601"/>
                </a:cubicBezTo>
                <a:cubicBezTo>
                  <a:pt x="962" y="453"/>
                  <a:pt x="919" y="311"/>
                  <a:pt x="831" y="195"/>
                </a:cubicBezTo>
                <a:cubicBezTo>
                  <a:pt x="788" y="138"/>
                  <a:pt x="820" y="154"/>
                  <a:pt x="775" y="139"/>
                </a:cubicBezTo>
                <a:cubicBezTo>
                  <a:pt x="728" y="92"/>
                  <a:pt x="645" y="74"/>
                  <a:pt x="580" y="58"/>
                </a:cubicBezTo>
                <a:cubicBezTo>
                  <a:pt x="247" y="64"/>
                  <a:pt x="201" y="0"/>
                  <a:pt x="28" y="163"/>
                </a:cubicBezTo>
                <a:cubicBezTo>
                  <a:pt x="37" y="199"/>
                  <a:pt x="28" y="187"/>
                  <a:pt x="45" y="204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>
            <a:off x="5773738" y="1797050"/>
            <a:ext cx="1652587" cy="1125538"/>
          </a:xfrm>
          <a:custGeom>
            <a:avLst/>
            <a:gdLst>
              <a:gd name="T0" fmla="*/ 642 w 1041"/>
              <a:gd name="T1" fmla="*/ 649 h 709"/>
              <a:gd name="T2" fmla="*/ 391 w 1041"/>
              <a:gd name="T3" fmla="*/ 625 h 709"/>
              <a:gd name="T4" fmla="*/ 310 w 1041"/>
              <a:gd name="T5" fmla="*/ 585 h 709"/>
              <a:gd name="T6" fmla="*/ 139 w 1041"/>
              <a:gd name="T7" fmla="*/ 511 h 709"/>
              <a:gd name="T8" fmla="*/ 91 w 1041"/>
              <a:gd name="T9" fmla="*/ 479 h 709"/>
              <a:gd name="T10" fmla="*/ 58 w 1041"/>
              <a:gd name="T11" fmla="*/ 455 h 709"/>
              <a:gd name="T12" fmla="*/ 18 w 1041"/>
              <a:gd name="T13" fmla="*/ 398 h 709"/>
              <a:gd name="T14" fmla="*/ 2 w 1041"/>
              <a:gd name="T15" fmla="*/ 349 h 709"/>
              <a:gd name="T16" fmla="*/ 26 w 1041"/>
              <a:gd name="T17" fmla="*/ 203 h 709"/>
              <a:gd name="T18" fmla="*/ 107 w 1041"/>
              <a:gd name="T19" fmla="*/ 122 h 709"/>
              <a:gd name="T20" fmla="*/ 285 w 1041"/>
              <a:gd name="T21" fmla="*/ 33 h 709"/>
              <a:gd name="T22" fmla="*/ 318 w 1041"/>
              <a:gd name="T23" fmla="*/ 17 h 709"/>
              <a:gd name="T24" fmla="*/ 367 w 1041"/>
              <a:gd name="T25" fmla="*/ 0 h 709"/>
              <a:gd name="T26" fmla="*/ 780 w 1041"/>
              <a:gd name="T27" fmla="*/ 9 h 709"/>
              <a:gd name="T28" fmla="*/ 853 w 1041"/>
              <a:gd name="T29" fmla="*/ 33 h 709"/>
              <a:gd name="T30" fmla="*/ 902 w 1041"/>
              <a:gd name="T31" fmla="*/ 65 h 709"/>
              <a:gd name="T32" fmla="*/ 951 w 1041"/>
              <a:gd name="T33" fmla="*/ 130 h 709"/>
              <a:gd name="T34" fmla="*/ 975 w 1041"/>
              <a:gd name="T35" fmla="*/ 179 h 709"/>
              <a:gd name="T36" fmla="*/ 1008 w 1041"/>
              <a:gd name="T37" fmla="*/ 228 h 709"/>
              <a:gd name="T38" fmla="*/ 999 w 1041"/>
              <a:gd name="T39" fmla="*/ 503 h 709"/>
              <a:gd name="T40" fmla="*/ 902 w 1041"/>
              <a:gd name="T41" fmla="*/ 560 h 709"/>
              <a:gd name="T42" fmla="*/ 780 w 1041"/>
              <a:gd name="T43" fmla="*/ 658 h 709"/>
              <a:gd name="T44" fmla="*/ 659 w 1041"/>
              <a:gd name="T45" fmla="*/ 682 h 709"/>
              <a:gd name="T46" fmla="*/ 610 w 1041"/>
              <a:gd name="T47" fmla="*/ 666 h 709"/>
              <a:gd name="T48" fmla="*/ 642 w 1041"/>
              <a:gd name="T49" fmla="*/ 64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1" h="709">
                <a:moveTo>
                  <a:pt x="642" y="649"/>
                </a:moveTo>
                <a:cubicBezTo>
                  <a:pt x="560" y="644"/>
                  <a:pt x="472" y="645"/>
                  <a:pt x="391" y="625"/>
                </a:cubicBezTo>
                <a:cubicBezTo>
                  <a:pt x="365" y="608"/>
                  <a:pt x="338" y="599"/>
                  <a:pt x="310" y="585"/>
                </a:cubicBezTo>
                <a:cubicBezTo>
                  <a:pt x="282" y="556"/>
                  <a:pt x="180" y="525"/>
                  <a:pt x="139" y="511"/>
                </a:cubicBezTo>
                <a:cubicBezTo>
                  <a:pt x="121" y="505"/>
                  <a:pt x="107" y="490"/>
                  <a:pt x="91" y="479"/>
                </a:cubicBezTo>
                <a:cubicBezTo>
                  <a:pt x="80" y="471"/>
                  <a:pt x="58" y="455"/>
                  <a:pt x="58" y="455"/>
                </a:cubicBezTo>
                <a:cubicBezTo>
                  <a:pt x="45" y="435"/>
                  <a:pt x="28" y="419"/>
                  <a:pt x="18" y="398"/>
                </a:cubicBezTo>
                <a:cubicBezTo>
                  <a:pt x="10" y="383"/>
                  <a:pt x="2" y="349"/>
                  <a:pt x="2" y="349"/>
                </a:cubicBezTo>
                <a:cubicBezTo>
                  <a:pt x="11" y="235"/>
                  <a:pt x="0" y="283"/>
                  <a:pt x="26" y="203"/>
                </a:cubicBezTo>
                <a:cubicBezTo>
                  <a:pt x="46" y="140"/>
                  <a:pt x="65" y="164"/>
                  <a:pt x="107" y="122"/>
                </a:cubicBezTo>
                <a:cubicBezTo>
                  <a:pt x="162" y="67"/>
                  <a:pt x="210" y="44"/>
                  <a:pt x="285" y="33"/>
                </a:cubicBezTo>
                <a:cubicBezTo>
                  <a:pt x="296" y="28"/>
                  <a:pt x="307" y="22"/>
                  <a:pt x="318" y="17"/>
                </a:cubicBezTo>
                <a:cubicBezTo>
                  <a:pt x="334" y="11"/>
                  <a:pt x="367" y="0"/>
                  <a:pt x="367" y="0"/>
                </a:cubicBezTo>
                <a:cubicBezTo>
                  <a:pt x="505" y="3"/>
                  <a:pt x="643" y="2"/>
                  <a:pt x="780" y="9"/>
                </a:cubicBezTo>
                <a:cubicBezTo>
                  <a:pt x="806" y="10"/>
                  <a:pt x="832" y="19"/>
                  <a:pt x="853" y="33"/>
                </a:cubicBezTo>
                <a:cubicBezTo>
                  <a:pt x="869" y="44"/>
                  <a:pt x="902" y="65"/>
                  <a:pt x="902" y="65"/>
                </a:cubicBezTo>
                <a:cubicBezTo>
                  <a:pt x="916" y="108"/>
                  <a:pt x="904" y="84"/>
                  <a:pt x="951" y="130"/>
                </a:cubicBezTo>
                <a:cubicBezTo>
                  <a:pt x="976" y="155"/>
                  <a:pt x="960" y="152"/>
                  <a:pt x="975" y="179"/>
                </a:cubicBezTo>
                <a:cubicBezTo>
                  <a:pt x="985" y="196"/>
                  <a:pt x="1008" y="228"/>
                  <a:pt x="1008" y="228"/>
                </a:cubicBezTo>
                <a:cubicBezTo>
                  <a:pt x="1037" y="314"/>
                  <a:pt x="1041" y="420"/>
                  <a:pt x="999" y="503"/>
                </a:cubicBezTo>
                <a:cubicBezTo>
                  <a:pt x="985" y="531"/>
                  <a:pt x="930" y="551"/>
                  <a:pt x="902" y="560"/>
                </a:cubicBezTo>
                <a:cubicBezTo>
                  <a:pt x="868" y="595"/>
                  <a:pt x="821" y="630"/>
                  <a:pt x="780" y="658"/>
                </a:cubicBezTo>
                <a:cubicBezTo>
                  <a:pt x="746" y="709"/>
                  <a:pt x="714" y="698"/>
                  <a:pt x="659" y="682"/>
                </a:cubicBezTo>
                <a:cubicBezTo>
                  <a:pt x="643" y="677"/>
                  <a:pt x="595" y="674"/>
                  <a:pt x="610" y="666"/>
                </a:cubicBezTo>
                <a:cubicBezTo>
                  <a:pt x="621" y="660"/>
                  <a:pt x="631" y="655"/>
                  <a:pt x="642" y="649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>
            <a:off x="4581525" y="4398963"/>
            <a:ext cx="1714500" cy="1385887"/>
          </a:xfrm>
          <a:custGeom>
            <a:avLst/>
            <a:gdLst>
              <a:gd name="T0" fmla="*/ 858 w 1080"/>
              <a:gd name="T1" fmla="*/ 276 h 873"/>
              <a:gd name="T2" fmla="*/ 761 w 1080"/>
              <a:gd name="T3" fmla="*/ 195 h 873"/>
              <a:gd name="T4" fmla="*/ 704 w 1080"/>
              <a:gd name="T5" fmla="*/ 146 h 873"/>
              <a:gd name="T6" fmla="*/ 639 w 1080"/>
              <a:gd name="T7" fmla="*/ 89 h 873"/>
              <a:gd name="T8" fmla="*/ 574 w 1080"/>
              <a:gd name="T9" fmla="*/ 41 h 873"/>
              <a:gd name="T10" fmla="*/ 460 w 1080"/>
              <a:gd name="T11" fmla="*/ 0 h 873"/>
              <a:gd name="T12" fmla="*/ 282 w 1080"/>
              <a:gd name="T13" fmla="*/ 8 h 873"/>
              <a:gd name="T14" fmla="*/ 209 w 1080"/>
              <a:gd name="T15" fmla="*/ 41 h 873"/>
              <a:gd name="T16" fmla="*/ 144 w 1080"/>
              <a:gd name="T17" fmla="*/ 81 h 873"/>
              <a:gd name="T18" fmla="*/ 55 w 1080"/>
              <a:gd name="T19" fmla="*/ 179 h 873"/>
              <a:gd name="T20" fmla="*/ 144 w 1080"/>
              <a:gd name="T21" fmla="*/ 487 h 873"/>
              <a:gd name="T22" fmla="*/ 160 w 1080"/>
              <a:gd name="T23" fmla="*/ 511 h 873"/>
              <a:gd name="T24" fmla="*/ 185 w 1080"/>
              <a:gd name="T25" fmla="*/ 527 h 873"/>
              <a:gd name="T26" fmla="*/ 193 w 1080"/>
              <a:gd name="T27" fmla="*/ 552 h 873"/>
              <a:gd name="T28" fmla="*/ 241 w 1080"/>
              <a:gd name="T29" fmla="*/ 617 h 873"/>
              <a:gd name="T30" fmla="*/ 323 w 1080"/>
              <a:gd name="T31" fmla="*/ 722 h 873"/>
              <a:gd name="T32" fmla="*/ 355 w 1080"/>
              <a:gd name="T33" fmla="*/ 763 h 873"/>
              <a:gd name="T34" fmla="*/ 436 w 1080"/>
              <a:gd name="T35" fmla="*/ 844 h 873"/>
              <a:gd name="T36" fmla="*/ 469 w 1080"/>
              <a:gd name="T37" fmla="*/ 852 h 873"/>
              <a:gd name="T38" fmla="*/ 517 w 1080"/>
              <a:gd name="T39" fmla="*/ 868 h 873"/>
              <a:gd name="T40" fmla="*/ 931 w 1080"/>
              <a:gd name="T41" fmla="*/ 860 h 873"/>
              <a:gd name="T42" fmla="*/ 947 w 1080"/>
              <a:gd name="T43" fmla="*/ 828 h 873"/>
              <a:gd name="T44" fmla="*/ 996 w 1080"/>
              <a:gd name="T45" fmla="*/ 763 h 873"/>
              <a:gd name="T46" fmla="*/ 899 w 1080"/>
              <a:gd name="T47" fmla="*/ 300 h 873"/>
              <a:gd name="T48" fmla="*/ 882 w 1080"/>
              <a:gd name="T49" fmla="*/ 284 h 873"/>
              <a:gd name="T50" fmla="*/ 850 w 1080"/>
              <a:gd name="T51" fmla="*/ 276 h 873"/>
              <a:gd name="T52" fmla="*/ 826 w 1080"/>
              <a:gd name="T53" fmla="*/ 268 h 873"/>
              <a:gd name="T54" fmla="*/ 858 w 1080"/>
              <a:gd name="T55" fmla="*/ 276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80" h="873">
                <a:moveTo>
                  <a:pt x="858" y="276"/>
                </a:moveTo>
                <a:cubicBezTo>
                  <a:pt x="823" y="252"/>
                  <a:pt x="799" y="208"/>
                  <a:pt x="761" y="195"/>
                </a:cubicBezTo>
                <a:cubicBezTo>
                  <a:pt x="742" y="177"/>
                  <a:pt x="726" y="161"/>
                  <a:pt x="704" y="146"/>
                </a:cubicBezTo>
                <a:cubicBezTo>
                  <a:pt x="686" y="119"/>
                  <a:pt x="666" y="108"/>
                  <a:pt x="639" y="89"/>
                </a:cubicBezTo>
                <a:cubicBezTo>
                  <a:pt x="620" y="61"/>
                  <a:pt x="606" y="52"/>
                  <a:pt x="574" y="41"/>
                </a:cubicBezTo>
                <a:cubicBezTo>
                  <a:pt x="547" y="12"/>
                  <a:pt x="498" y="7"/>
                  <a:pt x="460" y="0"/>
                </a:cubicBezTo>
                <a:cubicBezTo>
                  <a:pt x="401" y="3"/>
                  <a:pt x="341" y="3"/>
                  <a:pt x="282" y="8"/>
                </a:cubicBezTo>
                <a:cubicBezTo>
                  <a:pt x="255" y="10"/>
                  <a:pt x="237" y="34"/>
                  <a:pt x="209" y="41"/>
                </a:cubicBezTo>
                <a:cubicBezTo>
                  <a:pt x="185" y="57"/>
                  <a:pt x="171" y="72"/>
                  <a:pt x="144" y="81"/>
                </a:cubicBezTo>
                <a:cubicBezTo>
                  <a:pt x="105" y="140"/>
                  <a:pt x="99" y="132"/>
                  <a:pt x="55" y="179"/>
                </a:cubicBezTo>
                <a:cubicBezTo>
                  <a:pt x="0" y="345"/>
                  <a:pt x="32" y="412"/>
                  <a:pt x="144" y="487"/>
                </a:cubicBezTo>
                <a:cubicBezTo>
                  <a:pt x="149" y="495"/>
                  <a:pt x="153" y="504"/>
                  <a:pt x="160" y="511"/>
                </a:cubicBezTo>
                <a:cubicBezTo>
                  <a:pt x="167" y="518"/>
                  <a:pt x="179" y="519"/>
                  <a:pt x="185" y="527"/>
                </a:cubicBezTo>
                <a:cubicBezTo>
                  <a:pt x="190" y="534"/>
                  <a:pt x="189" y="544"/>
                  <a:pt x="193" y="552"/>
                </a:cubicBezTo>
                <a:cubicBezTo>
                  <a:pt x="214" y="590"/>
                  <a:pt x="218" y="593"/>
                  <a:pt x="241" y="617"/>
                </a:cubicBezTo>
                <a:cubicBezTo>
                  <a:pt x="257" y="658"/>
                  <a:pt x="286" y="698"/>
                  <a:pt x="323" y="722"/>
                </a:cubicBezTo>
                <a:cubicBezTo>
                  <a:pt x="338" y="770"/>
                  <a:pt x="319" y="727"/>
                  <a:pt x="355" y="763"/>
                </a:cubicBezTo>
                <a:cubicBezTo>
                  <a:pt x="381" y="789"/>
                  <a:pt x="400" y="829"/>
                  <a:pt x="436" y="844"/>
                </a:cubicBezTo>
                <a:cubicBezTo>
                  <a:pt x="446" y="848"/>
                  <a:pt x="458" y="849"/>
                  <a:pt x="469" y="852"/>
                </a:cubicBezTo>
                <a:cubicBezTo>
                  <a:pt x="485" y="857"/>
                  <a:pt x="517" y="868"/>
                  <a:pt x="517" y="868"/>
                </a:cubicBezTo>
                <a:cubicBezTo>
                  <a:pt x="655" y="865"/>
                  <a:pt x="794" y="873"/>
                  <a:pt x="931" y="860"/>
                </a:cubicBezTo>
                <a:cubicBezTo>
                  <a:pt x="943" y="859"/>
                  <a:pt x="940" y="838"/>
                  <a:pt x="947" y="828"/>
                </a:cubicBezTo>
                <a:cubicBezTo>
                  <a:pt x="962" y="805"/>
                  <a:pt x="996" y="763"/>
                  <a:pt x="996" y="763"/>
                </a:cubicBezTo>
                <a:cubicBezTo>
                  <a:pt x="1013" y="611"/>
                  <a:pt x="1080" y="360"/>
                  <a:pt x="899" y="300"/>
                </a:cubicBezTo>
                <a:cubicBezTo>
                  <a:pt x="893" y="295"/>
                  <a:pt x="889" y="287"/>
                  <a:pt x="882" y="284"/>
                </a:cubicBezTo>
                <a:cubicBezTo>
                  <a:pt x="872" y="279"/>
                  <a:pt x="861" y="279"/>
                  <a:pt x="850" y="276"/>
                </a:cubicBezTo>
                <a:cubicBezTo>
                  <a:pt x="842" y="274"/>
                  <a:pt x="818" y="268"/>
                  <a:pt x="826" y="268"/>
                </a:cubicBezTo>
                <a:cubicBezTo>
                  <a:pt x="837" y="268"/>
                  <a:pt x="847" y="273"/>
                  <a:pt x="858" y="276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Freeform 15"/>
          <p:cNvSpPr>
            <a:spLocks/>
          </p:cNvSpPr>
          <p:nvPr/>
        </p:nvSpPr>
        <p:spPr bwMode="auto">
          <a:xfrm>
            <a:off x="6073775" y="5019675"/>
            <a:ext cx="1682750" cy="1128713"/>
          </a:xfrm>
          <a:custGeom>
            <a:avLst/>
            <a:gdLst>
              <a:gd name="T0" fmla="*/ 137 w 1060"/>
              <a:gd name="T1" fmla="*/ 696 h 711"/>
              <a:gd name="T2" fmla="*/ 80 w 1060"/>
              <a:gd name="T3" fmla="*/ 639 h 711"/>
              <a:gd name="T4" fmla="*/ 48 w 1060"/>
              <a:gd name="T5" fmla="*/ 591 h 711"/>
              <a:gd name="T6" fmla="*/ 32 w 1060"/>
              <a:gd name="T7" fmla="*/ 566 h 711"/>
              <a:gd name="T8" fmla="*/ 72 w 1060"/>
              <a:gd name="T9" fmla="*/ 299 h 711"/>
              <a:gd name="T10" fmla="*/ 88 w 1060"/>
              <a:gd name="T11" fmla="*/ 55 h 711"/>
              <a:gd name="T12" fmla="*/ 364 w 1060"/>
              <a:gd name="T13" fmla="*/ 63 h 711"/>
              <a:gd name="T14" fmla="*/ 965 w 1060"/>
              <a:gd name="T15" fmla="*/ 72 h 711"/>
              <a:gd name="T16" fmla="*/ 981 w 1060"/>
              <a:gd name="T17" fmla="*/ 120 h 711"/>
              <a:gd name="T18" fmla="*/ 989 w 1060"/>
              <a:gd name="T19" fmla="*/ 145 h 711"/>
              <a:gd name="T20" fmla="*/ 997 w 1060"/>
              <a:gd name="T21" fmla="*/ 169 h 711"/>
              <a:gd name="T22" fmla="*/ 924 w 1060"/>
              <a:gd name="T23" fmla="*/ 566 h 711"/>
              <a:gd name="T24" fmla="*/ 883 w 1060"/>
              <a:gd name="T25" fmla="*/ 599 h 711"/>
              <a:gd name="T26" fmla="*/ 835 w 1060"/>
              <a:gd name="T27" fmla="*/ 615 h 711"/>
              <a:gd name="T28" fmla="*/ 640 w 1060"/>
              <a:gd name="T29" fmla="*/ 672 h 711"/>
              <a:gd name="T30" fmla="*/ 583 w 1060"/>
              <a:gd name="T31" fmla="*/ 672 h 711"/>
              <a:gd name="T32" fmla="*/ 494 w 1060"/>
              <a:gd name="T33" fmla="*/ 688 h 711"/>
              <a:gd name="T34" fmla="*/ 283 w 1060"/>
              <a:gd name="T35" fmla="*/ 696 h 711"/>
              <a:gd name="T36" fmla="*/ 137 w 1060"/>
              <a:gd name="T37" fmla="*/ 696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60" h="711">
                <a:moveTo>
                  <a:pt x="137" y="696"/>
                </a:moveTo>
                <a:cubicBezTo>
                  <a:pt x="108" y="676"/>
                  <a:pt x="109" y="659"/>
                  <a:pt x="80" y="639"/>
                </a:cubicBezTo>
                <a:cubicBezTo>
                  <a:pt x="69" y="623"/>
                  <a:pt x="59" y="607"/>
                  <a:pt x="48" y="591"/>
                </a:cubicBezTo>
                <a:cubicBezTo>
                  <a:pt x="43" y="583"/>
                  <a:pt x="32" y="566"/>
                  <a:pt x="32" y="566"/>
                </a:cubicBezTo>
                <a:cubicBezTo>
                  <a:pt x="36" y="449"/>
                  <a:pt x="0" y="371"/>
                  <a:pt x="72" y="299"/>
                </a:cubicBezTo>
                <a:cubicBezTo>
                  <a:pt x="97" y="221"/>
                  <a:pt x="23" y="104"/>
                  <a:pt x="88" y="55"/>
                </a:cubicBezTo>
                <a:cubicBezTo>
                  <a:pt x="162" y="0"/>
                  <a:pt x="272" y="61"/>
                  <a:pt x="364" y="63"/>
                </a:cubicBezTo>
                <a:cubicBezTo>
                  <a:pt x="564" y="67"/>
                  <a:pt x="765" y="69"/>
                  <a:pt x="965" y="72"/>
                </a:cubicBezTo>
                <a:cubicBezTo>
                  <a:pt x="970" y="88"/>
                  <a:pt x="976" y="104"/>
                  <a:pt x="981" y="120"/>
                </a:cubicBezTo>
                <a:cubicBezTo>
                  <a:pt x="984" y="128"/>
                  <a:pt x="986" y="137"/>
                  <a:pt x="989" y="145"/>
                </a:cubicBezTo>
                <a:cubicBezTo>
                  <a:pt x="992" y="153"/>
                  <a:pt x="997" y="169"/>
                  <a:pt x="997" y="169"/>
                </a:cubicBezTo>
                <a:cubicBezTo>
                  <a:pt x="996" y="207"/>
                  <a:pt x="1060" y="521"/>
                  <a:pt x="924" y="566"/>
                </a:cubicBezTo>
                <a:cubicBezTo>
                  <a:pt x="910" y="576"/>
                  <a:pt x="899" y="591"/>
                  <a:pt x="883" y="599"/>
                </a:cubicBezTo>
                <a:cubicBezTo>
                  <a:pt x="868" y="606"/>
                  <a:pt x="835" y="615"/>
                  <a:pt x="835" y="615"/>
                </a:cubicBezTo>
                <a:cubicBezTo>
                  <a:pt x="788" y="685"/>
                  <a:pt x="723" y="667"/>
                  <a:pt x="640" y="672"/>
                </a:cubicBezTo>
                <a:cubicBezTo>
                  <a:pt x="542" y="696"/>
                  <a:pt x="664" y="672"/>
                  <a:pt x="583" y="672"/>
                </a:cubicBezTo>
                <a:cubicBezTo>
                  <a:pt x="546" y="672"/>
                  <a:pt x="530" y="686"/>
                  <a:pt x="494" y="688"/>
                </a:cubicBezTo>
                <a:cubicBezTo>
                  <a:pt x="424" y="692"/>
                  <a:pt x="353" y="693"/>
                  <a:pt x="283" y="696"/>
                </a:cubicBezTo>
                <a:cubicBezTo>
                  <a:pt x="164" y="705"/>
                  <a:pt x="212" y="711"/>
                  <a:pt x="137" y="696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Freeform 16"/>
          <p:cNvSpPr>
            <a:spLocks/>
          </p:cNvSpPr>
          <p:nvPr/>
        </p:nvSpPr>
        <p:spPr bwMode="auto">
          <a:xfrm>
            <a:off x="7467600" y="4648200"/>
            <a:ext cx="1279525" cy="1377950"/>
          </a:xfrm>
          <a:custGeom>
            <a:avLst/>
            <a:gdLst>
              <a:gd name="T0" fmla="*/ 100 w 806"/>
              <a:gd name="T1" fmla="*/ 795 h 868"/>
              <a:gd name="T2" fmla="*/ 51 w 806"/>
              <a:gd name="T3" fmla="*/ 819 h 868"/>
              <a:gd name="T4" fmla="*/ 100 w 806"/>
              <a:gd name="T5" fmla="*/ 868 h 868"/>
              <a:gd name="T6" fmla="*/ 173 w 806"/>
              <a:gd name="T7" fmla="*/ 851 h 868"/>
              <a:gd name="T8" fmla="*/ 222 w 806"/>
              <a:gd name="T9" fmla="*/ 811 h 868"/>
              <a:gd name="T10" fmla="*/ 295 w 806"/>
              <a:gd name="T11" fmla="*/ 770 h 868"/>
              <a:gd name="T12" fmla="*/ 400 w 806"/>
              <a:gd name="T13" fmla="*/ 722 h 868"/>
              <a:gd name="T14" fmla="*/ 497 w 806"/>
              <a:gd name="T15" fmla="*/ 673 h 868"/>
              <a:gd name="T16" fmla="*/ 571 w 806"/>
              <a:gd name="T17" fmla="*/ 641 h 868"/>
              <a:gd name="T18" fmla="*/ 635 w 806"/>
              <a:gd name="T19" fmla="*/ 600 h 868"/>
              <a:gd name="T20" fmla="*/ 749 w 806"/>
              <a:gd name="T21" fmla="*/ 519 h 868"/>
              <a:gd name="T22" fmla="*/ 773 w 806"/>
              <a:gd name="T23" fmla="*/ 478 h 868"/>
              <a:gd name="T24" fmla="*/ 781 w 806"/>
              <a:gd name="T25" fmla="*/ 365 h 868"/>
              <a:gd name="T26" fmla="*/ 798 w 806"/>
              <a:gd name="T27" fmla="*/ 300 h 868"/>
              <a:gd name="T28" fmla="*/ 749 w 806"/>
              <a:gd name="T29" fmla="*/ 97 h 868"/>
              <a:gd name="T30" fmla="*/ 708 w 806"/>
              <a:gd name="T31" fmla="*/ 56 h 868"/>
              <a:gd name="T32" fmla="*/ 684 w 806"/>
              <a:gd name="T33" fmla="*/ 32 h 868"/>
              <a:gd name="T34" fmla="*/ 635 w 806"/>
              <a:gd name="T35" fmla="*/ 16 h 868"/>
              <a:gd name="T36" fmla="*/ 611 w 806"/>
              <a:gd name="T37" fmla="*/ 8 h 868"/>
              <a:gd name="T38" fmla="*/ 303 w 806"/>
              <a:gd name="T39" fmla="*/ 32 h 868"/>
              <a:gd name="T40" fmla="*/ 262 w 806"/>
              <a:gd name="T41" fmla="*/ 73 h 868"/>
              <a:gd name="T42" fmla="*/ 214 w 806"/>
              <a:gd name="T43" fmla="*/ 89 h 868"/>
              <a:gd name="T44" fmla="*/ 189 w 806"/>
              <a:gd name="T45" fmla="*/ 97 h 868"/>
              <a:gd name="T46" fmla="*/ 124 w 806"/>
              <a:gd name="T47" fmla="*/ 219 h 868"/>
              <a:gd name="T48" fmla="*/ 116 w 806"/>
              <a:gd name="T49" fmla="*/ 486 h 868"/>
              <a:gd name="T50" fmla="*/ 51 w 806"/>
              <a:gd name="T51" fmla="*/ 576 h 868"/>
              <a:gd name="T52" fmla="*/ 19 w 806"/>
              <a:gd name="T53" fmla="*/ 624 h 868"/>
              <a:gd name="T54" fmla="*/ 19 w 806"/>
              <a:gd name="T55" fmla="*/ 770 h 868"/>
              <a:gd name="T56" fmla="*/ 43 w 806"/>
              <a:gd name="T57" fmla="*/ 819 h 868"/>
              <a:gd name="T58" fmla="*/ 100 w 806"/>
              <a:gd name="T59" fmla="*/ 795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06" h="868">
                <a:moveTo>
                  <a:pt x="100" y="795"/>
                </a:moveTo>
                <a:cubicBezTo>
                  <a:pt x="90" y="798"/>
                  <a:pt x="56" y="808"/>
                  <a:pt x="51" y="819"/>
                </a:cubicBezTo>
                <a:cubicBezTo>
                  <a:pt x="40" y="845"/>
                  <a:pt x="86" y="863"/>
                  <a:pt x="100" y="868"/>
                </a:cubicBezTo>
                <a:cubicBezTo>
                  <a:pt x="105" y="867"/>
                  <a:pt x="160" y="861"/>
                  <a:pt x="173" y="851"/>
                </a:cubicBezTo>
                <a:cubicBezTo>
                  <a:pt x="241" y="795"/>
                  <a:pt x="123" y="859"/>
                  <a:pt x="222" y="811"/>
                </a:cubicBezTo>
                <a:cubicBezTo>
                  <a:pt x="247" y="786"/>
                  <a:pt x="262" y="781"/>
                  <a:pt x="295" y="770"/>
                </a:cubicBezTo>
                <a:cubicBezTo>
                  <a:pt x="339" y="741"/>
                  <a:pt x="353" y="738"/>
                  <a:pt x="400" y="722"/>
                </a:cubicBezTo>
                <a:cubicBezTo>
                  <a:pt x="438" y="682"/>
                  <a:pt x="445" y="690"/>
                  <a:pt x="497" y="673"/>
                </a:cubicBezTo>
                <a:cubicBezTo>
                  <a:pt x="520" y="651"/>
                  <a:pt x="540" y="649"/>
                  <a:pt x="571" y="641"/>
                </a:cubicBezTo>
                <a:cubicBezTo>
                  <a:pt x="592" y="619"/>
                  <a:pt x="610" y="614"/>
                  <a:pt x="635" y="600"/>
                </a:cubicBezTo>
                <a:cubicBezTo>
                  <a:pt x="677" y="577"/>
                  <a:pt x="710" y="545"/>
                  <a:pt x="749" y="519"/>
                </a:cubicBezTo>
                <a:cubicBezTo>
                  <a:pt x="754" y="504"/>
                  <a:pt x="770" y="494"/>
                  <a:pt x="773" y="478"/>
                </a:cubicBezTo>
                <a:cubicBezTo>
                  <a:pt x="780" y="441"/>
                  <a:pt x="776" y="402"/>
                  <a:pt x="781" y="365"/>
                </a:cubicBezTo>
                <a:cubicBezTo>
                  <a:pt x="784" y="343"/>
                  <a:pt x="794" y="322"/>
                  <a:pt x="798" y="300"/>
                </a:cubicBezTo>
                <a:cubicBezTo>
                  <a:pt x="793" y="225"/>
                  <a:pt x="806" y="154"/>
                  <a:pt x="749" y="97"/>
                </a:cubicBezTo>
                <a:cubicBezTo>
                  <a:pt x="735" y="83"/>
                  <a:pt x="722" y="70"/>
                  <a:pt x="708" y="56"/>
                </a:cubicBezTo>
                <a:cubicBezTo>
                  <a:pt x="700" y="48"/>
                  <a:pt x="695" y="36"/>
                  <a:pt x="684" y="32"/>
                </a:cubicBezTo>
                <a:cubicBezTo>
                  <a:pt x="668" y="27"/>
                  <a:pt x="651" y="21"/>
                  <a:pt x="635" y="16"/>
                </a:cubicBezTo>
                <a:cubicBezTo>
                  <a:pt x="627" y="13"/>
                  <a:pt x="611" y="8"/>
                  <a:pt x="611" y="8"/>
                </a:cubicBezTo>
                <a:cubicBezTo>
                  <a:pt x="517" y="11"/>
                  <a:pt x="399" y="0"/>
                  <a:pt x="303" y="32"/>
                </a:cubicBezTo>
                <a:cubicBezTo>
                  <a:pt x="289" y="45"/>
                  <a:pt x="279" y="64"/>
                  <a:pt x="262" y="73"/>
                </a:cubicBezTo>
                <a:cubicBezTo>
                  <a:pt x="247" y="81"/>
                  <a:pt x="230" y="84"/>
                  <a:pt x="214" y="89"/>
                </a:cubicBezTo>
                <a:cubicBezTo>
                  <a:pt x="206" y="92"/>
                  <a:pt x="189" y="97"/>
                  <a:pt x="189" y="97"/>
                </a:cubicBezTo>
                <a:cubicBezTo>
                  <a:pt x="141" y="146"/>
                  <a:pt x="144" y="156"/>
                  <a:pt x="124" y="219"/>
                </a:cubicBezTo>
                <a:cubicBezTo>
                  <a:pt x="121" y="308"/>
                  <a:pt x="123" y="397"/>
                  <a:pt x="116" y="486"/>
                </a:cubicBezTo>
                <a:cubicBezTo>
                  <a:pt x="116" y="491"/>
                  <a:pt x="58" y="567"/>
                  <a:pt x="51" y="576"/>
                </a:cubicBezTo>
                <a:cubicBezTo>
                  <a:pt x="39" y="591"/>
                  <a:pt x="19" y="624"/>
                  <a:pt x="19" y="624"/>
                </a:cubicBezTo>
                <a:cubicBezTo>
                  <a:pt x="0" y="685"/>
                  <a:pt x="6" y="653"/>
                  <a:pt x="19" y="770"/>
                </a:cubicBezTo>
                <a:cubicBezTo>
                  <a:pt x="20" y="776"/>
                  <a:pt x="33" y="819"/>
                  <a:pt x="43" y="819"/>
                </a:cubicBezTo>
                <a:cubicBezTo>
                  <a:pt x="64" y="819"/>
                  <a:pt x="81" y="803"/>
                  <a:pt x="100" y="795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Freeform 17"/>
          <p:cNvSpPr>
            <a:spLocks/>
          </p:cNvSpPr>
          <p:nvPr/>
        </p:nvSpPr>
        <p:spPr bwMode="auto">
          <a:xfrm>
            <a:off x="4419600" y="2895600"/>
            <a:ext cx="1644650" cy="1597025"/>
          </a:xfrm>
          <a:custGeom>
            <a:avLst/>
            <a:gdLst>
              <a:gd name="T0" fmla="*/ 651 w 1036"/>
              <a:gd name="T1" fmla="*/ 990 h 1006"/>
              <a:gd name="T2" fmla="*/ 700 w 1036"/>
              <a:gd name="T3" fmla="*/ 925 h 1006"/>
              <a:gd name="T4" fmla="*/ 725 w 1036"/>
              <a:gd name="T5" fmla="*/ 884 h 1006"/>
              <a:gd name="T6" fmla="*/ 733 w 1036"/>
              <a:gd name="T7" fmla="*/ 860 h 1006"/>
              <a:gd name="T8" fmla="*/ 806 w 1036"/>
              <a:gd name="T9" fmla="*/ 811 h 1006"/>
              <a:gd name="T10" fmla="*/ 871 w 1036"/>
              <a:gd name="T11" fmla="*/ 762 h 1006"/>
              <a:gd name="T12" fmla="*/ 911 w 1036"/>
              <a:gd name="T13" fmla="*/ 689 h 1006"/>
              <a:gd name="T14" fmla="*/ 935 w 1036"/>
              <a:gd name="T15" fmla="*/ 673 h 1006"/>
              <a:gd name="T16" fmla="*/ 1017 w 1036"/>
              <a:gd name="T17" fmla="*/ 600 h 1006"/>
              <a:gd name="T18" fmla="*/ 927 w 1036"/>
              <a:gd name="T19" fmla="*/ 235 h 1006"/>
              <a:gd name="T20" fmla="*/ 862 w 1036"/>
              <a:gd name="T21" fmla="*/ 138 h 1006"/>
              <a:gd name="T22" fmla="*/ 806 w 1036"/>
              <a:gd name="T23" fmla="*/ 73 h 1006"/>
              <a:gd name="T24" fmla="*/ 789 w 1036"/>
              <a:gd name="T25" fmla="*/ 49 h 1006"/>
              <a:gd name="T26" fmla="*/ 757 w 1036"/>
              <a:gd name="T27" fmla="*/ 40 h 1006"/>
              <a:gd name="T28" fmla="*/ 676 w 1036"/>
              <a:gd name="T29" fmla="*/ 0 h 1006"/>
              <a:gd name="T30" fmla="*/ 311 w 1036"/>
              <a:gd name="T31" fmla="*/ 65 h 1006"/>
              <a:gd name="T32" fmla="*/ 173 w 1036"/>
              <a:gd name="T33" fmla="*/ 178 h 1006"/>
              <a:gd name="T34" fmla="*/ 140 w 1036"/>
              <a:gd name="T35" fmla="*/ 211 h 1006"/>
              <a:gd name="T36" fmla="*/ 116 w 1036"/>
              <a:gd name="T37" fmla="*/ 259 h 1006"/>
              <a:gd name="T38" fmla="*/ 67 w 1036"/>
              <a:gd name="T39" fmla="*/ 316 h 1006"/>
              <a:gd name="T40" fmla="*/ 27 w 1036"/>
              <a:gd name="T41" fmla="*/ 389 h 1006"/>
              <a:gd name="T42" fmla="*/ 27 w 1036"/>
              <a:gd name="T43" fmla="*/ 868 h 1006"/>
              <a:gd name="T44" fmla="*/ 84 w 1036"/>
              <a:gd name="T45" fmla="*/ 965 h 1006"/>
              <a:gd name="T46" fmla="*/ 108 w 1036"/>
              <a:gd name="T47" fmla="*/ 990 h 1006"/>
              <a:gd name="T48" fmla="*/ 157 w 1036"/>
              <a:gd name="T49" fmla="*/ 1006 h 1006"/>
              <a:gd name="T50" fmla="*/ 441 w 1036"/>
              <a:gd name="T51" fmla="*/ 998 h 1006"/>
              <a:gd name="T52" fmla="*/ 611 w 1036"/>
              <a:gd name="T53" fmla="*/ 998 h 1006"/>
              <a:gd name="T54" fmla="*/ 651 w 1036"/>
              <a:gd name="T55" fmla="*/ 990 h 1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36" h="1006">
                <a:moveTo>
                  <a:pt x="651" y="990"/>
                </a:moveTo>
                <a:cubicBezTo>
                  <a:pt x="670" y="971"/>
                  <a:pt x="700" y="925"/>
                  <a:pt x="700" y="925"/>
                </a:cubicBezTo>
                <a:cubicBezTo>
                  <a:pt x="722" y="857"/>
                  <a:pt x="692" y="938"/>
                  <a:pt x="725" y="884"/>
                </a:cubicBezTo>
                <a:cubicBezTo>
                  <a:pt x="729" y="877"/>
                  <a:pt x="728" y="867"/>
                  <a:pt x="733" y="860"/>
                </a:cubicBezTo>
                <a:cubicBezTo>
                  <a:pt x="751" y="833"/>
                  <a:pt x="777" y="820"/>
                  <a:pt x="806" y="811"/>
                </a:cubicBezTo>
                <a:cubicBezTo>
                  <a:pt x="830" y="795"/>
                  <a:pt x="853" y="784"/>
                  <a:pt x="871" y="762"/>
                </a:cubicBezTo>
                <a:cubicBezTo>
                  <a:pt x="889" y="739"/>
                  <a:pt x="891" y="710"/>
                  <a:pt x="911" y="689"/>
                </a:cubicBezTo>
                <a:cubicBezTo>
                  <a:pt x="918" y="682"/>
                  <a:pt x="928" y="679"/>
                  <a:pt x="935" y="673"/>
                </a:cubicBezTo>
                <a:cubicBezTo>
                  <a:pt x="966" y="646"/>
                  <a:pt x="984" y="621"/>
                  <a:pt x="1017" y="600"/>
                </a:cubicBezTo>
                <a:cubicBezTo>
                  <a:pt x="1011" y="447"/>
                  <a:pt x="1036" y="338"/>
                  <a:pt x="927" y="235"/>
                </a:cubicBezTo>
                <a:cubicBezTo>
                  <a:pt x="913" y="193"/>
                  <a:pt x="887" y="171"/>
                  <a:pt x="862" y="138"/>
                </a:cubicBezTo>
                <a:cubicBezTo>
                  <a:pt x="810" y="71"/>
                  <a:pt x="854" y="105"/>
                  <a:pt x="806" y="73"/>
                </a:cubicBezTo>
                <a:cubicBezTo>
                  <a:pt x="800" y="65"/>
                  <a:pt x="797" y="54"/>
                  <a:pt x="789" y="49"/>
                </a:cubicBezTo>
                <a:cubicBezTo>
                  <a:pt x="780" y="43"/>
                  <a:pt x="767" y="44"/>
                  <a:pt x="757" y="40"/>
                </a:cubicBezTo>
                <a:cubicBezTo>
                  <a:pt x="728" y="29"/>
                  <a:pt x="706" y="10"/>
                  <a:pt x="676" y="0"/>
                </a:cubicBezTo>
                <a:cubicBezTo>
                  <a:pt x="556" y="5"/>
                  <a:pt x="420" y="4"/>
                  <a:pt x="311" y="65"/>
                </a:cubicBezTo>
                <a:cubicBezTo>
                  <a:pt x="255" y="96"/>
                  <a:pt x="229" y="150"/>
                  <a:pt x="173" y="178"/>
                </a:cubicBezTo>
                <a:cubicBezTo>
                  <a:pt x="162" y="189"/>
                  <a:pt x="150" y="199"/>
                  <a:pt x="140" y="211"/>
                </a:cubicBezTo>
                <a:cubicBezTo>
                  <a:pt x="99" y="261"/>
                  <a:pt x="145" y="209"/>
                  <a:pt x="116" y="259"/>
                </a:cubicBezTo>
                <a:cubicBezTo>
                  <a:pt x="104" y="279"/>
                  <a:pt x="84" y="300"/>
                  <a:pt x="67" y="316"/>
                </a:cubicBezTo>
                <a:cubicBezTo>
                  <a:pt x="59" y="342"/>
                  <a:pt x="27" y="389"/>
                  <a:pt x="27" y="389"/>
                </a:cubicBezTo>
                <a:cubicBezTo>
                  <a:pt x="0" y="580"/>
                  <a:pt x="13" y="466"/>
                  <a:pt x="27" y="868"/>
                </a:cubicBezTo>
                <a:cubicBezTo>
                  <a:pt x="28" y="911"/>
                  <a:pt x="43" y="952"/>
                  <a:pt x="84" y="965"/>
                </a:cubicBezTo>
                <a:cubicBezTo>
                  <a:pt x="92" y="973"/>
                  <a:pt x="98" y="984"/>
                  <a:pt x="108" y="990"/>
                </a:cubicBezTo>
                <a:cubicBezTo>
                  <a:pt x="123" y="998"/>
                  <a:pt x="157" y="1006"/>
                  <a:pt x="157" y="1006"/>
                </a:cubicBezTo>
                <a:cubicBezTo>
                  <a:pt x="283" y="999"/>
                  <a:pt x="319" y="990"/>
                  <a:pt x="441" y="998"/>
                </a:cubicBezTo>
                <a:cubicBezTo>
                  <a:pt x="516" y="973"/>
                  <a:pt x="431" y="998"/>
                  <a:pt x="611" y="998"/>
                </a:cubicBezTo>
                <a:cubicBezTo>
                  <a:pt x="625" y="998"/>
                  <a:pt x="665" y="990"/>
                  <a:pt x="651" y="99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Freeform 18"/>
          <p:cNvSpPr>
            <a:spLocks/>
          </p:cNvSpPr>
          <p:nvPr/>
        </p:nvSpPr>
        <p:spPr bwMode="auto">
          <a:xfrm>
            <a:off x="4876800" y="2057400"/>
            <a:ext cx="1384300" cy="1066800"/>
          </a:xfrm>
          <a:custGeom>
            <a:avLst/>
            <a:gdLst>
              <a:gd name="T0" fmla="*/ 544 w 841"/>
              <a:gd name="T1" fmla="*/ 627 h 653"/>
              <a:gd name="T2" fmla="*/ 730 w 841"/>
              <a:gd name="T3" fmla="*/ 619 h 653"/>
              <a:gd name="T4" fmla="*/ 779 w 841"/>
              <a:gd name="T5" fmla="*/ 603 h 653"/>
              <a:gd name="T6" fmla="*/ 828 w 841"/>
              <a:gd name="T7" fmla="*/ 514 h 653"/>
              <a:gd name="T8" fmla="*/ 795 w 841"/>
              <a:gd name="T9" fmla="*/ 425 h 653"/>
              <a:gd name="T10" fmla="*/ 746 w 841"/>
              <a:gd name="T11" fmla="*/ 368 h 653"/>
              <a:gd name="T12" fmla="*/ 617 w 841"/>
              <a:gd name="T13" fmla="*/ 262 h 653"/>
              <a:gd name="T14" fmla="*/ 511 w 841"/>
              <a:gd name="T15" fmla="*/ 149 h 653"/>
              <a:gd name="T16" fmla="*/ 454 w 841"/>
              <a:gd name="T17" fmla="*/ 60 h 653"/>
              <a:gd name="T18" fmla="*/ 422 w 841"/>
              <a:gd name="T19" fmla="*/ 19 h 653"/>
              <a:gd name="T20" fmla="*/ 373 w 841"/>
              <a:gd name="T21" fmla="*/ 3 h 653"/>
              <a:gd name="T22" fmla="*/ 195 w 841"/>
              <a:gd name="T23" fmla="*/ 27 h 653"/>
              <a:gd name="T24" fmla="*/ 146 w 841"/>
              <a:gd name="T25" fmla="*/ 60 h 653"/>
              <a:gd name="T26" fmla="*/ 97 w 841"/>
              <a:gd name="T27" fmla="*/ 108 h 653"/>
              <a:gd name="T28" fmla="*/ 33 w 841"/>
              <a:gd name="T29" fmla="*/ 206 h 653"/>
              <a:gd name="T30" fmla="*/ 8 w 841"/>
              <a:gd name="T31" fmla="*/ 279 h 653"/>
              <a:gd name="T32" fmla="*/ 0 w 841"/>
              <a:gd name="T33" fmla="*/ 303 h 653"/>
              <a:gd name="T34" fmla="*/ 8 w 841"/>
              <a:gd name="T35" fmla="*/ 368 h 653"/>
              <a:gd name="T36" fmla="*/ 41 w 841"/>
              <a:gd name="T37" fmla="*/ 408 h 653"/>
              <a:gd name="T38" fmla="*/ 341 w 841"/>
              <a:gd name="T39" fmla="*/ 481 h 653"/>
              <a:gd name="T40" fmla="*/ 446 w 841"/>
              <a:gd name="T41" fmla="*/ 514 h 653"/>
              <a:gd name="T42" fmla="*/ 479 w 841"/>
              <a:gd name="T43" fmla="*/ 563 h 653"/>
              <a:gd name="T44" fmla="*/ 503 w 841"/>
              <a:gd name="T45" fmla="*/ 611 h 653"/>
              <a:gd name="T46" fmla="*/ 536 w 841"/>
              <a:gd name="T47" fmla="*/ 619 h 653"/>
              <a:gd name="T48" fmla="*/ 544 w 841"/>
              <a:gd name="T49" fmla="*/ 627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41" h="653">
                <a:moveTo>
                  <a:pt x="544" y="627"/>
                </a:moveTo>
                <a:cubicBezTo>
                  <a:pt x="606" y="624"/>
                  <a:pt x="668" y="625"/>
                  <a:pt x="730" y="619"/>
                </a:cubicBezTo>
                <a:cubicBezTo>
                  <a:pt x="747" y="617"/>
                  <a:pt x="779" y="603"/>
                  <a:pt x="779" y="603"/>
                </a:cubicBezTo>
                <a:cubicBezTo>
                  <a:pt x="789" y="572"/>
                  <a:pt x="804" y="536"/>
                  <a:pt x="828" y="514"/>
                </a:cubicBezTo>
                <a:cubicBezTo>
                  <a:pt x="841" y="476"/>
                  <a:pt x="828" y="447"/>
                  <a:pt x="795" y="425"/>
                </a:cubicBezTo>
                <a:cubicBezTo>
                  <a:pt x="785" y="393"/>
                  <a:pt x="768" y="390"/>
                  <a:pt x="746" y="368"/>
                </a:cubicBezTo>
                <a:cubicBezTo>
                  <a:pt x="705" y="327"/>
                  <a:pt x="674" y="281"/>
                  <a:pt x="617" y="262"/>
                </a:cubicBezTo>
                <a:cubicBezTo>
                  <a:pt x="579" y="226"/>
                  <a:pt x="540" y="193"/>
                  <a:pt x="511" y="149"/>
                </a:cubicBezTo>
                <a:cubicBezTo>
                  <a:pt x="492" y="92"/>
                  <a:pt x="499" y="96"/>
                  <a:pt x="454" y="60"/>
                </a:cubicBezTo>
                <a:cubicBezTo>
                  <a:pt x="440" y="49"/>
                  <a:pt x="437" y="28"/>
                  <a:pt x="422" y="19"/>
                </a:cubicBezTo>
                <a:cubicBezTo>
                  <a:pt x="407" y="10"/>
                  <a:pt x="373" y="3"/>
                  <a:pt x="373" y="3"/>
                </a:cubicBezTo>
                <a:cubicBezTo>
                  <a:pt x="348" y="5"/>
                  <a:pt x="237" y="0"/>
                  <a:pt x="195" y="27"/>
                </a:cubicBezTo>
                <a:cubicBezTo>
                  <a:pt x="185" y="33"/>
                  <a:pt x="155" y="52"/>
                  <a:pt x="146" y="60"/>
                </a:cubicBezTo>
                <a:cubicBezTo>
                  <a:pt x="129" y="75"/>
                  <a:pt x="97" y="108"/>
                  <a:pt x="97" y="108"/>
                </a:cubicBezTo>
                <a:cubicBezTo>
                  <a:pt x="80" y="144"/>
                  <a:pt x="60" y="177"/>
                  <a:pt x="33" y="206"/>
                </a:cubicBezTo>
                <a:cubicBezTo>
                  <a:pt x="17" y="247"/>
                  <a:pt x="28" y="219"/>
                  <a:pt x="8" y="279"/>
                </a:cubicBezTo>
                <a:cubicBezTo>
                  <a:pt x="5" y="287"/>
                  <a:pt x="0" y="303"/>
                  <a:pt x="0" y="303"/>
                </a:cubicBezTo>
                <a:cubicBezTo>
                  <a:pt x="3" y="325"/>
                  <a:pt x="2" y="347"/>
                  <a:pt x="8" y="368"/>
                </a:cubicBezTo>
                <a:cubicBezTo>
                  <a:pt x="14" y="389"/>
                  <a:pt x="29" y="393"/>
                  <a:pt x="41" y="408"/>
                </a:cubicBezTo>
                <a:cubicBezTo>
                  <a:pt x="107" y="490"/>
                  <a:pt x="249" y="477"/>
                  <a:pt x="341" y="481"/>
                </a:cubicBezTo>
                <a:cubicBezTo>
                  <a:pt x="376" y="494"/>
                  <a:pt x="411" y="502"/>
                  <a:pt x="446" y="514"/>
                </a:cubicBezTo>
                <a:cubicBezTo>
                  <a:pt x="453" y="523"/>
                  <a:pt x="474" y="553"/>
                  <a:pt x="479" y="563"/>
                </a:cubicBezTo>
                <a:cubicBezTo>
                  <a:pt x="487" y="579"/>
                  <a:pt x="486" y="600"/>
                  <a:pt x="503" y="611"/>
                </a:cubicBezTo>
                <a:cubicBezTo>
                  <a:pt x="512" y="617"/>
                  <a:pt x="525" y="616"/>
                  <a:pt x="536" y="619"/>
                </a:cubicBezTo>
                <a:cubicBezTo>
                  <a:pt x="546" y="649"/>
                  <a:pt x="544" y="653"/>
                  <a:pt x="544" y="627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Freeform 19"/>
          <p:cNvSpPr>
            <a:spLocks/>
          </p:cNvSpPr>
          <p:nvPr/>
        </p:nvSpPr>
        <p:spPr bwMode="auto">
          <a:xfrm>
            <a:off x="8054975" y="3201988"/>
            <a:ext cx="1241425" cy="1454150"/>
          </a:xfrm>
          <a:custGeom>
            <a:avLst/>
            <a:gdLst>
              <a:gd name="T0" fmla="*/ 641 w 782"/>
              <a:gd name="T1" fmla="*/ 0 h 916"/>
              <a:gd name="T2" fmla="*/ 333 w 782"/>
              <a:gd name="T3" fmla="*/ 170 h 916"/>
              <a:gd name="T4" fmla="*/ 284 w 782"/>
              <a:gd name="T5" fmla="*/ 211 h 916"/>
              <a:gd name="T6" fmla="*/ 220 w 782"/>
              <a:gd name="T7" fmla="*/ 227 h 916"/>
              <a:gd name="T8" fmla="*/ 114 w 782"/>
              <a:gd name="T9" fmla="*/ 316 h 916"/>
              <a:gd name="T10" fmla="*/ 0 w 782"/>
              <a:gd name="T11" fmla="*/ 543 h 916"/>
              <a:gd name="T12" fmla="*/ 65 w 782"/>
              <a:gd name="T13" fmla="*/ 787 h 916"/>
              <a:gd name="T14" fmla="*/ 114 w 782"/>
              <a:gd name="T15" fmla="*/ 852 h 916"/>
              <a:gd name="T16" fmla="*/ 268 w 782"/>
              <a:gd name="T17" fmla="*/ 916 h 916"/>
              <a:gd name="T18" fmla="*/ 382 w 782"/>
              <a:gd name="T19" fmla="*/ 908 h 916"/>
              <a:gd name="T20" fmla="*/ 430 w 782"/>
              <a:gd name="T21" fmla="*/ 892 h 916"/>
              <a:gd name="T22" fmla="*/ 479 w 782"/>
              <a:gd name="T23" fmla="*/ 868 h 916"/>
              <a:gd name="T24" fmla="*/ 528 w 782"/>
              <a:gd name="T25" fmla="*/ 827 h 916"/>
              <a:gd name="T26" fmla="*/ 552 w 782"/>
              <a:gd name="T27" fmla="*/ 778 h 916"/>
              <a:gd name="T28" fmla="*/ 576 w 782"/>
              <a:gd name="T29" fmla="*/ 762 h 916"/>
              <a:gd name="T30" fmla="*/ 706 w 782"/>
              <a:gd name="T31" fmla="*/ 592 h 916"/>
              <a:gd name="T32" fmla="*/ 658 w 782"/>
              <a:gd name="T33" fmla="*/ 56 h 916"/>
              <a:gd name="T34" fmla="*/ 649 w 782"/>
              <a:gd name="T35" fmla="*/ 32 h 916"/>
              <a:gd name="T36" fmla="*/ 641 w 782"/>
              <a:gd name="T3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2" h="916">
                <a:moveTo>
                  <a:pt x="641" y="0"/>
                </a:moveTo>
                <a:cubicBezTo>
                  <a:pt x="520" y="24"/>
                  <a:pt x="439" y="117"/>
                  <a:pt x="333" y="170"/>
                </a:cubicBezTo>
                <a:cubicBezTo>
                  <a:pt x="283" y="195"/>
                  <a:pt x="336" y="176"/>
                  <a:pt x="284" y="211"/>
                </a:cubicBezTo>
                <a:cubicBezTo>
                  <a:pt x="274" y="218"/>
                  <a:pt x="226" y="226"/>
                  <a:pt x="220" y="227"/>
                </a:cubicBezTo>
                <a:cubicBezTo>
                  <a:pt x="177" y="248"/>
                  <a:pt x="155" y="289"/>
                  <a:pt x="114" y="316"/>
                </a:cubicBezTo>
                <a:cubicBezTo>
                  <a:pt x="77" y="393"/>
                  <a:pt x="30" y="463"/>
                  <a:pt x="0" y="543"/>
                </a:cubicBezTo>
                <a:cubicBezTo>
                  <a:pt x="7" y="644"/>
                  <a:pt x="13" y="706"/>
                  <a:pt x="65" y="787"/>
                </a:cubicBezTo>
                <a:cubicBezTo>
                  <a:pt x="75" y="825"/>
                  <a:pt x="82" y="830"/>
                  <a:pt x="114" y="852"/>
                </a:cubicBezTo>
                <a:cubicBezTo>
                  <a:pt x="148" y="903"/>
                  <a:pt x="211" y="908"/>
                  <a:pt x="268" y="916"/>
                </a:cubicBezTo>
                <a:cubicBezTo>
                  <a:pt x="306" y="913"/>
                  <a:pt x="344" y="914"/>
                  <a:pt x="382" y="908"/>
                </a:cubicBezTo>
                <a:cubicBezTo>
                  <a:pt x="399" y="906"/>
                  <a:pt x="430" y="892"/>
                  <a:pt x="430" y="892"/>
                </a:cubicBezTo>
                <a:cubicBezTo>
                  <a:pt x="482" y="843"/>
                  <a:pt x="401" y="914"/>
                  <a:pt x="479" y="868"/>
                </a:cubicBezTo>
                <a:cubicBezTo>
                  <a:pt x="497" y="857"/>
                  <a:pt x="510" y="838"/>
                  <a:pt x="528" y="827"/>
                </a:cubicBezTo>
                <a:cubicBezTo>
                  <a:pt x="538" y="812"/>
                  <a:pt x="541" y="792"/>
                  <a:pt x="552" y="778"/>
                </a:cubicBezTo>
                <a:cubicBezTo>
                  <a:pt x="558" y="770"/>
                  <a:pt x="569" y="768"/>
                  <a:pt x="576" y="762"/>
                </a:cubicBezTo>
                <a:cubicBezTo>
                  <a:pt x="627" y="718"/>
                  <a:pt x="685" y="656"/>
                  <a:pt x="706" y="592"/>
                </a:cubicBezTo>
                <a:cubicBezTo>
                  <a:pt x="682" y="419"/>
                  <a:pt x="782" y="188"/>
                  <a:pt x="658" y="56"/>
                </a:cubicBezTo>
                <a:cubicBezTo>
                  <a:pt x="655" y="48"/>
                  <a:pt x="654" y="39"/>
                  <a:pt x="649" y="32"/>
                </a:cubicBezTo>
                <a:cubicBezTo>
                  <a:pt x="626" y="4"/>
                  <a:pt x="612" y="29"/>
                  <a:pt x="641" y="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Freeform 20"/>
          <p:cNvSpPr>
            <a:spLocks/>
          </p:cNvSpPr>
          <p:nvPr/>
        </p:nvSpPr>
        <p:spPr bwMode="auto">
          <a:xfrm>
            <a:off x="7162800" y="1828800"/>
            <a:ext cx="1295400" cy="914400"/>
          </a:xfrm>
          <a:custGeom>
            <a:avLst/>
            <a:gdLst>
              <a:gd name="T0" fmla="*/ 542 w 639"/>
              <a:gd name="T1" fmla="*/ 79 h 461"/>
              <a:gd name="T2" fmla="*/ 436 w 639"/>
              <a:gd name="T3" fmla="*/ 47 h 461"/>
              <a:gd name="T4" fmla="*/ 185 w 639"/>
              <a:gd name="T5" fmla="*/ 14 h 461"/>
              <a:gd name="T6" fmla="*/ 6 w 639"/>
              <a:gd name="T7" fmla="*/ 63 h 461"/>
              <a:gd name="T8" fmla="*/ 55 w 639"/>
              <a:gd name="T9" fmla="*/ 250 h 461"/>
              <a:gd name="T10" fmla="*/ 104 w 639"/>
              <a:gd name="T11" fmla="*/ 315 h 461"/>
              <a:gd name="T12" fmla="*/ 161 w 639"/>
              <a:gd name="T13" fmla="*/ 371 h 461"/>
              <a:gd name="T14" fmla="*/ 234 w 639"/>
              <a:gd name="T15" fmla="*/ 444 h 461"/>
              <a:gd name="T16" fmla="*/ 282 w 639"/>
              <a:gd name="T17" fmla="*/ 461 h 461"/>
              <a:gd name="T18" fmla="*/ 582 w 639"/>
              <a:gd name="T19" fmla="*/ 452 h 461"/>
              <a:gd name="T20" fmla="*/ 639 w 639"/>
              <a:gd name="T21" fmla="*/ 290 h 461"/>
              <a:gd name="T22" fmla="*/ 550 w 639"/>
              <a:gd name="T23" fmla="*/ 104 h 461"/>
              <a:gd name="T24" fmla="*/ 542 w 639"/>
              <a:gd name="T25" fmla="*/ 79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9" h="461">
                <a:moveTo>
                  <a:pt x="542" y="79"/>
                </a:moveTo>
                <a:cubicBezTo>
                  <a:pt x="507" y="67"/>
                  <a:pt x="471" y="58"/>
                  <a:pt x="436" y="47"/>
                </a:cubicBezTo>
                <a:cubicBezTo>
                  <a:pt x="366" y="0"/>
                  <a:pt x="185" y="14"/>
                  <a:pt x="185" y="14"/>
                </a:cubicBezTo>
                <a:cubicBezTo>
                  <a:pt x="101" y="21"/>
                  <a:pt x="62" y="10"/>
                  <a:pt x="6" y="63"/>
                </a:cubicBezTo>
                <a:cubicBezTo>
                  <a:pt x="12" y="151"/>
                  <a:pt x="0" y="192"/>
                  <a:pt x="55" y="250"/>
                </a:cubicBezTo>
                <a:cubicBezTo>
                  <a:pt x="65" y="281"/>
                  <a:pt x="85" y="291"/>
                  <a:pt x="104" y="315"/>
                </a:cubicBezTo>
                <a:cubicBezTo>
                  <a:pt x="122" y="338"/>
                  <a:pt x="140" y="350"/>
                  <a:pt x="161" y="371"/>
                </a:cubicBezTo>
                <a:cubicBezTo>
                  <a:pt x="186" y="396"/>
                  <a:pt x="203" y="426"/>
                  <a:pt x="234" y="444"/>
                </a:cubicBezTo>
                <a:cubicBezTo>
                  <a:pt x="249" y="453"/>
                  <a:pt x="266" y="455"/>
                  <a:pt x="282" y="461"/>
                </a:cubicBezTo>
                <a:cubicBezTo>
                  <a:pt x="382" y="458"/>
                  <a:pt x="482" y="460"/>
                  <a:pt x="582" y="452"/>
                </a:cubicBezTo>
                <a:cubicBezTo>
                  <a:pt x="612" y="450"/>
                  <a:pt x="627" y="327"/>
                  <a:pt x="639" y="290"/>
                </a:cubicBezTo>
                <a:cubicBezTo>
                  <a:pt x="632" y="211"/>
                  <a:pt x="636" y="133"/>
                  <a:pt x="550" y="104"/>
                </a:cubicBezTo>
                <a:cubicBezTo>
                  <a:pt x="547" y="96"/>
                  <a:pt x="542" y="79"/>
                  <a:pt x="542" y="79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3" name="Freeform 21"/>
          <p:cNvSpPr>
            <a:spLocks/>
          </p:cNvSpPr>
          <p:nvPr/>
        </p:nvSpPr>
        <p:spPr bwMode="auto">
          <a:xfrm>
            <a:off x="4572000" y="2622550"/>
            <a:ext cx="676275" cy="592138"/>
          </a:xfrm>
          <a:custGeom>
            <a:avLst/>
            <a:gdLst>
              <a:gd name="T0" fmla="*/ 678 w 678"/>
              <a:gd name="T1" fmla="*/ 211 h 373"/>
              <a:gd name="T2" fmla="*/ 613 w 678"/>
              <a:gd name="T3" fmla="*/ 113 h 373"/>
              <a:gd name="T4" fmla="*/ 524 w 678"/>
              <a:gd name="T5" fmla="*/ 32 h 373"/>
              <a:gd name="T6" fmla="*/ 475 w 678"/>
              <a:gd name="T7" fmla="*/ 0 h 373"/>
              <a:gd name="T8" fmla="*/ 248 w 678"/>
              <a:gd name="T9" fmla="*/ 8 h 373"/>
              <a:gd name="T10" fmla="*/ 183 w 678"/>
              <a:gd name="T11" fmla="*/ 32 h 373"/>
              <a:gd name="T12" fmla="*/ 118 w 678"/>
              <a:gd name="T13" fmla="*/ 48 h 373"/>
              <a:gd name="T14" fmla="*/ 102 w 678"/>
              <a:gd name="T15" fmla="*/ 81 h 373"/>
              <a:gd name="T16" fmla="*/ 78 w 678"/>
              <a:gd name="T17" fmla="*/ 89 h 373"/>
              <a:gd name="T18" fmla="*/ 69 w 678"/>
              <a:gd name="T19" fmla="*/ 113 h 373"/>
              <a:gd name="T20" fmla="*/ 45 w 678"/>
              <a:gd name="T21" fmla="*/ 146 h 373"/>
              <a:gd name="T22" fmla="*/ 102 w 678"/>
              <a:gd name="T23" fmla="*/ 373 h 373"/>
              <a:gd name="T24" fmla="*/ 556 w 678"/>
              <a:gd name="T25" fmla="*/ 348 h 373"/>
              <a:gd name="T26" fmla="*/ 581 w 678"/>
              <a:gd name="T27" fmla="*/ 332 h 373"/>
              <a:gd name="T28" fmla="*/ 605 w 678"/>
              <a:gd name="T29" fmla="*/ 324 h 373"/>
              <a:gd name="T30" fmla="*/ 613 w 678"/>
              <a:gd name="T31" fmla="*/ 300 h 373"/>
              <a:gd name="T32" fmla="*/ 662 w 678"/>
              <a:gd name="T33" fmla="*/ 235 h 373"/>
              <a:gd name="T34" fmla="*/ 678 w 678"/>
              <a:gd name="T35" fmla="*/ 211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78" h="373">
                <a:moveTo>
                  <a:pt x="678" y="211"/>
                </a:moveTo>
                <a:cubicBezTo>
                  <a:pt x="668" y="161"/>
                  <a:pt x="655" y="141"/>
                  <a:pt x="613" y="113"/>
                </a:cubicBezTo>
                <a:cubicBezTo>
                  <a:pt x="588" y="75"/>
                  <a:pt x="562" y="54"/>
                  <a:pt x="524" y="32"/>
                </a:cubicBezTo>
                <a:cubicBezTo>
                  <a:pt x="507" y="22"/>
                  <a:pt x="475" y="0"/>
                  <a:pt x="475" y="0"/>
                </a:cubicBezTo>
                <a:cubicBezTo>
                  <a:pt x="399" y="3"/>
                  <a:pt x="324" y="3"/>
                  <a:pt x="248" y="8"/>
                </a:cubicBezTo>
                <a:cubicBezTo>
                  <a:pt x="208" y="10"/>
                  <a:pt x="220" y="20"/>
                  <a:pt x="183" y="32"/>
                </a:cubicBezTo>
                <a:cubicBezTo>
                  <a:pt x="162" y="39"/>
                  <a:pt x="118" y="48"/>
                  <a:pt x="118" y="48"/>
                </a:cubicBezTo>
                <a:cubicBezTo>
                  <a:pt x="113" y="59"/>
                  <a:pt x="111" y="72"/>
                  <a:pt x="102" y="81"/>
                </a:cubicBezTo>
                <a:cubicBezTo>
                  <a:pt x="96" y="87"/>
                  <a:pt x="84" y="83"/>
                  <a:pt x="78" y="89"/>
                </a:cubicBezTo>
                <a:cubicBezTo>
                  <a:pt x="72" y="95"/>
                  <a:pt x="73" y="106"/>
                  <a:pt x="69" y="113"/>
                </a:cubicBezTo>
                <a:cubicBezTo>
                  <a:pt x="62" y="125"/>
                  <a:pt x="53" y="135"/>
                  <a:pt x="45" y="146"/>
                </a:cubicBezTo>
                <a:cubicBezTo>
                  <a:pt x="28" y="230"/>
                  <a:pt x="0" y="339"/>
                  <a:pt x="102" y="373"/>
                </a:cubicBezTo>
                <a:cubicBezTo>
                  <a:pt x="280" y="368"/>
                  <a:pt x="391" y="359"/>
                  <a:pt x="556" y="348"/>
                </a:cubicBezTo>
                <a:cubicBezTo>
                  <a:pt x="564" y="343"/>
                  <a:pt x="572" y="336"/>
                  <a:pt x="581" y="332"/>
                </a:cubicBezTo>
                <a:cubicBezTo>
                  <a:pt x="589" y="328"/>
                  <a:pt x="599" y="330"/>
                  <a:pt x="605" y="324"/>
                </a:cubicBezTo>
                <a:cubicBezTo>
                  <a:pt x="611" y="318"/>
                  <a:pt x="609" y="307"/>
                  <a:pt x="613" y="300"/>
                </a:cubicBezTo>
                <a:cubicBezTo>
                  <a:pt x="637" y="256"/>
                  <a:pt x="636" y="260"/>
                  <a:pt x="662" y="235"/>
                </a:cubicBezTo>
                <a:cubicBezTo>
                  <a:pt x="671" y="208"/>
                  <a:pt x="662" y="211"/>
                  <a:pt x="678" y="211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4" name="Freeform 22"/>
          <p:cNvSpPr>
            <a:spLocks/>
          </p:cNvSpPr>
          <p:nvPr/>
        </p:nvSpPr>
        <p:spPr bwMode="auto">
          <a:xfrm>
            <a:off x="8177213" y="2566988"/>
            <a:ext cx="960437" cy="788987"/>
          </a:xfrm>
          <a:custGeom>
            <a:avLst/>
            <a:gdLst>
              <a:gd name="T0" fmla="*/ 353 w 605"/>
              <a:gd name="T1" fmla="*/ 2 h 497"/>
              <a:gd name="T2" fmla="*/ 21 w 605"/>
              <a:gd name="T3" fmla="*/ 10 h 497"/>
              <a:gd name="T4" fmla="*/ 5 w 605"/>
              <a:gd name="T5" fmla="*/ 35 h 497"/>
              <a:gd name="T6" fmla="*/ 45 w 605"/>
              <a:gd name="T7" fmla="*/ 156 h 497"/>
              <a:gd name="T8" fmla="*/ 78 w 605"/>
              <a:gd name="T9" fmla="*/ 205 h 497"/>
              <a:gd name="T10" fmla="*/ 86 w 605"/>
              <a:gd name="T11" fmla="*/ 229 h 497"/>
              <a:gd name="T12" fmla="*/ 151 w 605"/>
              <a:gd name="T13" fmla="*/ 319 h 497"/>
              <a:gd name="T14" fmla="*/ 232 w 605"/>
              <a:gd name="T15" fmla="*/ 440 h 497"/>
              <a:gd name="T16" fmla="*/ 289 w 605"/>
              <a:gd name="T17" fmla="*/ 497 h 497"/>
              <a:gd name="T18" fmla="*/ 418 w 605"/>
              <a:gd name="T19" fmla="*/ 465 h 497"/>
              <a:gd name="T20" fmla="*/ 467 w 605"/>
              <a:gd name="T21" fmla="*/ 448 h 497"/>
              <a:gd name="T22" fmla="*/ 589 w 605"/>
              <a:gd name="T23" fmla="*/ 351 h 497"/>
              <a:gd name="T24" fmla="*/ 516 w 605"/>
              <a:gd name="T25" fmla="*/ 148 h 497"/>
              <a:gd name="T26" fmla="*/ 467 w 605"/>
              <a:gd name="T27" fmla="*/ 83 h 497"/>
              <a:gd name="T28" fmla="*/ 426 w 605"/>
              <a:gd name="T29" fmla="*/ 51 h 497"/>
              <a:gd name="T30" fmla="*/ 410 w 605"/>
              <a:gd name="T31" fmla="*/ 26 h 497"/>
              <a:gd name="T32" fmla="*/ 353 w 605"/>
              <a:gd name="T33" fmla="*/ 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5" h="497">
                <a:moveTo>
                  <a:pt x="353" y="2"/>
                </a:moveTo>
                <a:cubicBezTo>
                  <a:pt x="242" y="5"/>
                  <a:pt x="131" y="0"/>
                  <a:pt x="21" y="10"/>
                </a:cubicBezTo>
                <a:cubicBezTo>
                  <a:pt x="11" y="11"/>
                  <a:pt x="6" y="25"/>
                  <a:pt x="5" y="35"/>
                </a:cubicBezTo>
                <a:cubicBezTo>
                  <a:pt x="0" y="76"/>
                  <a:pt x="23" y="123"/>
                  <a:pt x="45" y="156"/>
                </a:cubicBezTo>
                <a:cubicBezTo>
                  <a:pt x="64" y="214"/>
                  <a:pt x="37" y="146"/>
                  <a:pt x="78" y="205"/>
                </a:cubicBezTo>
                <a:cubicBezTo>
                  <a:pt x="83" y="212"/>
                  <a:pt x="82" y="222"/>
                  <a:pt x="86" y="229"/>
                </a:cubicBezTo>
                <a:cubicBezTo>
                  <a:pt x="104" y="261"/>
                  <a:pt x="125" y="293"/>
                  <a:pt x="151" y="319"/>
                </a:cubicBezTo>
                <a:cubicBezTo>
                  <a:pt x="162" y="361"/>
                  <a:pt x="196" y="417"/>
                  <a:pt x="232" y="440"/>
                </a:cubicBezTo>
                <a:cubicBezTo>
                  <a:pt x="249" y="466"/>
                  <a:pt x="267" y="476"/>
                  <a:pt x="289" y="497"/>
                </a:cubicBezTo>
                <a:cubicBezTo>
                  <a:pt x="384" y="488"/>
                  <a:pt x="354" y="494"/>
                  <a:pt x="418" y="465"/>
                </a:cubicBezTo>
                <a:cubicBezTo>
                  <a:pt x="434" y="458"/>
                  <a:pt x="467" y="448"/>
                  <a:pt x="467" y="448"/>
                </a:cubicBezTo>
                <a:cubicBezTo>
                  <a:pt x="504" y="411"/>
                  <a:pt x="550" y="387"/>
                  <a:pt x="589" y="351"/>
                </a:cubicBezTo>
                <a:cubicBezTo>
                  <a:pt x="582" y="225"/>
                  <a:pt x="605" y="207"/>
                  <a:pt x="516" y="148"/>
                </a:cubicBezTo>
                <a:cubicBezTo>
                  <a:pt x="506" y="134"/>
                  <a:pt x="485" y="98"/>
                  <a:pt x="467" y="83"/>
                </a:cubicBezTo>
                <a:cubicBezTo>
                  <a:pt x="446" y="66"/>
                  <a:pt x="442" y="71"/>
                  <a:pt x="426" y="51"/>
                </a:cubicBezTo>
                <a:cubicBezTo>
                  <a:pt x="420" y="43"/>
                  <a:pt x="418" y="32"/>
                  <a:pt x="410" y="26"/>
                </a:cubicBezTo>
                <a:cubicBezTo>
                  <a:pt x="394" y="13"/>
                  <a:pt x="372" y="11"/>
                  <a:pt x="353" y="2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5" name="Freeform 23"/>
          <p:cNvSpPr>
            <a:spLocks/>
          </p:cNvSpPr>
          <p:nvPr/>
        </p:nvSpPr>
        <p:spPr bwMode="auto">
          <a:xfrm>
            <a:off x="8610600" y="4343400"/>
            <a:ext cx="508000" cy="784225"/>
          </a:xfrm>
          <a:custGeom>
            <a:avLst/>
            <a:gdLst>
              <a:gd name="T0" fmla="*/ 284 w 536"/>
              <a:gd name="T1" fmla="*/ 25 h 593"/>
              <a:gd name="T2" fmla="*/ 89 w 536"/>
              <a:gd name="T3" fmla="*/ 73 h 593"/>
              <a:gd name="T4" fmla="*/ 57 w 536"/>
              <a:gd name="T5" fmla="*/ 114 h 593"/>
              <a:gd name="T6" fmla="*/ 49 w 536"/>
              <a:gd name="T7" fmla="*/ 138 h 593"/>
              <a:gd name="T8" fmla="*/ 0 w 536"/>
              <a:gd name="T9" fmla="*/ 284 h 593"/>
              <a:gd name="T10" fmla="*/ 8 w 536"/>
              <a:gd name="T11" fmla="*/ 528 h 593"/>
              <a:gd name="T12" fmla="*/ 130 w 536"/>
              <a:gd name="T13" fmla="*/ 593 h 593"/>
              <a:gd name="T14" fmla="*/ 406 w 536"/>
              <a:gd name="T15" fmla="*/ 568 h 593"/>
              <a:gd name="T16" fmla="*/ 438 w 536"/>
              <a:gd name="T17" fmla="*/ 552 h 593"/>
              <a:gd name="T18" fmla="*/ 487 w 536"/>
              <a:gd name="T19" fmla="*/ 520 h 593"/>
              <a:gd name="T20" fmla="*/ 536 w 536"/>
              <a:gd name="T21" fmla="*/ 422 h 593"/>
              <a:gd name="T22" fmla="*/ 528 w 536"/>
              <a:gd name="T23" fmla="*/ 236 h 593"/>
              <a:gd name="T24" fmla="*/ 511 w 536"/>
              <a:gd name="T25" fmla="*/ 220 h 593"/>
              <a:gd name="T26" fmla="*/ 487 w 536"/>
              <a:gd name="T27" fmla="*/ 122 h 593"/>
              <a:gd name="T28" fmla="*/ 373 w 536"/>
              <a:gd name="T29" fmla="*/ 0 h 593"/>
              <a:gd name="T30" fmla="*/ 268 w 536"/>
              <a:gd name="T31" fmla="*/ 17 h 593"/>
              <a:gd name="T32" fmla="*/ 244 w 536"/>
              <a:gd name="T33" fmla="*/ 33 h 593"/>
              <a:gd name="T34" fmla="*/ 284 w 536"/>
              <a:gd name="T35" fmla="*/ 25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6" h="593">
                <a:moveTo>
                  <a:pt x="284" y="25"/>
                </a:moveTo>
                <a:cubicBezTo>
                  <a:pt x="213" y="31"/>
                  <a:pt x="149" y="34"/>
                  <a:pt x="89" y="73"/>
                </a:cubicBezTo>
                <a:cubicBezTo>
                  <a:pt x="69" y="135"/>
                  <a:pt x="98" y="63"/>
                  <a:pt x="57" y="114"/>
                </a:cubicBezTo>
                <a:cubicBezTo>
                  <a:pt x="52" y="121"/>
                  <a:pt x="53" y="130"/>
                  <a:pt x="49" y="138"/>
                </a:cubicBezTo>
                <a:cubicBezTo>
                  <a:pt x="25" y="187"/>
                  <a:pt x="9" y="229"/>
                  <a:pt x="0" y="284"/>
                </a:cubicBezTo>
                <a:cubicBezTo>
                  <a:pt x="3" y="365"/>
                  <a:pt x="0" y="447"/>
                  <a:pt x="8" y="528"/>
                </a:cubicBezTo>
                <a:cubicBezTo>
                  <a:pt x="11" y="557"/>
                  <a:pt x="103" y="586"/>
                  <a:pt x="130" y="593"/>
                </a:cubicBezTo>
                <a:cubicBezTo>
                  <a:pt x="259" y="588"/>
                  <a:pt x="302" y="585"/>
                  <a:pt x="406" y="568"/>
                </a:cubicBezTo>
                <a:cubicBezTo>
                  <a:pt x="417" y="563"/>
                  <a:pt x="428" y="558"/>
                  <a:pt x="438" y="552"/>
                </a:cubicBezTo>
                <a:cubicBezTo>
                  <a:pt x="455" y="542"/>
                  <a:pt x="487" y="520"/>
                  <a:pt x="487" y="520"/>
                </a:cubicBezTo>
                <a:cubicBezTo>
                  <a:pt x="503" y="486"/>
                  <a:pt x="522" y="457"/>
                  <a:pt x="536" y="422"/>
                </a:cubicBezTo>
                <a:cubicBezTo>
                  <a:pt x="533" y="360"/>
                  <a:pt x="536" y="298"/>
                  <a:pt x="528" y="236"/>
                </a:cubicBezTo>
                <a:cubicBezTo>
                  <a:pt x="527" y="228"/>
                  <a:pt x="514" y="227"/>
                  <a:pt x="511" y="220"/>
                </a:cubicBezTo>
                <a:cubicBezTo>
                  <a:pt x="510" y="218"/>
                  <a:pt x="491" y="139"/>
                  <a:pt x="487" y="122"/>
                </a:cubicBezTo>
                <a:cubicBezTo>
                  <a:pt x="478" y="87"/>
                  <a:pt x="404" y="11"/>
                  <a:pt x="373" y="0"/>
                </a:cubicBezTo>
                <a:cubicBezTo>
                  <a:pt x="362" y="1"/>
                  <a:pt x="291" y="7"/>
                  <a:pt x="268" y="17"/>
                </a:cubicBezTo>
                <a:cubicBezTo>
                  <a:pt x="259" y="21"/>
                  <a:pt x="235" y="29"/>
                  <a:pt x="244" y="33"/>
                </a:cubicBezTo>
                <a:cubicBezTo>
                  <a:pt x="256" y="39"/>
                  <a:pt x="271" y="28"/>
                  <a:pt x="284" y="25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6" name="Freeform 24"/>
          <p:cNvSpPr>
            <a:spLocks/>
          </p:cNvSpPr>
          <p:nvPr/>
        </p:nvSpPr>
        <p:spPr bwMode="auto">
          <a:xfrm>
            <a:off x="5583238" y="5699125"/>
            <a:ext cx="592137" cy="412750"/>
          </a:xfrm>
          <a:custGeom>
            <a:avLst/>
            <a:gdLst>
              <a:gd name="T0" fmla="*/ 373 w 373"/>
              <a:gd name="T1" fmla="*/ 260 h 260"/>
              <a:gd name="T2" fmla="*/ 332 w 373"/>
              <a:gd name="T3" fmla="*/ 187 h 260"/>
              <a:gd name="T4" fmla="*/ 300 w 373"/>
              <a:gd name="T5" fmla="*/ 138 h 260"/>
              <a:gd name="T6" fmla="*/ 292 w 373"/>
              <a:gd name="T7" fmla="*/ 82 h 260"/>
              <a:gd name="T8" fmla="*/ 195 w 373"/>
              <a:gd name="T9" fmla="*/ 33 h 260"/>
              <a:gd name="T10" fmla="*/ 0 w 373"/>
              <a:gd name="T11" fmla="*/ 90 h 260"/>
              <a:gd name="T12" fmla="*/ 8 w 373"/>
              <a:gd name="T13" fmla="*/ 147 h 260"/>
              <a:gd name="T14" fmla="*/ 105 w 373"/>
              <a:gd name="T15" fmla="*/ 195 h 260"/>
              <a:gd name="T16" fmla="*/ 373 w 373"/>
              <a:gd name="T17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3" h="260">
                <a:moveTo>
                  <a:pt x="373" y="260"/>
                </a:moveTo>
                <a:cubicBezTo>
                  <a:pt x="364" y="224"/>
                  <a:pt x="353" y="215"/>
                  <a:pt x="332" y="187"/>
                </a:cubicBezTo>
                <a:cubicBezTo>
                  <a:pt x="320" y="171"/>
                  <a:pt x="300" y="138"/>
                  <a:pt x="300" y="138"/>
                </a:cubicBezTo>
                <a:cubicBezTo>
                  <a:pt x="297" y="119"/>
                  <a:pt x="300" y="99"/>
                  <a:pt x="292" y="82"/>
                </a:cubicBezTo>
                <a:cubicBezTo>
                  <a:pt x="281" y="56"/>
                  <a:pt x="218" y="41"/>
                  <a:pt x="195" y="33"/>
                </a:cubicBezTo>
                <a:cubicBezTo>
                  <a:pt x="99" y="38"/>
                  <a:pt x="22" y="0"/>
                  <a:pt x="0" y="90"/>
                </a:cubicBezTo>
                <a:cubicBezTo>
                  <a:pt x="3" y="109"/>
                  <a:pt x="0" y="129"/>
                  <a:pt x="8" y="147"/>
                </a:cubicBezTo>
                <a:cubicBezTo>
                  <a:pt x="19" y="171"/>
                  <a:pt x="83" y="189"/>
                  <a:pt x="105" y="195"/>
                </a:cubicBezTo>
                <a:cubicBezTo>
                  <a:pt x="192" y="220"/>
                  <a:pt x="285" y="238"/>
                  <a:pt x="373" y="26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7" name="AutoShape 25"/>
          <p:cNvSpPr>
            <a:spLocks noChangeArrowheads="1"/>
          </p:cNvSpPr>
          <p:nvPr/>
        </p:nvSpPr>
        <p:spPr bwMode="auto">
          <a:xfrm>
            <a:off x="4267200" y="1295400"/>
            <a:ext cx="5105400" cy="5029200"/>
          </a:xfrm>
          <a:custGeom>
            <a:avLst/>
            <a:gdLst>
              <a:gd name="G0" fmla="+- 1793 0 0"/>
              <a:gd name="G1" fmla="+- 21600 0 1793"/>
              <a:gd name="G2" fmla="+- 21600 0 179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93" y="10800"/>
                </a:moveTo>
                <a:cubicBezTo>
                  <a:pt x="1793" y="15774"/>
                  <a:pt x="5826" y="19807"/>
                  <a:pt x="10800" y="19807"/>
                </a:cubicBezTo>
                <a:cubicBezTo>
                  <a:pt x="15774" y="19807"/>
                  <a:pt x="19807" y="15774"/>
                  <a:pt x="19807" y="10800"/>
                </a:cubicBezTo>
                <a:cubicBezTo>
                  <a:pt x="19807" y="5826"/>
                  <a:pt x="15774" y="1793"/>
                  <a:pt x="10800" y="1793"/>
                </a:cubicBezTo>
                <a:cubicBezTo>
                  <a:pt x="5826" y="1793"/>
                  <a:pt x="1793" y="5826"/>
                  <a:pt x="1793" y="10800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Line 26"/>
          <p:cNvSpPr>
            <a:spLocks noChangeShapeType="1"/>
          </p:cNvSpPr>
          <p:nvPr/>
        </p:nvSpPr>
        <p:spPr bwMode="auto">
          <a:xfrm>
            <a:off x="6400800" y="2286000"/>
            <a:ext cx="6096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>
            <a:off x="6629400" y="5410200"/>
            <a:ext cx="533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>
            <a:off x="5334000" y="35814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 flipH="1" flipV="1">
            <a:off x="6019800" y="4343400"/>
            <a:ext cx="4572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 flipV="1">
            <a:off x="7239000" y="3962400"/>
            <a:ext cx="457200" cy="381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6324600" y="3352800"/>
            <a:ext cx="533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>
            <a:off x="8382000" y="4038600"/>
            <a:ext cx="533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7696200" y="3048000"/>
            <a:ext cx="15240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 flipH="1" flipV="1">
            <a:off x="5257800" y="4953000"/>
            <a:ext cx="4572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 flipH="1" flipV="1">
            <a:off x="5486400" y="2362200"/>
            <a:ext cx="304800" cy="381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 flipH="1" flipV="1">
            <a:off x="7543800" y="2286000"/>
            <a:ext cx="4572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 flipV="1">
            <a:off x="5562600" y="47244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 flipV="1">
            <a:off x="6934200" y="51816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1" name="Line 39"/>
          <p:cNvSpPr>
            <a:spLocks noChangeShapeType="1"/>
          </p:cNvSpPr>
          <p:nvPr/>
        </p:nvSpPr>
        <p:spPr bwMode="auto">
          <a:xfrm flipV="1">
            <a:off x="6400800" y="41910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2" name="Line 40"/>
          <p:cNvSpPr>
            <a:spLocks noChangeShapeType="1"/>
          </p:cNvSpPr>
          <p:nvPr/>
        </p:nvSpPr>
        <p:spPr bwMode="auto">
          <a:xfrm flipV="1">
            <a:off x="5334000" y="34290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3" name="Line 41"/>
          <p:cNvSpPr>
            <a:spLocks noChangeShapeType="1"/>
          </p:cNvSpPr>
          <p:nvPr/>
        </p:nvSpPr>
        <p:spPr bwMode="auto">
          <a:xfrm flipV="1">
            <a:off x="5715000" y="24384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4" name="Line 42"/>
          <p:cNvSpPr>
            <a:spLocks noChangeShapeType="1"/>
          </p:cNvSpPr>
          <p:nvPr/>
        </p:nvSpPr>
        <p:spPr bwMode="auto">
          <a:xfrm flipV="1">
            <a:off x="6629400" y="32004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5" name="Line 43"/>
          <p:cNvSpPr>
            <a:spLocks noChangeShapeType="1"/>
          </p:cNvSpPr>
          <p:nvPr/>
        </p:nvSpPr>
        <p:spPr bwMode="auto">
          <a:xfrm flipV="1">
            <a:off x="6781800" y="20574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 flipV="1">
            <a:off x="7772400" y="20574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7" name="Line 45"/>
          <p:cNvSpPr>
            <a:spLocks noChangeShapeType="1"/>
          </p:cNvSpPr>
          <p:nvPr/>
        </p:nvSpPr>
        <p:spPr bwMode="auto">
          <a:xfrm flipV="1">
            <a:off x="7696200" y="29718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8" name="Line 46"/>
          <p:cNvSpPr>
            <a:spLocks noChangeShapeType="1"/>
          </p:cNvSpPr>
          <p:nvPr/>
        </p:nvSpPr>
        <p:spPr bwMode="auto">
          <a:xfrm flipV="1">
            <a:off x="7543800" y="39624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9" name="Line 47"/>
          <p:cNvSpPr>
            <a:spLocks noChangeShapeType="1"/>
          </p:cNvSpPr>
          <p:nvPr/>
        </p:nvSpPr>
        <p:spPr bwMode="auto">
          <a:xfrm flipV="1">
            <a:off x="8610600" y="38100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320" name="Picture 48" descr="1science8-thum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16891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322" name="Rectangle 50"/>
          <p:cNvSpPr>
            <a:spLocks noChangeArrowheads="1"/>
          </p:cNvSpPr>
          <p:nvPr/>
        </p:nvSpPr>
        <p:spPr bwMode="auto">
          <a:xfrm>
            <a:off x="4495800" y="1447800"/>
            <a:ext cx="3508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54323" name="Rectangle 51"/>
          <p:cNvSpPr>
            <a:spLocks noChangeArrowheads="1"/>
          </p:cNvSpPr>
          <p:nvPr/>
        </p:nvSpPr>
        <p:spPr bwMode="auto">
          <a:xfrm>
            <a:off x="4495800" y="2819400"/>
            <a:ext cx="3508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54324" name="Line 52"/>
          <p:cNvSpPr>
            <a:spLocks noChangeShapeType="1"/>
          </p:cNvSpPr>
          <p:nvPr/>
        </p:nvSpPr>
        <p:spPr bwMode="auto">
          <a:xfrm flipV="1">
            <a:off x="5181600" y="609600"/>
            <a:ext cx="0" cy="7239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5" name="Line 53"/>
          <p:cNvSpPr>
            <a:spLocks noChangeShapeType="1"/>
          </p:cNvSpPr>
          <p:nvPr/>
        </p:nvSpPr>
        <p:spPr bwMode="auto">
          <a:xfrm flipV="1">
            <a:off x="7315200" y="685800"/>
            <a:ext cx="0" cy="7239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6" name="Line 54"/>
          <p:cNvSpPr>
            <a:spLocks noChangeShapeType="1"/>
          </p:cNvSpPr>
          <p:nvPr/>
        </p:nvSpPr>
        <p:spPr bwMode="auto">
          <a:xfrm flipV="1">
            <a:off x="6172200" y="609600"/>
            <a:ext cx="0" cy="7239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7" name="Line 55"/>
          <p:cNvSpPr>
            <a:spLocks noChangeShapeType="1"/>
          </p:cNvSpPr>
          <p:nvPr/>
        </p:nvSpPr>
        <p:spPr bwMode="auto">
          <a:xfrm flipV="1">
            <a:off x="8305800" y="685800"/>
            <a:ext cx="0" cy="7239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8" name="Rectangle 56"/>
          <p:cNvSpPr>
            <a:spLocks noChangeArrowheads="1"/>
          </p:cNvSpPr>
          <p:nvPr/>
        </p:nvSpPr>
        <p:spPr bwMode="auto">
          <a:xfrm>
            <a:off x="4191000" y="990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Normal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114800" cy="662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Iron minerals (magnetite)  in basaltic lava rock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Align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/>
              <a:t>themselves with the earth’s magnetic field like a miniature compass needle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As lava cools, these magnetic minerals </a:t>
            </a:r>
            <a:r>
              <a:rPr lang="en-US" altLang="en-US" sz="3400" b="1" dirty="0"/>
              <a:t>Record</a:t>
            </a:r>
            <a:r>
              <a:rPr lang="en-US" altLang="en-US" sz="2800" dirty="0"/>
              <a:t> the direction of the earth’s magnetic field like a compass needle</a:t>
            </a:r>
          </a:p>
        </p:txBody>
      </p:sp>
      <p:pic>
        <p:nvPicPr>
          <p:cNvPr id="54329" name="Picture 57" descr="1ar02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67188" y="2081212"/>
            <a:ext cx="10668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24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5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2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2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20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54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54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54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2000" fill="hold"/>
                                        <p:tgtEl>
                                          <p:spTgt spid="54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54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54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54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54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54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8" grpId="0" animBg="1"/>
      <p:bldP spid="54298" grpId="1" animBg="1"/>
      <p:bldP spid="54299" grpId="0" animBg="1"/>
      <p:bldP spid="54299" grpId="1" animBg="1"/>
      <p:bldP spid="54300" grpId="0" animBg="1"/>
      <p:bldP spid="54300" grpId="1" animBg="1"/>
      <p:bldP spid="54301" grpId="0" animBg="1"/>
      <p:bldP spid="54301" grpId="1" animBg="1"/>
      <p:bldP spid="54302" grpId="0" animBg="1"/>
      <p:bldP spid="54302" grpId="1" animBg="1"/>
      <p:bldP spid="54303" grpId="0" animBg="1"/>
      <p:bldP spid="54303" grpId="1" animBg="1"/>
      <p:bldP spid="54304" grpId="0" animBg="1"/>
      <p:bldP spid="54304" grpId="1" animBg="1"/>
      <p:bldP spid="54305" grpId="0" animBg="1"/>
      <p:bldP spid="54305" grpId="1" animBg="1"/>
      <p:bldP spid="54306" grpId="0" animBg="1"/>
      <p:bldP spid="54306" grpId="1" animBg="1"/>
      <p:bldP spid="54307" grpId="0" animBg="1"/>
      <p:bldP spid="54307" grpId="1" animBg="1"/>
      <p:bldP spid="54308" grpId="0" animBg="1"/>
      <p:bldP spid="54308" grpId="1" animBg="1"/>
      <p:bldP spid="54309" grpId="0" animBg="1"/>
      <p:bldP spid="54310" grpId="0" animBg="1"/>
      <p:bldP spid="54311" grpId="0" animBg="1"/>
      <p:bldP spid="54312" grpId="0" animBg="1"/>
      <p:bldP spid="54313" grpId="0" animBg="1"/>
      <p:bldP spid="54314" grpId="0" animBg="1"/>
      <p:bldP spid="54315" grpId="0" animBg="1"/>
      <p:bldP spid="54316" grpId="0" animBg="1"/>
      <p:bldP spid="54317" grpId="0" animBg="1"/>
      <p:bldP spid="54318" grpId="0" animBg="1"/>
      <p:bldP spid="54319" grpId="0" animBg="1"/>
      <p:bldP spid="54324" grpId="0" animBg="1"/>
      <p:bldP spid="54325" grpId="0" animBg="1"/>
      <p:bldP spid="54326" grpId="0" animBg="1"/>
      <p:bldP spid="543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132" name="Picture 60" descr="Animation showing ship towing a magnetometer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381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0" r="49637"/>
          <a:stretch>
            <a:fillRect/>
          </a:stretch>
        </p:blipFill>
        <p:spPr bwMode="auto">
          <a:xfrm rot="12395157">
            <a:off x="5334000" y="-381000"/>
            <a:ext cx="29368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075" name="Picture 3" descr="sea floor spread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7076" name="Oval 4"/>
          <p:cNvSpPr>
            <a:spLocks noChangeArrowheads="1"/>
          </p:cNvSpPr>
          <p:nvPr/>
        </p:nvSpPr>
        <p:spPr bwMode="auto">
          <a:xfrm>
            <a:off x="533400" y="762000"/>
            <a:ext cx="4800600" cy="4572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77" name="Freeform 5"/>
          <p:cNvSpPr>
            <a:spLocks/>
          </p:cNvSpPr>
          <p:nvPr/>
        </p:nvSpPr>
        <p:spPr bwMode="auto">
          <a:xfrm>
            <a:off x="2895600" y="2667000"/>
            <a:ext cx="1371600" cy="1524000"/>
          </a:xfrm>
          <a:custGeom>
            <a:avLst/>
            <a:gdLst>
              <a:gd name="T0" fmla="*/ 201 w 533"/>
              <a:gd name="T1" fmla="*/ 573 h 585"/>
              <a:gd name="T2" fmla="*/ 79 w 533"/>
              <a:gd name="T3" fmla="*/ 459 h 585"/>
              <a:gd name="T4" fmla="*/ 14 w 533"/>
              <a:gd name="T5" fmla="*/ 395 h 585"/>
              <a:gd name="T6" fmla="*/ 39 w 533"/>
              <a:gd name="T7" fmla="*/ 273 h 585"/>
              <a:gd name="T8" fmla="*/ 87 w 533"/>
              <a:gd name="T9" fmla="*/ 216 h 585"/>
              <a:gd name="T10" fmla="*/ 160 w 533"/>
              <a:gd name="T11" fmla="*/ 119 h 585"/>
              <a:gd name="T12" fmla="*/ 241 w 533"/>
              <a:gd name="T13" fmla="*/ 46 h 585"/>
              <a:gd name="T14" fmla="*/ 412 w 533"/>
              <a:gd name="T15" fmla="*/ 46 h 585"/>
              <a:gd name="T16" fmla="*/ 452 w 533"/>
              <a:gd name="T17" fmla="*/ 78 h 585"/>
              <a:gd name="T18" fmla="*/ 501 w 533"/>
              <a:gd name="T19" fmla="*/ 135 h 585"/>
              <a:gd name="T20" fmla="*/ 533 w 533"/>
              <a:gd name="T21" fmla="*/ 216 h 585"/>
              <a:gd name="T22" fmla="*/ 525 w 533"/>
              <a:gd name="T23" fmla="*/ 395 h 585"/>
              <a:gd name="T24" fmla="*/ 509 w 533"/>
              <a:gd name="T25" fmla="*/ 419 h 585"/>
              <a:gd name="T26" fmla="*/ 347 w 533"/>
              <a:gd name="T27" fmla="*/ 516 h 585"/>
              <a:gd name="T28" fmla="*/ 201 w 533"/>
              <a:gd name="T29" fmla="*/ 57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3" h="585">
                <a:moveTo>
                  <a:pt x="201" y="573"/>
                </a:moveTo>
                <a:cubicBezTo>
                  <a:pt x="156" y="540"/>
                  <a:pt x="118" y="499"/>
                  <a:pt x="79" y="459"/>
                </a:cubicBezTo>
                <a:cubicBezTo>
                  <a:pt x="57" y="436"/>
                  <a:pt x="33" y="423"/>
                  <a:pt x="14" y="395"/>
                </a:cubicBezTo>
                <a:cubicBezTo>
                  <a:pt x="0" y="352"/>
                  <a:pt x="6" y="304"/>
                  <a:pt x="39" y="273"/>
                </a:cubicBezTo>
                <a:cubicBezTo>
                  <a:pt x="49" y="242"/>
                  <a:pt x="60" y="234"/>
                  <a:pt x="87" y="216"/>
                </a:cubicBezTo>
                <a:cubicBezTo>
                  <a:pt x="110" y="182"/>
                  <a:pt x="135" y="151"/>
                  <a:pt x="160" y="119"/>
                </a:cubicBezTo>
                <a:cubicBezTo>
                  <a:pt x="194" y="75"/>
                  <a:pt x="190" y="63"/>
                  <a:pt x="241" y="46"/>
                </a:cubicBezTo>
                <a:cubicBezTo>
                  <a:pt x="287" y="0"/>
                  <a:pt x="356" y="28"/>
                  <a:pt x="412" y="46"/>
                </a:cubicBezTo>
                <a:cubicBezTo>
                  <a:pt x="443" y="93"/>
                  <a:pt x="410" y="53"/>
                  <a:pt x="452" y="78"/>
                </a:cubicBezTo>
                <a:cubicBezTo>
                  <a:pt x="472" y="90"/>
                  <a:pt x="489" y="116"/>
                  <a:pt x="501" y="135"/>
                </a:cubicBezTo>
                <a:cubicBezTo>
                  <a:pt x="509" y="166"/>
                  <a:pt x="523" y="187"/>
                  <a:pt x="533" y="216"/>
                </a:cubicBezTo>
                <a:cubicBezTo>
                  <a:pt x="530" y="276"/>
                  <a:pt x="532" y="336"/>
                  <a:pt x="525" y="395"/>
                </a:cubicBezTo>
                <a:cubicBezTo>
                  <a:pt x="524" y="405"/>
                  <a:pt x="513" y="410"/>
                  <a:pt x="509" y="419"/>
                </a:cubicBezTo>
                <a:cubicBezTo>
                  <a:pt x="465" y="507"/>
                  <a:pt x="428" y="489"/>
                  <a:pt x="347" y="516"/>
                </a:cubicBezTo>
                <a:cubicBezTo>
                  <a:pt x="312" y="570"/>
                  <a:pt x="261" y="585"/>
                  <a:pt x="201" y="573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78" name="Freeform 6"/>
          <p:cNvSpPr>
            <a:spLocks/>
          </p:cNvSpPr>
          <p:nvPr/>
        </p:nvSpPr>
        <p:spPr bwMode="auto">
          <a:xfrm>
            <a:off x="1930400" y="1981200"/>
            <a:ext cx="1574800" cy="1271588"/>
          </a:xfrm>
          <a:custGeom>
            <a:avLst/>
            <a:gdLst>
              <a:gd name="T0" fmla="*/ 625 w 657"/>
              <a:gd name="T1" fmla="*/ 333 h 467"/>
              <a:gd name="T2" fmla="*/ 560 w 657"/>
              <a:gd name="T3" fmla="*/ 65 h 467"/>
              <a:gd name="T4" fmla="*/ 479 w 657"/>
              <a:gd name="T5" fmla="*/ 16 h 467"/>
              <a:gd name="T6" fmla="*/ 430 w 657"/>
              <a:gd name="T7" fmla="*/ 0 h 467"/>
              <a:gd name="T8" fmla="*/ 89 w 657"/>
              <a:gd name="T9" fmla="*/ 32 h 467"/>
              <a:gd name="T10" fmla="*/ 8 w 657"/>
              <a:gd name="T11" fmla="*/ 105 h 467"/>
              <a:gd name="T12" fmla="*/ 0 w 657"/>
              <a:gd name="T13" fmla="*/ 130 h 467"/>
              <a:gd name="T14" fmla="*/ 49 w 657"/>
              <a:gd name="T15" fmla="*/ 308 h 467"/>
              <a:gd name="T16" fmla="*/ 138 w 657"/>
              <a:gd name="T17" fmla="*/ 316 h 467"/>
              <a:gd name="T18" fmla="*/ 187 w 657"/>
              <a:gd name="T19" fmla="*/ 333 h 467"/>
              <a:gd name="T20" fmla="*/ 211 w 657"/>
              <a:gd name="T21" fmla="*/ 357 h 467"/>
              <a:gd name="T22" fmla="*/ 373 w 657"/>
              <a:gd name="T23" fmla="*/ 454 h 467"/>
              <a:gd name="T24" fmla="*/ 584 w 657"/>
              <a:gd name="T25" fmla="*/ 422 h 467"/>
              <a:gd name="T26" fmla="*/ 625 w 657"/>
              <a:gd name="T27" fmla="*/ 33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7" h="467">
                <a:moveTo>
                  <a:pt x="625" y="333"/>
                </a:moveTo>
                <a:cubicBezTo>
                  <a:pt x="657" y="234"/>
                  <a:pt x="639" y="129"/>
                  <a:pt x="560" y="65"/>
                </a:cubicBezTo>
                <a:cubicBezTo>
                  <a:pt x="538" y="47"/>
                  <a:pt x="505" y="27"/>
                  <a:pt x="479" y="16"/>
                </a:cubicBezTo>
                <a:cubicBezTo>
                  <a:pt x="463" y="9"/>
                  <a:pt x="430" y="0"/>
                  <a:pt x="430" y="0"/>
                </a:cubicBezTo>
                <a:cubicBezTo>
                  <a:pt x="255" y="6"/>
                  <a:pt x="217" y="1"/>
                  <a:pt x="89" y="32"/>
                </a:cubicBezTo>
                <a:cubicBezTo>
                  <a:pt x="50" y="59"/>
                  <a:pt x="33" y="68"/>
                  <a:pt x="8" y="105"/>
                </a:cubicBezTo>
                <a:cubicBezTo>
                  <a:pt x="5" y="113"/>
                  <a:pt x="0" y="121"/>
                  <a:pt x="0" y="130"/>
                </a:cubicBezTo>
                <a:cubicBezTo>
                  <a:pt x="0" y="151"/>
                  <a:pt x="13" y="300"/>
                  <a:pt x="49" y="308"/>
                </a:cubicBezTo>
                <a:cubicBezTo>
                  <a:pt x="78" y="315"/>
                  <a:pt x="108" y="313"/>
                  <a:pt x="138" y="316"/>
                </a:cubicBezTo>
                <a:cubicBezTo>
                  <a:pt x="154" y="322"/>
                  <a:pt x="173" y="324"/>
                  <a:pt x="187" y="333"/>
                </a:cubicBezTo>
                <a:cubicBezTo>
                  <a:pt x="196" y="339"/>
                  <a:pt x="202" y="350"/>
                  <a:pt x="211" y="357"/>
                </a:cubicBezTo>
                <a:cubicBezTo>
                  <a:pt x="264" y="399"/>
                  <a:pt x="307" y="438"/>
                  <a:pt x="373" y="454"/>
                </a:cubicBezTo>
                <a:cubicBezTo>
                  <a:pt x="471" y="449"/>
                  <a:pt x="516" y="467"/>
                  <a:pt x="584" y="422"/>
                </a:cubicBezTo>
                <a:cubicBezTo>
                  <a:pt x="603" y="394"/>
                  <a:pt x="610" y="363"/>
                  <a:pt x="625" y="333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79" name="Freeform 7"/>
          <p:cNvSpPr>
            <a:spLocks/>
          </p:cNvSpPr>
          <p:nvPr/>
        </p:nvSpPr>
        <p:spPr bwMode="auto">
          <a:xfrm>
            <a:off x="1600200" y="2895600"/>
            <a:ext cx="1752600" cy="1371600"/>
          </a:xfrm>
          <a:custGeom>
            <a:avLst/>
            <a:gdLst>
              <a:gd name="T0" fmla="*/ 300 w 719"/>
              <a:gd name="T1" fmla="*/ 0 h 633"/>
              <a:gd name="T2" fmla="*/ 325 w 719"/>
              <a:gd name="T3" fmla="*/ 8 h 633"/>
              <a:gd name="T4" fmla="*/ 341 w 719"/>
              <a:gd name="T5" fmla="*/ 25 h 633"/>
              <a:gd name="T6" fmla="*/ 390 w 719"/>
              <a:gd name="T7" fmla="*/ 41 h 633"/>
              <a:gd name="T8" fmla="*/ 511 w 719"/>
              <a:gd name="T9" fmla="*/ 122 h 633"/>
              <a:gd name="T10" fmla="*/ 576 w 719"/>
              <a:gd name="T11" fmla="*/ 211 h 633"/>
              <a:gd name="T12" fmla="*/ 609 w 719"/>
              <a:gd name="T13" fmla="*/ 373 h 633"/>
              <a:gd name="T14" fmla="*/ 641 w 719"/>
              <a:gd name="T15" fmla="*/ 446 h 633"/>
              <a:gd name="T16" fmla="*/ 682 w 719"/>
              <a:gd name="T17" fmla="*/ 487 h 633"/>
              <a:gd name="T18" fmla="*/ 673 w 719"/>
              <a:gd name="T19" fmla="*/ 609 h 633"/>
              <a:gd name="T20" fmla="*/ 649 w 719"/>
              <a:gd name="T21" fmla="*/ 617 h 633"/>
              <a:gd name="T22" fmla="*/ 625 w 719"/>
              <a:gd name="T23" fmla="*/ 633 h 633"/>
              <a:gd name="T24" fmla="*/ 341 w 719"/>
              <a:gd name="T25" fmla="*/ 625 h 633"/>
              <a:gd name="T26" fmla="*/ 260 w 719"/>
              <a:gd name="T27" fmla="*/ 576 h 633"/>
              <a:gd name="T28" fmla="*/ 235 w 719"/>
              <a:gd name="T29" fmla="*/ 560 h 633"/>
              <a:gd name="T30" fmla="*/ 162 w 719"/>
              <a:gd name="T31" fmla="*/ 479 h 633"/>
              <a:gd name="T32" fmla="*/ 65 w 719"/>
              <a:gd name="T33" fmla="*/ 373 h 633"/>
              <a:gd name="T34" fmla="*/ 16 w 719"/>
              <a:gd name="T35" fmla="*/ 300 h 633"/>
              <a:gd name="T36" fmla="*/ 0 w 719"/>
              <a:gd name="T37" fmla="*/ 276 h 633"/>
              <a:gd name="T38" fmla="*/ 81 w 719"/>
              <a:gd name="T39" fmla="*/ 163 h 633"/>
              <a:gd name="T40" fmla="*/ 106 w 719"/>
              <a:gd name="T41" fmla="*/ 146 h 633"/>
              <a:gd name="T42" fmla="*/ 130 w 719"/>
              <a:gd name="T43" fmla="*/ 130 h 633"/>
              <a:gd name="T44" fmla="*/ 162 w 719"/>
              <a:gd name="T45" fmla="*/ 89 h 633"/>
              <a:gd name="T46" fmla="*/ 170 w 719"/>
              <a:gd name="T47" fmla="*/ 65 h 633"/>
              <a:gd name="T48" fmla="*/ 211 w 719"/>
              <a:gd name="T49" fmla="*/ 33 h 633"/>
              <a:gd name="T50" fmla="*/ 227 w 719"/>
              <a:gd name="T51" fmla="*/ 16 h 633"/>
              <a:gd name="T52" fmla="*/ 300 w 719"/>
              <a:gd name="T53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9" h="633">
                <a:moveTo>
                  <a:pt x="300" y="0"/>
                </a:moveTo>
                <a:cubicBezTo>
                  <a:pt x="308" y="3"/>
                  <a:pt x="318" y="3"/>
                  <a:pt x="325" y="8"/>
                </a:cubicBezTo>
                <a:cubicBezTo>
                  <a:pt x="332" y="12"/>
                  <a:pt x="334" y="21"/>
                  <a:pt x="341" y="25"/>
                </a:cubicBezTo>
                <a:cubicBezTo>
                  <a:pt x="356" y="33"/>
                  <a:pt x="374" y="36"/>
                  <a:pt x="390" y="41"/>
                </a:cubicBezTo>
                <a:cubicBezTo>
                  <a:pt x="432" y="69"/>
                  <a:pt x="474" y="85"/>
                  <a:pt x="511" y="122"/>
                </a:cubicBezTo>
                <a:cubicBezTo>
                  <a:pt x="523" y="159"/>
                  <a:pt x="555" y="179"/>
                  <a:pt x="576" y="211"/>
                </a:cubicBezTo>
                <a:cubicBezTo>
                  <a:pt x="594" y="266"/>
                  <a:pt x="564" y="331"/>
                  <a:pt x="609" y="373"/>
                </a:cubicBezTo>
                <a:cubicBezTo>
                  <a:pt x="614" y="390"/>
                  <a:pt x="631" y="433"/>
                  <a:pt x="641" y="446"/>
                </a:cubicBezTo>
                <a:cubicBezTo>
                  <a:pt x="653" y="461"/>
                  <a:pt x="682" y="487"/>
                  <a:pt x="682" y="487"/>
                </a:cubicBezTo>
                <a:cubicBezTo>
                  <a:pt x="694" y="524"/>
                  <a:pt x="719" y="581"/>
                  <a:pt x="673" y="609"/>
                </a:cubicBezTo>
                <a:cubicBezTo>
                  <a:pt x="666" y="613"/>
                  <a:pt x="657" y="613"/>
                  <a:pt x="649" y="617"/>
                </a:cubicBezTo>
                <a:cubicBezTo>
                  <a:pt x="640" y="621"/>
                  <a:pt x="633" y="628"/>
                  <a:pt x="625" y="633"/>
                </a:cubicBezTo>
                <a:cubicBezTo>
                  <a:pt x="530" y="630"/>
                  <a:pt x="435" y="632"/>
                  <a:pt x="341" y="625"/>
                </a:cubicBezTo>
                <a:cubicBezTo>
                  <a:pt x="324" y="624"/>
                  <a:pt x="265" y="579"/>
                  <a:pt x="260" y="576"/>
                </a:cubicBezTo>
                <a:cubicBezTo>
                  <a:pt x="252" y="570"/>
                  <a:pt x="235" y="560"/>
                  <a:pt x="235" y="560"/>
                </a:cubicBezTo>
                <a:cubicBezTo>
                  <a:pt x="223" y="524"/>
                  <a:pt x="189" y="506"/>
                  <a:pt x="162" y="479"/>
                </a:cubicBezTo>
                <a:cubicBezTo>
                  <a:pt x="128" y="445"/>
                  <a:pt x="94" y="412"/>
                  <a:pt x="65" y="373"/>
                </a:cubicBezTo>
                <a:cubicBezTo>
                  <a:pt x="48" y="349"/>
                  <a:pt x="32" y="324"/>
                  <a:pt x="16" y="300"/>
                </a:cubicBezTo>
                <a:cubicBezTo>
                  <a:pt x="11" y="292"/>
                  <a:pt x="0" y="276"/>
                  <a:pt x="0" y="276"/>
                </a:cubicBezTo>
                <a:cubicBezTo>
                  <a:pt x="14" y="208"/>
                  <a:pt x="22" y="203"/>
                  <a:pt x="81" y="163"/>
                </a:cubicBezTo>
                <a:cubicBezTo>
                  <a:pt x="89" y="157"/>
                  <a:pt x="98" y="152"/>
                  <a:pt x="106" y="146"/>
                </a:cubicBezTo>
                <a:cubicBezTo>
                  <a:pt x="114" y="141"/>
                  <a:pt x="130" y="130"/>
                  <a:pt x="130" y="130"/>
                </a:cubicBezTo>
                <a:cubicBezTo>
                  <a:pt x="140" y="116"/>
                  <a:pt x="153" y="104"/>
                  <a:pt x="162" y="89"/>
                </a:cubicBezTo>
                <a:cubicBezTo>
                  <a:pt x="166" y="82"/>
                  <a:pt x="166" y="72"/>
                  <a:pt x="170" y="65"/>
                </a:cubicBezTo>
                <a:cubicBezTo>
                  <a:pt x="179" y="51"/>
                  <a:pt x="200" y="42"/>
                  <a:pt x="211" y="33"/>
                </a:cubicBezTo>
                <a:cubicBezTo>
                  <a:pt x="217" y="28"/>
                  <a:pt x="220" y="19"/>
                  <a:pt x="227" y="16"/>
                </a:cubicBezTo>
                <a:cubicBezTo>
                  <a:pt x="250" y="6"/>
                  <a:pt x="276" y="6"/>
                  <a:pt x="300" y="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0" name="Freeform 8"/>
          <p:cNvSpPr>
            <a:spLocks/>
          </p:cNvSpPr>
          <p:nvPr/>
        </p:nvSpPr>
        <p:spPr bwMode="auto">
          <a:xfrm>
            <a:off x="3200400" y="1676400"/>
            <a:ext cx="1527175" cy="1314450"/>
          </a:xfrm>
          <a:custGeom>
            <a:avLst/>
            <a:gdLst>
              <a:gd name="T0" fmla="*/ 45 w 962"/>
              <a:gd name="T1" fmla="*/ 204 h 828"/>
              <a:gd name="T2" fmla="*/ 20 w 962"/>
              <a:gd name="T3" fmla="*/ 293 h 828"/>
              <a:gd name="T4" fmla="*/ 77 w 962"/>
              <a:gd name="T5" fmla="*/ 496 h 828"/>
              <a:gd name="T6" fmla="*/ 126 w 962"/>
              <a:gd name="T7" fmla="*/ 552 h 828"/>
              <a:gd name="T8" fmla="*/ 239 w 962"/>
              <a:gd name="T9" fmla="*/ 674 h 828"/>
              <a:gd name="T10" fmla="*/ 320 w 962"/>
              <a:gd name="T11" fmla="*/ 747 h 828"/>
              <a:gd name="T12" fmla="*/ 410 w 962"/>
              <a:gd name="T13" fmla="*/ 812 h 828"/>
              <a:gd name="T14" fmla="*/ 458 w 962"/>
              <a:gd name="T15" fmla="*/ 828 h 828"/>
              <a:gd name="T16" fmla="*/ 629 w 962"/>
              <a:gd name="T17" fmla="*/ 796 h 828"/>
              <a:gd name="T18" fmla="*/ 734 w 962"/>
              <a:gd name="T19" fmla="*/ 755 h 828"/>
              <a:gd name="T20" fmla="*/ 864 w 962"/>
              <a:gd name="T21" fmla="*/ 674 h 828"/>
              <a:gd name="T22" fmla="*/ 896 w 962"/>
              <a:gd name="T23" fmla="*/ 625 h 828"/>
              <a:gd name="T24" fmla="*/ 913 w 962"/>
              <a:gd name="T25" fmla="*/ 601 h 828"/>
              <a:gd name="T26" fmla="*/ 831 w 962"/>
              <a:gd name="T27" fmla="*/ 195 h 828"/>
              <a:gd name="T28" fmla="*/ 775 w 962"/>
              <a:gd name="T29" fmla="*/ 139 h 828"/>
              <a:gd name="T30" fmla="*/ 580 w 962"/>
              <a:gd name="T31" fmla="*/ 58 h 828"/>
              <a:gd name="T32" fmla="*/ 28 w 962"/>
              <a:gd name="T33" fmla="*/ 163 h 828"/>
              <a:gd name="T34" fmla="*/ 45 w 962"/>
              <a:gd name="T35" fmla="*/ 204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2" h="828">
                <a:moveTo>
                  <a:pt x="45" y="204"/>
                </a:moveTo>
                <a:cubicBezTo>
                  <a:pt x="34" y="234"/>
                  <a:pt x="26" y="261"/>
                  <a:pt x="20" y="293"/>
                </a:cubicBezTo>
                <a:cubicBezTo>
                  <a:pt x="30" y="468"/>
                  <a:pt x="0" y="414"/>
                  <a:pt x="77" y="496"/>
                </a:cubicBezTo>
                <a:cubicBezTo>
                  <a:pt x="88" y="528"/>
                  <a:pt x="93" y="541"/>
                  <a:pt x="126" y="552"/>
                </a:cubicBezTo>
                <a:cubicBezTo>
                  <a:pt x="166" y="595"/>
                  <a:pt x="189" y="641"/>
                  <a:pt x="239" y="674"/>
                </a:cubicBezTo>
                <a:cubicBezTo>
                  <a:pt x="250" y="708"/>
                  <a:pt x="286" y="736"/>
                  <a:pt x="320" y="747"/>
                </a:cubicBezTo>
                <a:cubicBezTo>
                  <a:pt x="349" y="775"/>
                  <a:pt x="372" y="796"/>
                  <a:pt x="410" y="812"/>
                </a:cubicBezTo>
                <a:cubicBezTo>
                  <a:pt x="425" y="819"/>
                  <a:pt x="458" y="828"/>
                  <a:pt x="458" y="828"/>
                </a:cubicBezTo>
                <a:cubicBezTo>
                  <a:pt x="624" y="817"/>
                  <a:pt x="536" y="826"/>
                  <a:pt x="629" y="796"/>
                </a:cubicBezTo>
                <a:cubicBezTo>
                  <a:pt x="666" y="771"/>
                  <a:pt x="689" y="762"/>
                  <a:pt x="734" y="755"/>
                </a:cubicBezTo>
                <a:cubicBezTo>
                  <a:pt x="786" y="735"/>
                  <a:pt x="820" y="704"/>
                  <a:pt x="864" y="674"/>
                </a:cubicBezTo>
                <a:cubicBezTo>
                  <a:pt x="875" y="658"/>
                  <a:pt x="885" y="641"/>
                  <a:pt x="896" y="625"/>
                </a:cubicBezTo>
                <a:cubicBezTo>
                  <a:pt x="901" y="617"/>
                  <a:pt x="913" y="601"/>
                  <a:pt x="913" y="601"/>
                </a:cubicBezTo>
                <a:cubicBezTo>
                  <a:pt x="962" y="453"/>
                  <a:pt x="919" y="311"/>
                  <a:pt x="831" y="195"/>
                </a:cubicBezTo>
                <a:cubicBezTo>
                  <a:pt x="788" y="138"/>
                  <a:pt x="820" y="154"/>
                  <a:pt x="775" y="139"/>
                </a:cubicBezTo>
                <a:cubicBezTo>
                  <a:pt x="728" y="92"/>
                  <a:pt x="645" y="74"/>
                  <a:pt x="580" y="58"/>
                </a:cubicBezTo>
                <a:cubicBezTo>
                  <a:pt x="247" y="64"/>
                  <a:pt x="201" y="0"/>
                  <a:pt x="28" y="163"/>
                </a:cubicBezTo>
                <a:cubicBezTo>
                  <a:pt x="37" y="199"/>
                  <a:pt x="28" y="187"/>
                  <a:pt x="45" y="204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1" name="Freeform 9"/>
          <p:cNvSpPr>
            <a:spLocks/>
          </p:cNvSpPr>
          <p:nvPr/>
        </p:nvSpPr>
        <p:spPr bwMode="auto">
          <a:xfrm>
            <a:off x="1887538" y="958850"/>
            <a:ext cx="1652587" cy="1125538"/>
          </a:xfrm>
          <a:custGeom>
            <a:avLst/>
            <a:gdLst>
              <a:gd name="T0" fmla="*/ 642 w 1041"/>
              <a:gd name="T1" fmla="*/ 649 h 709"/>
              <a:gd name="T2" fmla="*/ 391 w 1041"/>
              <a:gd name="T3" fmla="*/ 625 h 709"/>
              <a:gd name="T4" fmla="*/ 310 w 1041"/>
              <a:gd name="T5" fmla="*/ 585 h 709"/>
              <a:gd name="T6" fmla="*/ 139 w 1041"/>
              <a:gd name="T7" fmla="*/ 511 h 709"/>
              <a:gd name="T8" fmla="*/ 91 w 1041"/>
              <a:gd name="T9" fmla="*/ 479 h 709"/>
              <a:gd name="T10" fmla="*/ 58 w 1041"/>
              <a:gd name="T11" fmla="*/ 455 h 709"/>
              <a:gd name="T12" fmla="*/ 18 w 1041"/>
              <a:gd name="T13" fmla="*/ 398 h 709"/>
              <a:gd name="T14" fmla="*/ 2 w 1041"/>
              <a:gd name="T15" fmla="*/ 349 h 709"/>
              <a:gd name="T16" fmla="*/ 26 w 1041"/>
              <a:gd name="T17" fmla="*/ 203 h 709"/>
              <a:gd name="T18" fmla="*/ 107 w 1041"/>
              <a:gd name="T19" fmla="*/ 122 h 709"/>
              <a:gd name="T20" fmla="*/ 285 w 1041"/>
              <a:gd name="T21" fmla="*/ 33 h 709"/>
              <a:gd name="T22" fmla="*/ 318 w 1041"/>
              <a:gd name="T23" fmla="*/ 17 h 709"/>
              <a:gd name="T24" fmla="*/ 367 w 1041"/>
              <a:gd name="T25" fmla="*/ 0 h 709"/>
              <a:gd name="T26" fmla="*/ 780 w 1041"/>
              <a:gd name="T27" fmla="*/ 9 h 709"/>
              <a:gd name="T28" fmla="*/ 853 w 1041"/>
              <a:gd name="T29" fmla="*/ 33 h 709"/>
              <a:gd name="T30" fmla="*/ 902 w 1041"/>
              <a:gd name="T31" fmla="*/ 65 h 709"/>
              <a:gd name="T32" fmla="*/ 951 w 1041"/>
              <a:gd name="T33" fmla="*/ 130 h 709"/>
              <a:gd name="T34" fmla="*/ 975 w 1041"/>
              <a:gd name="T35" fmla="*/ 179 h 709"/>
              <a:gd name="T36" fmla="*/ 1008 w 1041"/>
              <a:gd name="T37" fmla="*/ 228 h 709"/>
              <a:gd name="T38" fmla="*/ 999 w 1041"/>
              <a:gd name="T39" fmla="*/ 503 h 709"/>
              <a:gd name="T40" fmla="*/ 902 w 1041"/>
              <a:gd name="T41" fmla="*/ 560 h 709"/>
              <a:gd name="T42" fmla="*/ 780 w 1041"/>
              <a:gd name="T43" fmla="*/ 658 h 709"/>
              <a:gd name="T44" fmla="*/ 659 w 1041"/>
              <a:gd name="T45" fmla="*/ 682 h 709"/>
              <a:gd name="T46" fmla="*/ 610 w 1041"/>
              <a:gd name="T47" fmla="*/ 666 h 709"/>
              <a:gd name="T48" fmla="*/ 642 w 1041"/>
              <a:gd name="T49" fmla="*/ 64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1" h="709">
                <a:moveTo>
                  <a:pt x="642" y="649"/>
                </a:moveTo>
                <a:cubicBezTo>
                  <a:pt x="560" y="644"/>
                  <a:pt x="472" y="645"/>
                  <a:pt x="391" y="625"/>
                </a:cubicBezTo>
                <a:cubicBezTo>
                  <a:pt x="365" y="608"/>
                  <a:pt x="338" y="599"/>
                  <a:pt x="310" y="585"/>
                </a:cubicBezTo>
                <a:cubicBezTo>
                  <a:pt x="282" y="556"/>
                  <a:pt x="180" y="525"/>
                  <a:pt x="139" y="511"/>
                </a:cubicBezTo>
                <a:cubicBezTo>
                  <a:pt x="121" y="505"/>
                  <a:pt x="107" y="490"/>
                  <a:pt x="91" y="479"/>
                </a:cubicBezTo>
                <a:cubicBezTo>
                  <a:pt x="80" y="471"/>
                  <a:pt x="58" y="455"/>
                  <a:pt x="58" y="455"/>
                </a:cubicBezTo>
                <a:cubicBezTo>
                  <a:pt x="45" y="435"/>
                  <a:pt x="28" y="419"/>
                  <a:pt x="18" y="398"/>
                </a:cubicBezTo>
                <a:cubicBezTo>
                  <a:pt x="10" y="383"/>
                  <a:pt x="2" y="349"/>
                  <a:pt x="2" y="349"/>
                </a:cubicBezTo>
                <a:cubicBezTo>
                  <a:pt x="11" y="235"/>
                  <a:pt x="0" y="283"/>
                  <a:pt x="26" y="203"/>
                </a:cubicBezTo>
                <a:cubicBezTo>
                  <a:pt x="46" y="140"/>
                  <a:pt x="65" y="164"/>
                  <a:pt x="107" y="122"/>
                </a:cubicBezTo>
                <a:cubicBezTo>
                  <a:pt x="162" y="67"/>
                  <a:pt x="210" y="44"/>
                  <a:pt x="285" y="33"/>
                </a:cubicBezTo>
                <a:cubicBezTo>
                  <a:pt x="296" y="28"/>
                  <a:pt x="307" y="22"/>
                  <a:pt x="318" y="17"/>
                </a:cubicBezTo>
                <a:cubicBezTo>
                  <a:pt x="334" y="11"/>
                  <a:pt x="367" y="0"/>
                  <a:pt x="367" y="0"/>
                </a:cubicBezTo>
                <a:cubicBezTo>
                  <a:pt x="505" y="3"/>
                  <a:pt x="643" y="2"/>
                  <a:pt x="780" y="9"/>
                </a:cubicBezTo>
                <a:cubicBezTo>
                  <a:pt x="806" y="10"/>
                  <a:pt x="832" y="19"/>
                  <a:pt x="853" y="33"/>
                </a:cubicBezTo>
                <a:cubicBezTo>
                  <a:pt x="869" y="44"/>
                  <a:pt x="902" y="65"/>
                  <a:pt x="902" y="65"/>
                </a:cubicBezTo>
                <a:cubicBezTo>
                  <a:pt x="916" y="108"/>
                  <a:pt x="904" y="84"/>
                  <a:pt x="951" y="130"/>
                </a:cubicBezTo>
                <a:cubicBezTo>
                  <a:pt x="976" y="155"/>
                  <a:pt x="960" y="152"/>
                  <a:pt x="975" y="179"/>
                </a:cubicBezTo>
                <a:cubicBezTo>
                  <a:pt x="985" y="196"/>
                  <a:pt x="1008" y="228"/>
                  <a:pt x="1008" y="228"/>
                </a:cubicBezTo>
                <a:cubicBezTo>
                  <a:pt x="1037" y="314"/>
                  <a:pt x="1041" y="420"/>
                  <a:pt x="999" y="503"/>
                </a:cubicBezTo>
                <a:cubicBezTo>
                  <a:pt x="985" y="531"/>
                  <a:pt x="930" y="551"/>
                  <a:pt x="902" y="560"/>
                </a:cubicBezTo>
                <a:cubicBezTo>
                  <a:pt x="868" y="595"/>
                  <a:pt x="821" y="630"/>
                  <a:pt x="780" y="658"/>
                </a:cubicBezTo>
                <a:cubicBezTo>
                  <a:pt x="746" y="709"/>
                  <a:pt x="714" y="698"/>
                  <a:pt x="659" y="682"/>
                </a:cubicBezTo>
                <a:cubicBezTo>
                  <a:pt x="643" y="677"/>
                  <a:pt x="595" y="674"/>
                  <a:pt x="610" y="666"/>
                </a:cubicBezTo>
                <a:cubicBezTo>
                  <a:pt x="621" y="660"/>
                  <a:pt x="631" y="655"/>
                  <a:pt x="642" y="649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2" name="Freeform 10"/>
          <p:cNvSpPr>
            <a:spLocks/>
          </p:cNvSpPr>
          <p:nvPr/>
        </p:nvSpPr>
        <p:spPr bwMode="auto">
          <a:xfrm>
            <a:off x="695325" y="3560763"/>
            <a:ext cx="1714500" cy="1385887"/>
          </a:xfrm>
          <a:custGeom>
            <a:avLst/>
            <a:gdLst>
              <a:gd name="T0" fmla="*/ 858 w 1080"/>
              <a:gd name="T1" fmla="*/ 276 h 873"/>
              <a:gd name="T2" fmla="*/ 761 w 1080"/>
              <a:gd name="T3" fmla="*/ 195 h 873"/>
              <a:gd name="T4" fmla="*/ 704 w 1080"/>
              <a:gd name="T5" fmla="*/ 146 h 873"/>
              <a:gd name="T6" fmla="*/ 639 w 1080"/>
              <a:gd name="T7" fmla="*/ 89 h 873"/>
              <a:gd name="T8" fmla="*/ 574 w 1080"/>
              <a:gd name="T9" fmla="*/ 41 h 873"/>
              <a:gd name="T10" fmla="*/ 460 w 1080"/>
              <a:gd name="T11" fmla="*/ 0 h 873"/>
              <a:gd name="T12" fmla="*/ 282 w 1080"/>
              <a:gd name="T13" fmla="*/ 8 h 873"/>
              <a:gd name="T14" fmla="*/ 209 w 1080"/>
              <a:gd name="T15" fmla="*/ 41 h 873"/>
              <a:gd name="T16" fmla="*/ 144 w 1080"/>
              <a:gd name="T17" fmla="*/ 81 h 873"/>
              <a:gd name="T18" fmla="*/ 55 w 1080"/>
              <a:gd name="T19" fmla="*/ 179 h 873"/>
              <a:gd name="T20" fmla="*/ 144 w 1080"/>
              <a:gd name="T21" fmla="*/ 487 h 873"/>
              <a:gd name="T22" fmla="*/ 160 w 1080"/>
              <a:gd name="T23" fmla="*/ 511 h 873"/>
              <a:gd name="T24" fmla="*/ 185 w 1080"/>
              <a:gd name="T25" fmla="*/ 527 h 873"/>
              <a:gd name="T26" fmla="*/ 193 w 1080"/>
              <a:gd name="T27" fmla="*/ 552 h 873"/>
              <a:gd name="T28" fmla="*/ 241 w 1080"/>
              <a:gd name="T29" fmla="*/ 617 h 873"/>
              <a:gd name="T30" fmla="*/ 323 w 1080"/>
              <a:gd name="T31" fmla="*/ 722 h 873"/>
              <a:gd name="T32" fmla="*/ 355 w 1080"/>
              <a:gd name="T33" fmla="*/ 763 h 873"/>
              <a:gd name="T34" fmla="*/ 436 w 1080"/>
              <a:gd name="T35" fmla="*/ 844 h 873"/>
              <a:gd name="T36" fmla="*/ 469 w 1080"/>
              <a:gd name="T37" fmla="*/ 852 h 873"/>
              <a:gd name="T38" fmla="*/ 517 w 1080"/>
              <a:gd name="T39" fmla="*/ 868 h 873"/>
              <a:gd name="T40" fmla="*/ 931 w 1080"/>
              <a:gd name="T41" fmla="*/ 860 h 873"/>
              <a:gd name="T42" fmla="*/ 947 w 1080"/>
              <a:gd name="T43" fmla="*/ 828 h 873"/>
              <a:gd name="T44" fmla="*/ 996 w 1080"/>
              <a:gd name="T45" fmla="*/ 763 h 873"/>
              <a:gd name="T46" fmla="*/ 899 w 1080"/>
              <a:gd name="T47" fmla="*/ 300 h 873"/>
              <a:gd name="T48" fmla="*/ 882 w 1080"/>
              <a:gd name="T49" fmla="*/ 284 h 873"/>
              <a:gd name="T50" fmla="*/ 850 w 1080"/>
              <a:gd name="T51" fmla="*/ 276 h 873"/>
              <a:gd name="T52" fmla="*/ 826 w 1080"/>
              <a:gd name="T53" fmla="*/ 268 h 873"/>
              <a:gd name="T54" fmla="*/ 858 w 1080"/>
              <a:gd name="T55" fmla="*/ 276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80" h="873">
                <a:moveTo>
                  <a:pt x="858" y="276"/>
                </a:moveTo>
                <a:cubicBezTo>
                  <a:pt x="823" y="252"/>
                  <a:pt x="799" y="208"/>
                  <a:pt x="761" y="195"/>
                </a:cubicBezTo>
                <a:cubicBezTo>
                  <a:pt x="742" y="177"/>
                  <a:pt x="726" y="161"/>
                  <a:pt x="704" y="146"/>
                </a:cubicBezTo>
                <a:cubicBezTo>
                  <a:pt x="686" y="119"/>
                  <a:pt x="666" y="108"/>
                  <a:pt x="639" y="89"/>
                </a:cubicBezTo>
                <a:cubicBezTo>
                  <a:pt x="620" y="61"/>
                  <a:pt x="606" y="52"/>
                  <a:pt x="574" y="41"/>
                </a:cubicBezTo>
                <a:cubicBezTo>
                  <a:pt x="547" y="12"/>
                  <a:pt x="498" y="7"/>
                  <a:pt x="460" y="0"/>
                </a:cubicBezTo>
                <a:cubicBezTo>
                  <a:pt x="401" y="3"/>
                  <a:pt x="341" y="3"/>
                  <a:pt x="282" y="8"/>
                </a:cubicBezTo>
                <a:cubicBezTo>
                  <a:pt x="255" y="10"/>
                  <a:pt x="237" y="34"/>
                  <a:pt x="209" y="41"/>
                </a:cubicBezTo>
                <a:cubicBezTo>
                  <a:pt x="185" y="57"/>
                  <a:pt x="171" y="72"/>
                  <a:pt x="144" y="81"/>
                </a:cubicBezTo>
                <a:cubicBezTo>
                  <a:pt x="105" y="140"/>
                  <a:pt x="99" y="132"/>
                  <a:pt x="55" y="179"/>
                </a:cubicBezTo>
                <a:cubicBezTo>
                  <a:pt x="0" y="345"/>
                  <a:pt x="32" y="412"/>
                  <a:pt x="144" y="487"/>
                </a:cubicBezTo>
                <a:cubicBezTo>
                  <a:pt x="149" y="495"/>
                  <a:pt x="153" y="504"/>
                  <a:pt x="160" y="511"/>
                </a:cubicBezTo>
                <a:cubicBezTo>
                  <a:pt x="167" y="518"/>
                  <a:pt x="179" y="519"/>
                  <a:pt x="185" y="527"/>
                </a:cubicBezTo>
                <a:cubicBezTo>
                  <a:pt x="190" y="534"/>
                  <a:pt x="189" y="544"/>
                  <a:pt x="193" y="552"/>
                </a:cubicBezTo>
                <a:cubicBezTo>
                  <a:pt x="214" y="590"/>
                  <a:pt x="218" y="593"/>
                  <a:pt x="241" y="617"/>
                </a:cubicBezTo>
                <a:cubicBezTo>
                  <a:pt x="257" y="658"/>
                  <a:pt x="286" y="698"/>
                  <a:pt x="323" y="722"/>
                </a:cubicBezTo>
                <a:cubicBezTo>
                  <a:pt x="338" y="770"/>
                  <a:pt x="319" y="727"/>
                  <a:pt x="355" y="763"/>
                </a:cubicBezTo>
                <a:cubicBezTo>
                  <a:pt x="381" y="789"/>
                  <a:pt x="400" y="829"/>
                  <a:pt x="436" y="844"/>
                </a:cubicBezTo>
                <a:cubicBezTo>
                  <a:pt x="446" y="848"/>
                  <a:pt x="458" y="849"/>
                  <a:pt x="469" y="852"/>
                </a:cubicBezTo>
                <a:cubicBezTo>
                  <a:pt x="485" y="857"/>
                  <a:pt x="517" y="868"/>
                  <a:pt x="517" y="868"/>
                </a:cubicBezTo>
                <a:cubicBezTo>
                  <a:pt x="655" y="865"/>
                  <a:pt x="794" y="873"/>
                  <a:pt x="931" y="860"/>
                </a:cubicBezTo>
                <a:cubicBezTo>
                  <a:pt x="943" y="859"/>
                  <a:pt x="940" y="838"/>
                  <a:pt x="947" y="828"/>
                </a:cubicBezTo>
                <a:cubicBezTo>
                  <a:pt x="962" y="805"/>
                  <a:pt x="996" y="763"/>
                  <a:pt x="996" y="763"/>
                </a:cubicBezTo>
                <a:cubicBezTo>
                  <a:pt x="1013" y="611"/>
                  <a:pt x="1080" y="360"/>
                  <a:pt x="899" y="300"/>
                </a:cubicBezTo>
                <a:cubicBezTo>
                  <a:pt x="893" y="295"/>
                  <a:pt x="889" y="287"/>
                  <a:pt x="882" y="284"/>
                </a:cubicBezTo>
                <a:cubicBezTo>
                  <a:pt x="872" y="279"/>
                  <a:pt x="861" y="279"/>
                  <a:pt x="850" y="276"/>
                </a:cubicBezTo>
                <a:cubicBezTo>
                  <a:pt x="842" y="274"/>
                  <a:pt x="818" y="268"/>
                  <a:pt x="826" y="268"/>
                </a:cubicBezTo>
                <a:cubicBezTo>
                  <a:pt x="837" y="268"/>
                  <a:pt x="847" y="273"/>
                  <a:pt x="858" y="276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3" name="Freeform 11"/>
          <p:cNvSpPr>
            <a:spLocks/>
          </p:cNvSpPr>
          <p:nvPr/>
        </p:nvSpPr>
        <p:spPr bwMode="auto">
          <a:xfrm>
            <a:off x="2187575" y="4181475"/>
            <a:ext cx="1682750" cy="1128713"/>
          </a:xfrm>
          <a:custGeom>
            <a:avLst/>
            <a:gdLst>
              <a:gd name="T0" fmla="*/ 137 w 1060"/>
              <a:gd name="T1" fmla="*/ 696 h 711"/>
              <a:gd name="T2" fmla="*/ 80 w 1060"/>
              <a:gd name="T3" fmla="*/ 639 h 711"/>
              <a:gd name="T4" fmla="*/ 48 w 1060"/>
              <a:gd name="T5" fmla="*/ 591 h 711"/>
              <a:gd name="T6" fmla="*/ 32 w 1060"/>
              <a:gd name="T7" fmla="*/ 566 h 711"/>
              <a:gd name="T8" fmla="*/ 72 w 1060"/>
              <a:gd name="T9" fmla="*/ 299 h 711"/>
              <a:gd name="T10" fmla="*/ 88 w 1060"/>
              <a:gd name="T11" fmla="*/ 55 h 711"/>
              <a:gd name="T12" fmla="*/ 364 w 1060"/>
              <a:gd name="T13" fmla="*/ 63 h 711"/>
              <a:gd name="T14" fmla="*/ 965 w 1060"/>
              <a:gd name="T15" fmla="*/ 72 h 711"/>
              <a:gd name="T16" fmla="*/ 981 w 1060"/>
              <a:gd name="T17" fmla="*/ 120 h 711"/>
              <a:gd name="T18" fmla="*/ 989 w 1060"/>
              <a:gd name="T19" fmla="*/ 145 h 711"/>
              <a:gd name="T20" fmla="*/ 997 w 1060"/>
              <a:gd name="T21" fmla="*/ 169 h 711"/>
              <a:gd name="T22" fmla="*/ 924 w 1060"/>
              <a:gd name="T23" fmla="*/ 566 h 711"/>
              <a:gd name="T24" fmla="*/ 883 w 1060"/>
              <a:gd name="T25" fmla="*/ 599 h 711"/>
              <a:gd name="T26" fmla="*/ 835 w 1060"/>
              <a:gd name="T27" fmla="*/ 615 h 711"/>
              <a:gd name="T28" fmla="*/ 640 w 1060"/>
              <a:gd name="T29" fmla="*/ 672 h 711"/>
              <a:gd name="T30" fmla="*/ 583 w 1060"/>
              <a:gd name="T31" fmla="*/ 672 h 711"/>
              <a:gd name="T32" fmla="*/ 494 w 1060"/>
              <a:gd name="T33" fmla="*/ 688 h 711"/>
              <a:gd name="T34" fmla="*/ 283 w 1060"/>
              <a:gd name="T35" fmla="*/ 696 h 711"/>
              <a:gd name="T36" fmla="*/ 137 w 1060"/>
              <a:gd name="T37" fmla="*/ 696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60" h="711">
                <a:moveTo>
                  <a:pt x="137" y="696"/>
                </a:moveTo>
                <a:cubicBezTo>
                  <a:pt x="108" y="676"/>
                  <a:pt x="109" y="659"/>
                  <a:pt x="80" y="639"/>
                </a:cubicBezTo>
                <a:cubicBezTo>
                  <a:pt x="69" y="623"/>
                  <a:pt x="59" y="607"/>
                  <a:pt x="48" y="591"/>
                </a:cubicBezTo>
                <a:cubicBezTo>
                  <a:pt x="43" y="583"/>
                  <a:pt x="32" y="566"/>
                  <a:pt x="32" y="566"/>
                </a:cubicBezTo>
                <a:cubicBezTo>
                  <a:pt x="36" y="449"/>
                  <a:pt x="0" y="371"/>
                  <a:pt x="72" y="299"/>
                </a:cubicBezTo>
                <a:cubicBezTo>
                  <a:pt x="97" y="221"/>
                  <a:pt x="23" y="104"/>
                  <a:pt x="88" y="55"/>
                </a:cubicBezTo>
                <a:cubicBezTo>
                  <a:pt x="162" y="0"/>
                  <a:pt x="272" y="61"/>
                  <a:pt x="364" y="63"/>
                </a:cubicBezTo>
                <a:cubicBezTo>
                  <a:pt x="564" y="67"/>
                  <a:pt x="765" y="69"/>
                  <a:pt x="965" y="72"/>
                </a:cubicBezTo>
                <a:cubicBezTo>
                  <a:pt x="970" y="88"/>
                  <a:pt x="976" y="104"/>
                  <a:pt x="981" y="120"/>
                </a:cubicBezTo>
                <a:cubicBezTo>
                  <a:pt x="984" y="128"/>
                  <a:pt x="986" y="137"/>
                  <a:pt x="989" y="145"/>
                </a:cubicBezTo>
                <a:cubicBezTo>
                  <a:pt x="992" y="153"/>
                  <a:pt x="997" y="169"/>
                  <a:pt x="997" y="169"/>
                </a:cubicBezTo>
                <a:cubicBezTo>
                  <a:pt x="996" y="207"/>
                  <a:pt x="1060" y="521"/>
                  <a:pt x="924" y="566"/>
                </a:cubicBezTo>
                <a:cubicBezTo>
                  <a:pt x="910" y="576"/>
                  <a:pt x="899" y="591"/>
                  <a:pt x="883" y="599"/>
                </a:cubicBezTo>
                <a:cubicBezTo>
                  <a:pt x="868" y="606"/>
                  <a:pt x="835" y="615"/>
                  <a:pt x="835" y="615"/>
                </a:cubicBezTo>
                <a:cubicBezTo>
                  <a:pt x="788" y="685"/>
                  <a:pt x="723" y="667"/>
                  <a:pt x="640" y="672"/>
                </a:cubicBezTo>
                <a:cubicBezTo>
                  <a:pt x="542" y="696"/>
                  <a:pt x="664" y="672"/>
                  <a:pt x="583" y="672"/>
                </a:cubicBezTo>
                <a:cubicBezTo>
                  <a:pt x="546" y="672"/>
                  <a:pt x="530" y="686"/>
                  <a:pt x="494" y="688"/>
                </a:cubicBezTo>
                <a:cubicBezTo>
                  <a:pt x="424" y="692"/>
                  <a:pt x="353" y="693"/>
                  <a:pt x="283" y="696"/>
                </a:cubicBezTo>
                <a:cubicBezTo>
                  <a:pt x="164" y="705"/>
                  <a:pt x="212" y="711"/>
                  <a:pt x="137" y="696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4" name="Freeform 12"/>
          <p:cNvSpPr>
            <a:spLocks/>
          </p:cNvSpPr>
          <p:nvPr/>
        </p:nvSpPr>
        <p:spPr bwMode="auto">
          <a:xfrm>
            <a:off x="3581400" y="3810000"/>
            <a:ext cx="1279525" cy="1377950"/>
          </a:xfrm>
          <a:custGeom>
            <a:avLst/>
            <a:gdLst>
              <a:gd name="T0" fmla="*/ 100 w 806"/>
              <a:gd name="T1" fmla="*/ 795 h 868"/>
              <a:gd name="T2" fmla="*/ 51 w 806"/>
              <a:gd name="T3" fmla="*/ 819 h 868"/>
              <a:gd name="T4" fmla="*/ 100 w 806"/>
              <a:gd name="T5" fmla="*/ 868 h 868"/>
              <a:gd name="T6" fmla="*/ 173 w 806"/>
              <a:gd name="T7" fmla="*/ 851 h 868"/>
              <a:gd name="T8" fmla="*/ 222 w 806"/>
              <a:gd name="T9" fmla="*/ 811 h 868"/>
              <a:gd name="T10" fmla="*/ 295 w 806"/>
              <a:gd name="T11" fmla="*/ 770 h 868"/>
              <a:gd name="T12" fmla="*/ 400 w 806"/>
              <a:gd name="T13" fmla="*/ 722 h 868"/>
              <a:gd name="T14" fmla="*/ 497 w 806"/>
              <a:gd name="T15" fmla="*/ 673 h 868"/>
              <a:gd name="T16" fmla="*/ 571 w 806"/>
              <a:gd name="T17" fmla="*/ 641 h 868"/>
              <a:gd name="T18" fmla="*/ 635 w 806"/>
              <a:gd name="T19" fmla="*/ 600 h 868"/>
              <a:gd name="T20" fmla="*/ 749 w 806"/>
              <a:gd name="T21" fmla="*/ 519 h 868"/>
              <a:gd name="T22" fmla="*/ 773 w 806"/>
              <a:gd name="T23" fmla="*/ 478 h 868"/>
              <a:gd name="T24" fmla="*/ 781 w 806"/>
              <a:gd name="T25" fmla="*/ 365 h 868"/>
              <a:gd name="T26" fmla="*/ 798 w 806"/>
              <a:gd name="T27" fmla="*/ 300 h 868"/>
              <a:gd name="T28" fmla="*/ 749 w 806"/>
              <a:gd name="T29" fmla="*/ 97 h 868"/>
              <a:gd name="T30" fmla="*/ 708 w 806"/>
              <a:gd name="T31" fmla="*/ 56 h 868"/>
              <a:gd name="T32" fmla="*/ 684 w 806"/>
              <a:gd name="T33" fmla="*/ 32 h 868"/>
              <a:gd name="T34" fmla="*/ 635 w 806"/>
              <a:gd name="T35" fmla="*/ 16 h 868"/>
              <a:gd name="T36" fmla="*/ 611 w 806"/>
              <a:gd name="T37" fmla="*/ 8 h 868"/>
              <a:gd name="T38" fmla="*/ 303 w 806"/>
              <a:gd name="T39" fmla="*/ 32 h 868"/>
              <a:gd name="T40" fmla="*/ 262 w 806"/>
              <a:gd name="T41" fmla="*/ 73 h 868"/>
              <a:gd name="T42" fmla="*/ 214 w 806"/>
              <a:gd name="T43" fmla="*/ 89 h 868"/>
              <a:gd name="T44" fmla="*/ 189 w 806"/>
              <a:gd name="T45" fmla="*/ 97 h 868"/>
              <a:gd name="T46" fmla="*/ 124 w 806"/>
              <a:gd name="T47" fmla="*/ 219 h 868"/>
              <a:gd name="T48" fmla="*/ 116 w 806"/>
              <a:gd name="T49" fmla="*/ 486 h 868"/>
              <a:gd name="T50" fmla="*/ 51 w 806"/>
              <a:gd name="T51" fmla="*/ 576 h 868"/>
              <a:gd name="T52" fmla="*/ 19 w 806"/>
              <a:gd name="T53" fmla="*/ 624 h 868"/>
              <a:gd name="T54" fmla="*/ 19 w 806"/>
              <a:gd name="T55" fmla="*/ 770 h 868"/>
              <a:gd name="T56" fmla="*/ 43 w 806"/>
              <a:gd name="T57" fmla="*/ 819 h 868"/>
              <a:gd name="T58" fmla="*/ 100 w 806"/>
              <a:gd name="T59" fmla="*/ 795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06" h="868">
                <a:moveTo>
                  <a:pt x="100" y="795"/>
                </a:moveTo>
                <a:cubicBezTo>
                  <a:pt x="90" y="798"/>
                  <a:pt x="56" y="808"/>
                  <a:pt x="51" y="819"/>
                </a:cubicBezTo>
                <a:cubicBezTo>
                  <a:pt x="40" y="845"/>
                  <a:pt x="86" y="863"/>
                  <a:pt x="100" y="868"/>
                </a:cubicBezTo>
                <a:cubicBezTo>
                  <a:pt x="105" y="867"/>
                  <a:pt x="160" y="861"/>
                  <a:pt x="173" y="851"/>
                </a:cubicBezTo>
                <a:cubicBezTo>
                  <a:pt x="241" y="795"/>
                  <a:pt x="123" y="859"/>
                  <a:pt x="222" y="811"/>
                </a:cubicBezTo>
                <a:cubicBezTo>
                  <a:pt x="247" y="786"/>
                  <a:pt x="262" y="781"/>
                  <a:pt x="295" y="770"/>
                </a:cubicBezTo>
                <a:cubicBezTo>
                  <a:pt x="339" y="741"/>
                  <a:pt x="353" y="738"/>
                  <a:pt x="400" y="722"/>
                </a:cubicBezTo>
                <a:cubicBezTo>
                  <a:pt x="438" y="682"/>
                  <a:pt x="445" y="690"/>
                  <a:pt x="497" y="673"/>
                </a:cubicBezTo>
                <a:cubicBezTo>
                  <a:pt x="520" y="651"/>
                  <a:pt x="540" y="649"/>
                  <a:pt x="571" y="641"/>
                </a:cubicBezTo>
                <a:cubicBezTo>
                  <a:pt x="592" y="619"/>
                  <a:pt x="610" y="614"/>
                  <a:pt x="635" y="600"/>
                </a:cubicBezTo>
                <a:cubicBezTo>
                  <a:pt x="677" y="577"/>
                  <a:pt x="710" y="545"/>
                  <a:pt x="749" y="519"/>
                </a:cubicBezTo>
                <a:cubicBezTo>
                  <a:pt x="754" y="504"/>
                  <a:pt x="770" y="494"/>
                  <a:pt x="773" y="478"/>
                </a:cubicBezTo>
                <a:cubicBezTo>
                  <a:pt x="780" y="441"/>
                  <a:pt x="776" y="402"/>
                  <a:pt x="781" y="365"/>
                </a:cubicBezTo>
                <a:cubicBezTo>
                  <a:pt x="784" y="343"/>
                  <a:pt x="794" y="322"/>
                  <a:pt x="798" y="300"/>
                </a:cubicBezTo>
                <a:cubicBezTo>
                  <a:pt x="793" y="225"/>
                  <a:pt x="806" y="154"/>
                  <a:pt x="749" y="97"/>
                </a:cubicBezTo>
                <a:cubicBezTo>
                  <a:pt x="735" y="83"/>
                  <a:pt x="722" y="70"/>
                  <a:pt x="708" y="56"/>
                </a:cubicBezTo>
                <a:cubicBezTo>
                  <a:pt x="700" y="48"/>
                  <a:pt x="695" y="36"/>
                  <a:pt x="684" y="32"/>
                </a:cubicBezTo>
                <a:cubicBezTo>
                  <a:pt x="668" y="27"/>
                  <a:pt x="651" y="21"/>
                  <a:pt x="635" y="16"/>
                </a:cubicBezTo>
                <a:cubicBezTo>
                  <a:pt x="627" y="13"/>
                  <a:pt x="611" y="8"/>
                  <a:pt x="611" y="8"/>
                </a:cubicBezTo>
                <a:cubicBezTo>
                  <a:pt x="517" y="11"/>
                  <a:pt x="399" y="0"/>
                  <a:pt x="303" y="32"/>
                </a:cubicBezTo>
                <a:cubicBezTo>
                  <a:pt x="289" y="45"/>
                  <a:pt x="279" y="64"/>
                  <a:pt x="262" y="73"/>
                </a:cubicBezTo>
                <a:cubicBezTo>
                  <a:pt x="247" y="81"/>
                  <a:pt x="230" y="84"/>
                  <a:pt x="214" y="89"/>
                </a:cubicBezTo>
                <a:cubicBezTo>
                  <a:pt x="206" y="92"/>
                  <a:pt x="189" y="97"/>
                  <a:pt x="189" y="97"/>
                </a:cubicBezTo>
                <a:cubicBezTo>
                  <a:pt x="141" y="146"/>
                  <a:pt x="144" y="156"/>
                  <a:pt x="124" y="219"/>
                </a:cubicBezTo>
                <a:cubicBezTo>
                  <a:pt x="121" y="308"/>
                  <a:pt x="123" y="397"/>
                  <a:pt x="116" y="486"/>
                </a:cubicBezTo>
                <a:cubicBezTo>
                  <a:pt x="116" y="491"/>
                  <a:pt x="58" y="567"/>
                  <a:pt x="51" y="576"/>
                </a:cubicBezTo>
                <a:cubicBezTo>
                  <a:pt x="39" y="591"/>
                  <a:pt x="19" y="624"/>
                  <a:pt x="19" y="624"/>
                </a:cubicBezTo>
                <a:cubicBezTo>
                  <a:pt x="0" y="685"/>
                  <a:pt x="6" y="653"/>
                  <a:pt x="19" y="770"/>
                </a:cubicBezTo>
                <a:cubicBezTo>
                  <a:pt x="20" y="776"/>
                  <a:pt x="33" y="819"/>
                  <a:pt x="43" y="819"/>
                </a:cubicBezTo>
                <a:cubicBezTo>
                  <a:pt x="64" y="819"/>
                  <a:pt x="81" y="803"/>
                  <a:pt x="100" y="795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5" name="Freeform 13"/>
          <p:cNvSpPr>
            <a:spLocks/>
          </p:cNvSpPr>
          <p:nvPr/>
        </p:nvSpPr>
        <p:spPr bwMode="auto">
          <a:xfrm>
            <a:off x="533400" y="2057400"/>
            <a:ext cx="1644650" cy="1597025"/>
          </a:xfrm>
          <a:custGeom>
            <a:avLst/>
            <a:gdLst>
              <a:gd name="T0" fmla="*/ 651 w 1036"/>
              <a:gd name="T1" fmla="*/ 990 h 1006"/>
              <a:gd name="T2" fmla="*/ 700 w 1036"/>
              <a:gd name="T3" fmla="*/ 925 h 1006"/>
              <a:gd name="T4" fmla="*/ 725 w 1036"/>
              <a:gd name="T5" fmla="*/ 884 h 1006"/>
              <a:gd name="T6" fmla="*/ 733 w 1036"/>
              <a:gd name="T7" fmla="*/ 860 h 1006"/>
              <a:gd name="T8" fmla="*/ 806 w 1036"/>
              <a:gd name="T9" fmla="*/ 811 h 1006"/>
              <a:gd name="T10" fmla="*/ 871 w 1036"/>
              <a:gd name="T11" fmla="*/ 762 h 1006"/>
              <a:gd name="T12" fmla="*/ 911 w 1036"/>
              <a:gd name="T13" fmla="*/ 689 h 1006"/>
              <a:gd name="T14" fmla="*/ 935 w 1036"/>
              <a:gd name="T15" fmla="*/ 673 h 1006"/>
              <a:gd name="T16" fmla="*/ 1017 w 1036"/>
              <a:gd name="T17" fmla="*/ 600 h 1006"/>
              <a:gd name="T18" fmla="*/ 927 w 1036"/>
              <a:gd name="T19" fmla="*/ 235 h 1006"/>
              <a:gd name="T20" fmla="*/ 862 w 1036"/>
              <a:gd name="T21" fmla="*/ 138 h 1006"/>
              <a:gd name="T22" fmla="*/ 806 w 1036"/>
              <a:gd name="T23" fmla="*/ 73 h 1006"/>
              <a:gd name="T24" fmla="*/ 789 w 1036"/>
              <a:gd name="T25" fmla="*/ 49 h 1006"/>
              <a:gd name="T26" fmla="*/ 757 w 1036"/>
              <a:gd name="T27" fmla="*/ 40 h 1006"/>
              <a:gd name="T28" fmla="*/ 676 w 1036"/>
              <a:gd name="T29" fmla="*/ 0 h 1006"/>
              <a:gd name="T30" fmla="*/ 311 w 1036"/>
              <a:gd name="T31" fmla="*/ 65 h 1006"/>
              <a:gd name="T32" fmla="*/ 173 w 1036"/>
              <a:gd name="T33" fmla="*/ 178 h 1006"/>
              <a:gd name="T34" fmla="*/ 140 w 1036"/>
              <a:gd name="T35" fmla="*/ 211 h 1006"/>
              <a:gd name="T36" fmla="*/ 116 w 1036"/>
              <a:gd name="T37" fmla="*/ 259 h 1006"/>
              <a:gd name="T38" fmla="*/ 67 w 1036"/>
              <a:gd name="T39" fmla="*/ 316 h 1006"/>
              <a:gd name="T40" fmla="*/ 27 w 1036"/>
              <a:gd name="T41" fmla="*/ 389 h 1006"/>
              <a:gd name="T42" fmla="*/ 27 w 1036"/>
              <a:gd name="T43" fmla="*/ 868 h 1006"/>
              <a:gd name="T44" fmla="*/ 84 w 1036"/>
              <a:gd name="T45" fmla="*/ 965 h 1006"/>
              <a:gd name="T46" fmla="*/ 108 w 1036"/>
              <a:gd name="T47" fmla="*/ 990 h 1006"/>
              <a:gd name="T48" fmla="*/ 157 w 1036"/>
              <a:gd name="T49" fmla="*/ 1006 h 1006"/>
              <a:gd name="T50" fmla="*/ 441 w 1036"/>
              <a:gd name="T51" fmla="*/ 998 h 1006"/>
              <a:gd name="T52" fmla="*/ 611 w 1036"/>
              <a:gd name="T53" fmla="*/ 998 h 1006"/>
              <a:gd name="T54" fmla="*/ 651 w 1036"/>
              <a:gd name="T55" fmla="*/ 990 h 1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36" h="1006">
                <a:moveTo>
                  <a:pt x="651" y="990"/>
                </a:moveTo>
                <a:cubicBezTo>
                  <a:pt x="670" y="971"/>
                  <a:pt x="700" y="925"/>
                  <a:pt x="700" y="925"/>
                </a:cubicBezTo>
                <a:cubicBezTo>
                  <a:pt x="722" y="857"/>
                  <a:pt x="692" y="938"/>
                  <a:pt x="725" y="884"/>
                </a:cubicBezTo>
                <a:cubicBezTo>
                  <a:pt x="729" y="877"/>
                  <a:pt x="728" y="867"/>
                  <a:pt x="733" y="860"/>
                </a:cubicBezTo>
                <a:cubicBezTo>
                  <a:pt x="751" y="833"/>
                  <a:pt x="777" y="820"/>
                  <a:pt x="806" y="811"/>
                </a:cubicBezTo>
                <a:cubicBezTo>
                  <a:pt x="830" y="795"/>
                  <a:pt x="853" y="784"/>
                  <a:pt x="871" y="762"/>
                </a:cubicBezTo>
                <a:cubicBezTo>
                  <a:pt x="889" y="739"/>
                  <a:pt x="891" y="710"/>
                  <a:pt x="911" y="689"/>
                </a:cubicBezTo>
                <a:cubicBezTo>
                  <a:pt x="918" y="682"/>
                  <a:pt x="928" y="679"/>
                  <a:pt x="935" y="673"/>
                </a:cubicBezTo>
                <a:cubicBezTo>
                  <a:pt x="966" y="646"/>
                  <a:pt x="984" y="621"/>
                  <a:pt x="1017" y="600"/>
                </a:cubicBezTo>
                <a:cubicBezTo>
                  <a:pt x="1011" y="447"/>
                  <a:pt x="1036" y="338"/>
                  <a:pt x="927" y="235"/>
                </a:cubicBezTo>
                <a:cubicBezTo>
                  <a:pt x="913" y="193"/>
                  <a:pt x="887" y="171"/>
                  <a:pt x="862" y="138"/>
                </a:cubicBezTo>
                <a:cubicBezTo>
                  <a:pt x="810" y="71"/>
                  <a:pt x="854" y="105"/>
                  <a:pt x="806" y="73"/>
                </a:cubicBezTo>
                <a:cubicBezTo>
                  <a:pt x="800" y="65"/>
                  <a:pt x="797" y="54"/>
                  <a:pt x="789" y="49"/>
                </a:cubicBezTo>
                <a:cubicBezTo>
                  <a:pt x="780" y="43"/>
                  <a:pt x="767" y="44"/>
                  <a:pt x="757" y="40"/>
                </a:cubicBezTo>
                <a:cubicBezTo>
                  <a:pt x="728" y="29"/>
                  <a:pt x="706" y="10"/>
                  <a:pt x="676" y="0"/>
                </a:cubicBezTo>
                <a:cubicBezTo>
                  <a:pt x="556" y="5"/>
                  <a:pt x="420" y="4"/>
                  <a:pt x="311" y="65"/>
                </a:cubicBezTo>
                <a:cubicBezTo>
                  <a:pt x="255" y="96"/>
                  <a:pt x="229" y="150"/>
                  <a:pt x="173" y="178"/>
                </a:cubicBezTo>
                <a:cubicBezTo>
                  <a:pt x="162" y="189"/>
                  <a:pt x="150" y="199"/>
                  <a:pt x="140" y="211"/>
                </a:cubicBezTo>
                <a:cubicBezTo>
                  <a:pt x="99" y="261"/>
                  <a:pt x="145" y="209"/>
                  <a:pt x="116" y="259"/>
                </a:cubicBezTo>
                <a:cubicBezTo>
                  <a:pt x="104" y="279"/>
                  <a:pt x="84" y="300"/>
                  <a:pt x="67" y="316"/>
                </a:cubicBezTo>
                <a:cubicBezTo>
                  <a:pt x="59" y="342"/>
                  <a:pt x="27" y="389"/>
                  <a:pt x="27" y="389"/>
                </a:cubicBezTo>
                <a:cubicBezTo>
                  <a:pt x="0" y="580"/>
                  <a:pt x="13" y="466"/>
                  <a:pt x="27" y="868"/>
                </a:cubicBezTo>
                <a:cubicBezTo>
                  <a:pt x="28" y="911"/>
                  <a:pt x="43" y="952"/>
                  <a:pt x="84" y="965"/>
                </a:cubicBezTo>
                <a:cubicBezTo>
                  <a:pt x="92" y="973"/>
                  <a:pt x="98" y="984"/>
                  <a:pt x="108" y="990"/>
                </a:cubicBezTo>
                <a:cubicBezTo>
                  <a:pt x="123" y="998"/>
                  <a:pt x="157" y="1006"/>
                  <a:pt x="157" y="1006"/>
                </a:cubicBezTo>
                <a:cubicBezTo>
                  <a:pt x="283" y="999"/>
                  <a:pt x="319" y="990"/>
                  <a:pt x="441" y="998"/>
                </a:cubicBezTo>
                <a:cubicBezTo>
                  <a:pt x="516" y="973"/>
                  <a:pt x="431" y="998"/>
                  <a:pt x="611" y="998"/>
                </a:cubicBezTo>
                <a:cubicBezTo>
                  <a:pt x="625" y="998"/>
                  <a:pt x="665" y="990"/>
                  <a:pt x="651" y="99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6" name="Freeform 14"/>
          <p:cNvSpPr>
            <a:spLocks/>
          </p:cNvSpPr>
          <p:nvPr/>
        </p:nvSpPr>
        <p:spPr bwMode="auto">
          <a:xfrm>
            <a:off x="990600" y="1219200"/>
            <a:ext cx="1384300" cy="1066800"/>
          </a:xfrm>
          <a:custGeom>
            <a:avLst/>
            <a:gdLst>
              <a:gd name="T0" fmla="*/ 544 w 841"/>
              <a:gd name="T1" fmla="*/ 627 h 653"/>
              <a:gd name="T2" fmla="*/ 730 w 841"/>
              <a:gd name="T3" fmla="*/ 619 h 653"/>
              <a:gd name="T4" fmla="*/ 779 w 841"/>
              <a:gd name="T5" fmla="*/ 603 h 653"/>
              <a:gd name="T6" fmla="*/ 828 w 841"/>
              <a:gd name="T7" fmla="*/ 514 h 653"/>
              <a:gd name="T8" fmla="*/ 795 w 841"/>
              <a:gd name="T9" fmla="*/ 425 h 653"/>
              <a:gd name="T10" fmla="*/ 746 w 841"/>
              <a:gd name="T11" fmla="*/ 368 h 653"/>
              <a:gd name="T12" fmla="*/ 617 w 841"/>
              <a:gd name="T13" fmla="*/ 262 h 653"/>
              <a:gd name="T14" fmla="*/ 511 w 841"/>
              <a:gd name="T15" fmla="*/ 149 h 653"/>
              <a:gd name="T16" fmla="*/ 454 w 841"/>
              <a:gd name="T17" fmla="*/ 60 h 653"/>
              <a:gd name="T18" fmla="*/ 422 w 841"/>
              <a:gd name="T19" fmla="*/ 19 h 653"/>
              <a:gd name="T20" fmla="*/ 373 w 841"/>
              <a:gd name="T21" fmla="*/ 3 h 653"/>
              <a:gd name="T22" fmla="*/ 195 w 841"/>
              <a:gd name="T23" fmla="*/ 27 h 653"/>
              <a:gd name="T24" fmla="*/ 146 w 841"/>
              <a:gd name="T25" fmla="*/ 60 h 653"/>
              <a:gd name="T26" fmla="*/ 97 w 841"/>
              <a:gd name="T27" fmla="*/ 108 h 653"/>
              <a:gd name="T28" fmla="*/ 33 w 841"/>
              <a:gd name="T29" fmla="*/ 206 h 653"/>
              <a:gd name="T30" fmla="*/ 8 w 841"/>
              <a:gd name="T31" fmla="*/ 279 h 653"/>
              <a:gd name="T32" fmla="*/ 0 w 841"/>
              <a:gd name="T33" fmla="*/ 303 h 653"/>
              <a:gd name="T34" fmla="*/ 8 w 841"/>
              <a:gd name="T35" fmla="*/ 368 h 653"/>
              <a:gd name="T36" fmla="*/ 41 w 841"/>
              <a:gd name="T37" fmla="*/ 408 h 653"/>
              <a:gd name="T38" fmla="*/ 341 w 841"/>
              <a:gd name="T39" fmla="*/ 481 h 653"/>
              <a:gd name="T40" fmla="*/ 446 w 841"/>
              <a:gd name="T41" fmla="*/ 514 h 653"/>
              <a:gd name="T42" fmla="*/ 479 w 841"/>
              <a:gd name="T43" fmla="*/ 563 h 653"/>
              <a:gd name="T44" fmla="*/ 503 w 841"/>
              <a:gd name="T45" fmla="*/ 611 h 653"/>
              <a:gd name="T46" fmla="*/ 536 w 841"/>
              <a:gd name="T47" fmla="*/ 619 h 653"/>
              <a:gd name="T48" fmla="*/ 544 w 841"/>
              <a:gd name="T49" fmla="*/ 627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41" h="653">
                <a:moveTo>
                  <a:pt x="544" y="627"/>
                </a:moveTo>
                <a:cubicBezTo>
                  <a:pt x="606" y="624"/>
                  <a:pt x="668" y="625"/>
                  <a:pt x="730" y="619"/>
                </a:cubicBezTo>
                <a:cubicBezTo>
                  <a:pt x="747" y="617"/>
                  <a:pt x="779" y="603"/>
                  <a:pt x="779" y="603"/>
                </a:cubicBezTo>
                <a:cubicBezTo>
                  <a:pt x="789" y="572"/>
                  <a:pt x="804" y="536"/>
                  <a:pt x="828" y="514"/>
                </a:cubicBezTo>
                <a:cubicBezTo>
                  <a:pt x="841" y="476"/>
                  <a:pt x="828" y="447"/>
                  <a:pt x="795" y="425"/>
                </a:cubicBezTo>
                <a:cubicBezTo>
                  <a:pt x="785" y="393"/>
                  <a:pt x="768" y="390"/>
                  <a:pt x="746" y="368"/>
                </a:cubicBezTo>
                <a:cubicBezTo>
                  <a:pt x="705" y="327"/>
                  <a:pt x="674" y="281"/>
                  <a:pt x="617" y="262"/>
                </a:cubicBezTo>
                <a:cubicBezTo>
                  <a:pt x="579" y="226"/>
                  <a:pt x="540" y="193"/>
                  <a:pt x="511" y="149"/>
                </a:cubicBezTo>
                <a:cubicBezTo>
                  <a:pt x="492" y="92"/>
                  <a:pt x="499" y="96"/>
                  <a:pt x="454" y="60"/>
                </a:cubicBezTo>
                <a:cubicBezTo>
                  <a:pt x="440" y="49"/>
                  <a:pt x="437" y="28"/>
                  <a:pt x="422" y="19"/>
                </a:cubicBezTo>
                <a:cubicBezTo>
                  <a:pt x="407" y="10"/>
                  <a:pt x="373" y="3"/>
                  <a:pt x="373" y="3"/>
                </a:cubicBezTo>
                <a:cubicBezTo>
                  <a:pt x="348" y="5"/>
                  <a:pt x="237" y="0"/>
                  <a:pt x="195" y="27"/>
                </a:cubicBezTo>
                <a:cubicBezTo>
                  <a:pt x="185" y="33"/>
                  <a:pt x="155" y="52"/>
                  <a:pt x="146" y="60"/>
                </a:cubicBezTo>
                <a:cubicBezTo>
                  <a:pt x="129" y="75"/>
                  <a:pt x="97" y="108"/>
                  <a:pt x="97" y="108"/>
                </a:cubicBezTo>
                <a:cubicBezTo>
                  <a:pt x="80" y="144"/>
                  <a:pt x="60" y="177"/>
                  <a:pt x="33" y="206"/>
                </a:cubicBezTo>
                <a:cubicBezTo>
                  <a:pt x="17" y="247"/>
                  <a:pt x="28" y="219"/>
                  <a:pt x="8" y="279"/>
                </a:cubicBezTo>
                <a:cubicBezTo>
                  <a:pt x="5" y="287"/>
                  <a:pt x="0" y="303"/>
                  <a:pt x="0" y="303"/>
                </a:cubicBezTo>
                <a:cubicBezTo>
                  <a:pt x="3" y="325"/>
                  <a:pt x="2" y="347"/>
                  <a:pt x="8" y="368"/>
                </a:cubicBezTo>
                <a:cubicBezTo>
                  <a:pt x="14" y="389"/>
                  <a:pt x="29" y="393"/>
                  <a:pt x="41" y="408"/>
                </a:cubicBezTo>
                <a:cubicBezTo>
                  <a:pt x="107" y="490"/>
                  <a:pt x="249" y="477"/>
                  <a:pt x="341" y="481"/>
                </a:cubicBezTo>
                <a:cubicBezTo>
                  <a:pt x="376" y="494"/>
                  <a:pt x="411" y="502"/>
                  <a:pt x="446" y="514"/>
                </a:cubicBezTo>
                <a:cubicBezTo>
                  <a:pt x="453" y="523"/>
                  <a:pt x="474" y="553"/>
                  <a:pt x="479" y="563"/>
                </a:cubicBezTo>
                <a:cubicBezTo>
                  <a:pt x="487" y="579"/>
                  <a:pt x="486" y="600"/>
                  <a:pt x="503" y="611"/>
                </a:cubicBezTo>
                <a:cubicBezTo>
                  <a:pt x="512" y="617"/>
                  <a:pt x="525" y="616"/>
                  <a:pt x="536" y="619"/>
                </a:cubicBezTo>
                <a:cubicBezTo>
                  <a:pt x="546" y="649"/>
                  <a:pt x="544" y="653"/>
                  <a:pt x="544" y="627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7" name="Freeform 15"/>
          <p:cNvSpPr>
            <a:spLocks/>
          </p:cNvSpPr>
          <p:nvPr/>
        </p:nvSpPr>
        <p:spPr bwMode="auto">
          <a:xfrm>
            <a:off x="4168775" y="2363788"/>
            <a:ext cx="1241425" cy="1454150"/>
          </a:xfrm>
          <a:custGeom>
            <a:avLst/>
            <a:gdLst>
              <a:gd name="T0" fmla="*/ 641 w 782"/>
              <a:gd name="T1" fmla="*/ 0 h 916"/>
              <a:gd name="T2" fmla="*/ 333 w 782"/>
              <a:gd name="T3" fmla="*/ 170 h 916"/>
              <a:gd name="T4" fmla="*/ 284 w 782"/>
              <a:gd name="T5" fmla="*/ 211 h 916"/>
              <a:gd name="T6" fmla="*/ 220 w 782"/>
              <a:gd name="T7" fmla="*/ 227 h 916"/>
              <a:gd name="T8" fmla="*/ 114 w 782"/>
              <a:gd name="T9" fmla="*/ 316 h 916"/>
              <a:gd name="T10" fmla="*/ 0 w 782"/>
              <a:gd name="T11" fmla="*/ 543 h 916"/>
              <a:gd name="T12" fmla="*/ 65 w 782"/>
              <a:gd name="T13" fmla="*/ 787 h 916"/>
              <a:gd name="T14" fmla="*/ 114 w 782"/>
              <a:gd name="T15" fmla="*/ 852 h 916"/>
              <a:gd name="T16" fmla="*/ 268 w 782"/>
              <a:gd name="T17" fmla="*/ 916 h 916"/>
              <a:gd name="T18" fmla="*/ 382 w 782"/>
              <a:gd name="T19" fmla="*/ 908 h 916"/>
              <a:gd name="T20" fmla="*/ 430 w 782"/>
              <a:gd name="T21" fmla="*/ 892 h 916"/>
              <a:gd name="T22" fmla="*/ 479 w 782"/>
              <a:gd name="T23" fmla="*/ 868 h 916"/>
              <a:gd name="T24" fmla="*/ 528 w 782"/>
              <a:gd name="T25" fmla="*/ 827 h 916"/>
              <a:gd name="T26" fmla="*/ 552 w 782"/>
              <a:gd name="T27" fmla="*/ 778 h 916"/>
              <a:gd name="T28" fmla="*/ 576 w 782"/>
              <a:gd name="T29" fmla="*/ 762 h 916"/>
              <a:gd name="T30" fmla="*/ 706 w 782"/>
              <a:gd name="T31" fmla="*/ 592 h 916"/>
              <a:gd name="T32" fmla="*/ 658 w 782"/>
              <a:gd name="T33" fmla="*/ 56 h 916"/>
              <a:gd name="T34" fmla="*/ 649 w 782"/>
              <a:gd name="T35" fmla="*/ 32 h 916"/>
              <a:gd name="T36" fmla="*/ 641 w 782"/>
              <a:gd name="T3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2" h="916">
                <a:moveTo>
                  <a:pt x="641" y="0"/>
                </a:moveTo>
                <a:cubicBezTo>
                  <a:pt x="520" y="24"/>
                  <a:pt x="439" y="117"/>
                  <a:pt x="333" y="170"/>
                </a:cubicBezTo>
                <a:cubicBezTo>
                  <a:pt x="283" y="195"/>
                  <a:pt x="336" y="176"/>
                  <a:pt x="284" y="211"/>
                </a:cubicBezTo>
                <a:cubicBezTo>
                  <a:pt x="274" y="218"/>
                  <a:pt x="226" y="226"/>
                  <a:pt x="220" y="227"/>
                </a:cubicBezTo>
                <a:cubicBezTo>
                  <a:pt x="177" y="248"/>
                  <a:pt x="155" y="289"/>
                  <a:pt x="114" y="316"/>
                </a:cubicBezTo>
                <a:cubicBezTo>
                  <a:pt x="77" y="393"/>
                  <a:pt x="30" y="463"/>
                  <a:pt x="0" y="543"/>
                </a:cubicBezTo>
                <a:cubicBezTo>
                  <a:pt x="7" y="644"/>
                  <a:pt x="13" y="706"/>
                  <a:pt x="65" y="787"/>
                </a:cubicBezTo>
                <a:cubicBezTo>
                  <a:pt x="75" y="825"/>
                  <a:pt x="82" y="830"/>
                  <a:pt x="114" y="852"/>
                </a:cubicBezTo>
                <a:cubicBezTo>
                  <a:pt x="148" y="903"/>
                  <a:pt x="211" y="908"/>
                  <a:pt x="268" y="916"/>
                </a:cubicBezTo>
                <a:cubicBezTo>
                  <a:pt x="306" y="913"/>
                  <a:pt x="344" y="914"/>
                  <a:pt x="382" y="908"/>
                </a:cubicBezTo>
                <a:cubicBezTo>
                  <a:pt x="399" y="906"/>
                  <a:pt x="430" y="892"/>
                  <a:pt x="430" y="892"/>
                </a:cubicBezTo>
                <a:cubicBezTo>
                  <a:pt x="482" y="843"/>
                  <a:pt x="401" y="914"/>
                  <a:pt x="479" y="868"/>
                </a:cubicBezTo>
                <a:cubicBezTo>
                  <a:pt x="497" y="857"/>
                  <a:pt x="510" y="838"/>
                  <a:pt x="528" y="827"/>
                </a:cubicBezTo>
                <a:cubicBezTo>
                  <a:pt x="538" y="812"/>
                  <a:pt x="541" y="792"/>
                  <a:pt x="552" y="778"/>
                </a:cubicBezTo>
                <a:cubicBezTo>
                  <a:pt x="558" y="770"/>
                  <a:pt x="569" y="768"/>
                  <a:pt x="576" y="762"/>
                </a:cubicBezTo>
                <a:cubicBezTo>
                  <a:pt x="627" y="718"/>
                  <a:pt x="685" y="656"/>
                  <a:pt x="706" y="592"/>
                </a:cubicBezTo>
                <a:cubicBezTo>
                  <a:pt x="682" y="419"/>
                  <a:pt x="782" y="188"/>
                  <a:pt x="658" y="56"/>
                </a:cubicBezTo>
                <a:cubicBezTo>
                  <a:pt x="655" y="48"/>
                  <a:pt x="654" y="39"/>
                  <a:pt x="649" y="32"/>
                </a:cubicBezTo>
                <a:cubicBezTo>
                  <a:pt x="626" y="4"/>
                  <a:pt x="612" y="29"/>
                  <a:pt x="641" y="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8" name="Freeform 16"/>
          <p:cNvSpPr>
            <a:spLocks/>
          </p:cNvSpPr>
          <p:nvPr/>
        </p:nvSpPr>
        <p:spPr bwMode="auto">
          <a:xfrm>
            <a:off x="3276600" y="990600"/>
            <a:ext cx="1295400" cy="914400"/>
          </a:xfrm>
          <a:custGeom>
            <a:avLst/>
            <a:gdLst>
              <a:gd name="T0" fmla="*/ 542 w 639"/>
              <a:gd name="T1" fmla="*/ 79 h 461"/>
              <a:gd name="T2" fmla="*/ 436 w 639"/>
              <a:gd name="T3" fmla="*/ 47 h 461"/>
              <a:gd name="T4" fmla="*/ 185 w 639"/>
              <a:gd name="T5" fmla="*/ 14 h 461"/>
              <a:gd name="T6" fmla="*/ 6 w 639"/>
              <a:gd name="T7" fmla="*/ 63 h 461"/>
              <a:gd name="T8" fmla="*/ 55 w 639"/>
              <a:gd name="T9" fmla="*/ 250 h 461"/>
              <a:gd name="T10" fmla="*/ 104 w 639"/>
              <a:gd name="T11" fmla="*/ 315 h 461"/>
              <a:gd name="T12" fmla="*/ 161 w 639"/>
              <a:gd name="T13" fmla="*/ 371 h 461"/>
              <a:gd name="T14" fmla="*/ 234 w 639"/>
              <a:gd name="T15" fmla="*/ 444 h 461"/>
              <a:gd name="T16" fmla="*/ 282 w 639"/>
              <a:gd name="T17" fmla="*/ 461 h 461"/>
              <a:gd name="T18" fmla="*/ 582 w 639"/>
              <a:gd name="T19" fmla="*/ 452 h 461"/>
              <a:gd name="T20" fmla="*/ 639 w 639"/>
              <a:gd name="T21" fmla="*/ 290 h 461"/>
              <a:gd name="T22" fmla="*/ 550 w 639"/>
              <a:gd name="T23" fmla="*/ 104 h 461"/>
              <a:gd name="T24" fmla="*/ 542 w 639"/>
              <a:gd name="T25" fmla="*/ 79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9" h="461">
                <a:moveTo>
                  <a:pt x="542" y="79"/>
                </a:moveTo>
                <a:cubicBezTo>
                  <a:pt x="507" y="67"/>
                  <a:pt x="471" y="58"/>
                  <a:pt x="436" y="47"/>
                </a:cubicBezTo>
                <a:cubicBezTo>
                  <a:pt x="366" y="0"/>
                  <a:pt x="185" y="14"/>
                  <a:pt x="185" y="14"/>
                </a:cubicBezTo>
                <a:cubicBezTo>
                  <a:pt x="101" y="21"/>
                  <a:pt x="62" y="10"/>
                  <a:pt x="6" y="63"/>
                </a:cubicBezTo>
                <a:cubicBezTo>
                  <a:pt x="12" y="151"/>
                  <a:pt x="0" y="192"/>
                  <a:pt x="55" y="250"/>
                </a:cubicBezTo>
                <a:cubicBezTo>
                  <a:pt x="65" y="281"/>
                  <a:pt x="85" y="291"/>
                  <a:pt x="104" y="315"/>
                </a:cubicBezTo>
                <a:cubicBezTo>
                  <a:pt x="122" y="338"/>
                  <a:pt x="140" y="350"/>
                  <a:pt x="161" y="371"/>
                </a:cubicBezTo>
                <a:cubicBezTo>
                  <a:pt x="186" y="396"/>
                  <a:pt x="203" y="426"/>
                  <a:pt x="234" y="444"/>
                </a:cubicBezTo>
                <a:cubicBezTo>
                  <a:pt x="249" y="453"/>
                  <a:pt x="266" y="455"/>
                  <a:pt x="282" y="461"/>
                </a:cubicBezTo>
                <a:cubicBezTo>
                  <a:pt x="382" y="458"/>
                  <a:pt x="482" y="460"/>
                  <a:pt x="582" y="452"/>
                </a:cubicBezTo>
                <a:cubicBezTo>
                  <a:pt x="612" y="450"/>
                  <a:pt x="627" y="327"/>
                  <a:pt x="639" y="290"/>
                </a:cubicBezTo>
                <a:cubicBezTo>
                  <a:pt x="632" y="211"/>
                  <a:pt x="636" y="133"/>
                  <a:pt x="550" y="104"/>
                </a:cubicBezTo>
                <a:cubicBezTo>
                  <a:pt x="547" y="96"/>
                  <a:pt x="542" y="79"/>
                  <a:pt x="542" y="79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9" name="Freeform 17"/>
          <p:cNvSpPr>
            <a:spLocks/>
          </p:cNvSpPr>
          <p:nvPr/>
        </p:nvSpPr>
        <p:spPr bwMode="auto">
          <a:xfrm>
            <a:off x="685800" y="1784350"/>
            <a:ext cx="676275" cy="592138"/>
          </a:xfrm>
          <a:custGeom>
            <a:avLst/>
            <a:gdLst>
              <a:gd name="T0" fmla="*/ 678 w 678"/>
              <a:gd name="T1" fmla="*/ 211 h 373"/>
              <a:gd name="T2" fmla="*/ 613 w 678"/>
              <a:gd name="T3" fmla="*/ 113 h 373"/>
              <a:gd name="T4" fmla="*/ 524 w 678"/>
              <a:gd name="T5" fmla="*/ 32 h 373"/>
              <a:gd name="T6" fmla="*/ 475 w 678"/>
              <a:gd name="T7" fmla="*/ 0 h 373"/>
              <a:gd name="T8" fmla="*/ 248 w 678"/>
              <a:gd name="T9" fmla="*/ 8 h 373"/>
              <a:gd name="T10" fmla="*/ 183 w 678"/>
              <a:gd name="T11" fmla="*/ 32 h 373"/>
              <a:gd name="T12" fmla="*/ 118 w 678"/>
              <a:gd name="T13" fmla="*/ 48 h 373"/>
              <a:gd name="T14" fmla="*/ 102 w 678"/>
              <a:gd name="T15" fmla="*/ 81 h 373"/>
              <a:gd name="T16" fmla="*/ 78 w 678"/>
              <a:gd name="T17" fmla="*/ 89 h 373"/>
              <a:gd name="T18" fmla="*/ 69 w 678"/>
              <a:gd name="T19" fmla="*/ 113 h 373"/>
              <a:gd name="T20" fmla="*/ 45 w 678"/>
              <a:gd name="T21" fmla="*/ 146 h 373"/>
              <a:gd name="T22" fmla="*/ 102 w 678"/>
              <a:gd name="T23" fmla="*/ 373 h 373"/>
              <a:gd name="T24" fmla="*/ 556 w 678"/>
              <a:gd name="T25" fmla="*/ 348 h 373"/>
              <a:gd name="T26" fmla="*/ 581 w 678"/>
              <a:gd name="T27" fmla="*/ 332 h 373"/>
              <a:gd name="T28" fmla="*/ 605 w 678"/>
              <a:gd name="T29" fmla="*/ 324 h 373"/>
              <a:gd name="T30" fmla="*/ 613 w 678"/>
              <a:gd name="T31" fmla="*/ 300 h 373"/>
              <a:gd name="T32" fmla="*/ 662 w 678"/>
              <a:gd name="T33" fmla="*/ 235 h 373"/>
              <a:gd name="T34" fmla="*/ 678 w 678"/>
              <a:gd name="T35" fmla="*/ 211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78" h="373">
                <a:moveTo>
                  <a:pt x="678" y="211"/>
                </a:moveTo>
                <a:cubicBezTo>
                  <a:pt x="668" y="161"/>
                  <a:pt x="655" y="141"/>
                  <a:pt x="613" y="113"/>
                </a:cubicBezTo>
                <a:cubicBezTo>
                  <a:pt x="588" y="75"/>
                  <a:pt x="562" y="54"/>
                  <a:pt x="524" y="32"/>
                </a:cubicBezTo>
                <a:cubicBezTo>
                  <a:pt x="507" y="22"/>
                  <a:pt x="475" y="0"/>
                  <a:pt x="475" y="0"/>
                </a:cubicBezTo>
                <a:cubicBezTo>
                  <a:pt x="399" y="3"/>
                  <a:pt x="324" y="3"/>
                  <a:pt x="248" y="8"/>
                </a:cubicBezTo>
                <a:cubicBezTo>
                  <a:pt x="208" y="10"/>
                  <a:pt x="220" y="20"/>
                  <a:pt x="183" y="32"/>
                </a:cubicBezTo>
                <a:cubicBezTo>
                  <a:pt x="162" y="39"/>
                  <a:pt x="118" y="48"/>
                  <a:pt x="118" y="48"/>
                </a:cubicBezTo>
                <a:cubicBezTo>
                  <a:pt x="113" y="59"/>
                  <a:pt x="111" y="72"/>
                  <a:pt x="102" y="81"/>
                </a:cubicBezTo>
                <a:cubicBezTo>
                  <a:pt x="96" y="87"/>
                  <a:pt x="84" y="83"/>
                  <a:pt x="78" y="89"/>
                </a:cubicBezTo>
                <a:cubicBezTo>
                  <a:pt x="72" y="95"/>
                  <a:pt x="73" y="106"/>
                  <a:pt x="69" y="113"/>
                </a:cubicBezTo>
                <a:cubicBezTo>
                  <a:pt x="62" y="125"/>
                  <a:pt x="53" y="135"/>
                  <a:pt x="45" y="146"/>
                </a:cubicBezTo>
                <a:cubicBezTo>
                  <a:pt x="28" y="230"/>
                  <a:pt x="0" y="339"/>
                  <a:pt x="102" y="373"/>
                </a:cubicBezTo>
                <a:cubicBezTo>
                  <a:pt x="280" y="368"/>
                  <a:pt x="391" y="359"/>
                  <a:pt x="556" y="348"/>
                </a:cubicBezTo>
                <a:cubicBezTo>
                  <a:pt x="564" y="343"/>
                  <a:pt x="572" y="336"/>
                  <a:pt x="581" y="332"/>
                </a:cubicBezTo>
                <a:cubicBezTo>
                  <a:pt x="589" y="328"/>
                  <a:pt x="599" y="330"/>
                  <a:pt x="605" y="324"/>
                </a:cubicBezTo>
                <a:cubicBezTo>
                  <a:pt x="611" y="318"/>
                  <a:pt x="609" y="307"/>
                  <a:pt x="613" y="300"/>
                </a:cubicBezTo>
                <a:cubicBezTo>
                  <a:pt x="637" y="256"/>
                  <a:pt x="636" y="260"/>
                  <a:pt x="662" y="235"/>
                </a:cubicBezTo>
                <a:cubicBezTo>
                  <a:pt x="671" y="208"/>
                  <a:pt x="662" y="211"/>
                  <a:pt x="678" y="211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0" name="Freeform 18"/>
          <p:cNvSpPr>
            <a:spLocks/>
          </p:cNvSpPr>
          <p:nvPr/>
        </p:nvSpPr>
        <p:spPr bwMode="auto">
          <a:xfrm>
            <a:off x="4291013" y="1728788"/>
            <a:ext cx="960437" cy="788987"/>
          </a:xfrm>
          <a:custGeom>
            <a:avLst/>
            <a:gdLst>
              <a:gd name="T0" fmla="*/ 353 w 605"/>
              <a:gd name="T1" fmla="*/ 2 h 497"/>
              <a:gd name="T2" fmla="*/ 21 w 605"/>
              <a:gd name="T3" fmla="*/ 10 h 497"/>
              <a:gd name="T4" fmla="*/ 5 w 605"/>
              <a:gd name="T5" fmla="*/ 35 h 497"/>
              <a:gd name="T6" fmla="*/ 45 w 605"/>
              <a:gd name="T7" fmla="*/ 156 h 497"/>
              <a:gd name="T8" fmla="*/ 78 w 605"/>
              <a:gd name="T9" fmla="*/ 205 h 497"/>
              <a:gd name="T10" fmla="*/ 86 w 605"/>
              <a:gd name="T11" fmla="*/ 229 h 497"/>
              <a:gd name="T12" fmla="*/ 151 w 605"/>
              <a:gd name="T13" fmla="*/ 319 h 497"/>
              <a:gd name="T14" fmla="*/ 232 w 605"/>
              <a:gd name="T15" fmla="*/ 440 h 497"/>
              <a:gd name="T16" fmla="*/ 289 w 605"/>
              <a:gd name="T17" fmla="*/ 497 h 497"/>
              <a:gd name="T18" fmla="*/ 418 w 605"/>
              <a:gd name="T19" fmla="*/ 465 h 497"/>
              <a:gd name="T20" fmla="*/ 467 w 605"/>
              <a:gd name="T21" fmla="*/ 448 h 497"/>
              <a:gd name="T22" fmla="*/ 589 w 605"/>
              <a:gd name="T23" fmla="*/ 351 h 497"/>
              <a:gd name="T24" fmla="*/ 516 w 605"/>
              <a:gd name="T25" fmla="*/ 148 h 497"/>
              <a:gd name="T26" fmla="*/ 467 w 605"/>
              <a:gd name="T27" fmla="*/ 83 h 497"/>
              <a:gd name="T28" fmla="*/ 426 w 605"/>
              <a:gd name="T29" fmla="*/ 51 h 497"/>
              <a:gd name="T30" fmla="*/ 410 w 605"/>
              <a:gd name="T31" fmla="*/ 26 h 497"/>
              <a:gd name="T32" fmla="*/ 353 w 605"/>
              <a:gd name="T33" fmla="*/ 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5" h="497">
                <a:moveTo>
                  <a:pt x="353" y="2"/>
                </a:moveTo>
                <a:cubicBezTo>
                  <a:pt x="242" y="5"/>
                  <a:pt x="131" y="0"/>
                  <a:pt x="21" y="10"/>
                </a:cubicBezTo>
                <a:cubicBezTo>
                  <a:pt x="11" y="11"/>
                  <a:pt x="6" y="25"/>
                  <a:pt x="5" y="35"/>
                </a:cubicBezTo>
                <a:cubicBezTo>
                  <a:pt x="0" y="76"/>
                  <a:pt x="23" y="123"/>
                  <a:pt x="45" y="156"/>
                </a:cubicBezTo>
                <a:cubicBezTo>
                  <a:pt x="64" y="214"/>
                  <a:pt x="37" y="146"/>
                  <a:pt x="78" y="205"/>
                </a:cubicBezTo>
                <a:cubicBezTo>
                  <a:pt x="83" y="212"/>
                  <a:pt x="82" y="222"/>
                  <a:pt x="86" y="229"/>
                </a:cubicBezTo>
                <a:cubicBezTo>
                  <a:pt x="104" y="261"/>
                  <a:pt x="125" y="293"/>
                  <a:pt x="151" y="319"/>
                </a:cubicBezTo>
                <a:cubicBezTo>
                  <a:pt x="162" y="361"/>
                  <a:pt x="196" y="417"/>
                  <a:pt x="232" y="440"/>
                </a:cubicBezTo>
                <a:cubicBezTo>
                  <a:pt x="249" y="466"/>
                  <a:pt x="267" y="476"/>
                  <a:pt x="289" y="497"/>
                </a:cubicBezTo>
                <a:cubicBezTo>
                  <a:pt x="384" y="488"/>
                  <a:pt x="354" y="494"/>
                  <a:pt x="418" y="465"/>
                </a:cubicBezTo>
                <a:cubicBezTo>
                  <a:pt x="434" y="458"/>
                  <a:pt x="467" y="448"/>
                  <a:pt x="467" y="448"/>
                </a:cubicBezTo>
                <a:cubicBezTo>
                  <a:pt x="504" y="411"/>
                  <a:pt x="550" y="387"/>
                  <a:pt x="589" y="351"/>
                </a:cubicBezTo>
                <a:cubicBezTo>
                  <a:pt x="582" y="225"/>
                  <a:pt x="605" y="207"/>
                  <a:pt x="516" y="148"/>
                </a:cubicBezTo>
                <a:cubicBezTo>
                  <a:pt x="506" y="134"/>
                  <a:pt x="485" y="98"/>
                  <a:pt x="467" y="83"/>
                </a:cubicBezTo>
                <a:cubicBezTo>
                  <a:pt x="446" y="66"/>
                  <a:pt x="442" y="71"/>
                  <a:pt x="426" y="51"/>
                </a:cubicBezTo>
                <a:cubicBezTo>
                  <a:pt x="420" y="43"/>
                  <a:pt x="418" y="32"/>
                  <a:pt x="410" y="26"/>
                </a:cubicBezTo>
                <a:cubicBezTo>
                  <a:pt x="394" y="13"/>
                  <a:pt x="372" y="11"/>
                  <a:pt x="353" y="2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1" name="Freeform 19"/>
          <p:cNvSpPr>
            <a:spLocks/>
          </p:cNvSpPr>
          <p:nvPr/>
        </p:nvSpPr>
        <p:spPr bwMode="auto">
          <a:xfrm>
            <a:off x="4724400" y="3505200"/>
            <a:ext cx="508000" cy="784225"/>
          </a:xfrm>
          <a:custGeom>
            <a:avLst/>
            <a:gdLst>
              <a:gd name="T0" fmla="*/ 284 w 536"/>
              <a:gd name="T1" fmla="*/ 25 h 593"/>
              <a:gd name="T2" fmla="*/ 89 w 536"/>
              <a:gd name="T3" fmla="*/ 73 h 593"/>
              <a:gd name="T4" fmla="*/ 57 w 536"/>
              <a:gd name="T5" fmla="*/ 114 h 593"/>
              <a:gd name="T6" fmla="*/ 49 w 536"/>
              <a:gd name="T7" fmla="*/ 138 h 593"/>
              <a:gd name="T8" fmla="*/ 0 w 536"/>
              <a:gd name="T9" fmla="*/ 284 h 593"/>
              <a:gd name="T10" fmla="*/ 8 w 536"/>
              <a:gd name="T11" fmla="*/ 528 h 593"/>
              <a:gd name="T12" fmla="*/ 130 w 536"/>
              <a:gd name="T13" fmla="*/ 593 h 593"/>
              <a:gd name="T14" fmla="*/ 406 w 536"/>
              <a:gd name="T15" fmla="*/ 568 h 593"/>
              <a:gd name="T16" fmla="*/ 438 w 536"/>
              <a:gd name="T17" fmla="*/ 552 h 593"/>
              <a:gd name="T18" fmla="*/ 487 w 536"/>
              <a:gd name="T19" fmla="*/ 520 h 593"/>
              <a:gd name="T20" fmla="*/ 536 w 536"/>
              <a:gd name="T21" fmla="*/ 422 h 593"/>
              <a:gd name="T22" fmla="*/ 528 w 536"/>
              <a:gd name="T23" fmla="*/ 236 h 593"/>
              <a:gd name="T24" fmla="*/ 511 w 536"/>
              <a:gd name="T25" fmla="*/ 220 h 593"/>
              <a:gd name="T26" fmla="*/ 487 w 536"/>
              <a:gd name="T27" fmla="*/ 122 h 593"/>
              <a:gd name="T28" fmla="*/ 373 w 536"/>
              <a:gd name="T29" fmla="*/ 0 h 593"/>
              <a:gd name="T30" fmla="*/ 268 w 536"/>
              <a:gd name="T31" fmla="*/ 17 h 593"/>
              <a:gd name="T32" fmla="*/ 244 w 536"/>
              <a:gd name="T33" fmla="*/ 33 h 593"/>
              <a:gd name="T34" fmla="*/ 284 w 536"/>
              <a:gd name="T35" fmla="*/ 25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6" h="593">
                <a:moveTo>
                  <a:pt x="284" y="25"/>
                </a:moveTo>
                <a:cubicBezTo>
                  <a:pt x="213" y="31"/>
                  <a:pt x="149" y="34"/>
                  <a:pt x="89" y="73"/>
                </a:cubicBezTo>
                <a:cubicBezTo>
                  <a:pt x="69" y="135"/>
                  <a:pt x="98" y="63"/>
                  <a:pt x="57" y="114"/>
                </a:cubicBezTo>
                <a:cubicBezTo>
                  <a:pt x="52" y="121"/>
                  <a:pt x="53" y="130"/>
                  <a:pt x="49" y="138"/>
                </a:cubicBezTo>
                <a:cubicBezTo>
                  <a:pt x="25" y="187"/>
                  <a:pt x="9" y="229"/>
                  <a:pt x="0" y="284"/>
                </a:cubicBezTo>
                <a:cubicBezTo>
                  <a:pt x="3" y="365"/>
                  <a:pt x="0" y="447"/>
                  <a:pt x="8" y="528"/>
                </a:cubicBezTo>
                <a:cubicBezTo>
                  <a:pt x="11" y="557"/>
                  <a:pt x="103" y="586"/>
                  <a:pt x="130" y="593"/>
                </a:cubicBezTo>
                <a:cubicBezTo>
                  <a:pt x="259" y="588"/>
                  <a:pt x="302" y="585"/>
                  <a:pt x="406" y="568"/>
                </a:cubicBezTo>
                <a:cubicBezTo>
                  <a:pt x="417" y="563"/>
                  <a:pt x="428" y="558"/>
                  <a:pt x="438" y="552"/>
                </a:cubicBezTo>
                <a:cubicBezTo>
                  <a:pt x="455" y="542"/>
                  <a:pt x="487" y="520"/>
                  <a:pt x="487" y="520"/>
                </a:cubicBezTo>
                <a:cubicBezTo>
                  <a:pt x="503" y="486"/>
                  <a:pt x="522" y="457"/>
                  <a:pt x="536" y="422"/>
                </a:cubicBezTo>
                <a:cubicBezTo>
                  <a:pt x="533" y="360"/>
                  <a:pt x="536" y="298"/>
                  <a:pt x="528" y="236"/>
                </a:cubicBezTo>
                <a:cubicBezTo>
                  <a:pt x="527" y="228"/>
                  <a:pt x="514" y="227"/>
                  <a:pt x="511" y="220"/>
                </a:cubicBezTo>
                <a:cubicBezTo>
                  <a:pt x="510" y="218"/>
                  <a:pt x="491" y="139"/>
                  <a:pt x="487" y="122"/>
                </a:cubicBezTo>
                <a:cubicBezTo>
                  <a:pt x="478" y="87"/>
                  <a:pt x="404" y="11"/>
                  <a:pt x="373" y="0"/>
                </a:cubicBezTo>
                <a:cubicBezTo>
                  <a:pt x="362" y="1"/>
                  <a:pt x="291" y="7"/>
                  <a:pt x="268" y="17"/>
                </a:cubicBezTo>
                <a:cubicBezTo>
                  <a:pt x="259" y="21"/>
                  <a:pt x="235" y="29"/>
                  <a:pt x="244" y="33"/>
                </a:cubicBezTo>
                <a:cubicBezTo>
                  <a:pt x="256" y="39"/>
                  <a:pt x="271" y="28"/>
                  <a:pt x="284" y="25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2" name="Freeform 20"/>
          <p:cNvSpPr>
            <a:spLocks/>
          </p:cNvSpPr>
          <p:nvPr/>
        </p:nvSpPr>
        <p:spPr bwMode="auto">
          <a:xfrm>
            <a:off x="1697038" y="4860925"/>
            <a:ext cx="592137" cy="412750"/>
          </a:xfrm>
          <a:custGeom>
            <a:avLst/>
            <a:gdLst>
              <a:gd name="T0" fmla="*/ 373 w 373"/>
              <a:gd name="T1" fmla="*/ 260 h 260"/>
              <a:gd name="T2" fmla="*/ 332 w 373"/>
              <a:gd name="T3" fmla="*/ 187 h 260"/>
              <a:gd name="T4" fmla="*/ 300 w 373"/>
              <a:gd name="T5" fmla="*/ 138 h 260"/>
              <a:gd name="T6" fmla="*/ 292 w 373"/>
              <a:gd name="T7" fmla="*/ 82 h 260"/>
              <a:gd name="T8" fmla="*/ 195 w 373"/>
              <a:gd name="T9" fmla="*/ 33 h 260"/>
              <a:gd name="T10" fmla="*/ 0 w 373"/>
              <a:gd name="T11" fmla="*/ 90 h 260"/>
              <a:gd name="T12" fmla="*/ 8 w 373"/>
              <a:gd name="T13" fmla="*/ 147 h 260"/>
              <a:gd name="T14" fmla="*/ 105 w 373"/>
              <a:gd name="T15" fmla="*/ 195 h 260"/>
              <a:gd name="T16" fmla="*/ 373 w 373"/>
              <a:gd name="T17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3" h="260">
                <a:moveTo>
                  <a:pt x="373" y="260"/>
                </a:moveTo>
                <a:cubicBezTo>
                  <a:pt x="364" y="224"/>
                  <a:pt x="353" y="215"/>
                  <a:pt x="332" y="187"/>
                </a:cubicBezTo>
                <a:cubicBezTo>
                  <a:pt x="320" y="171"/>
                  <a:pt x="300" y="138"/>
                  <a:pt x="300" y="138"/>
                </a:cubicBezTo>
                <a:cubicBezTo>
                  <a:pt x="297" y="119"/>
                  <a:pt x="300" y="99"/>
                  <a:pt x="292" y="82"/>
                </a:cubicBezTo>
                <a:cubicBezTo>
                  <a:pt x="281" y="56"/>
                  <a:pt x="218" y="41"/>
                  <a:pt x="195" y="33"/>
                </a:cubicBezTo>
                <a:cubicBezTo>
                  <a:pt x="99" y="38"/>
                  <a:pt x="22" y="0"/>
                  <a:pt x="0" y="90"/>
                </a:cubicBezTo>
                <a:cubicBezTo>
                  <a:pt x="3" y="109"/>
                  <a:pt x="0" y="129"/>
                  <a:pt x="8" y="147"/>
                </a:cubicBezTo>
                <a:cubicBezTo>
                  <a:pt x="19" y="171"/>
                  <a:pt x="83" y="189"/>
                  <a:pt x="105" y="195"/>
                </a:cubicBezTo>
                <a:cubicBezTo>
                  <a:pt x="192" y="220"/>
                  <a:pt x="285" y="238"/>
                  <a:pt x="373" y="26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3" name="AutoShape 21"/>
          <p:cNvSpPr>
            <a:spLocks noChangeArrowheads="1"/>
          </p:cNvSpPr>
          <p:nvPr/>
        </p:nvSpPr>
        <p:spPr bwMode="auto">
          <a:xfrm>
            <a:off x="381000" y="457200"/>
            <a:ext cx="5105400" cy="5029200"/>
          </a:xfrm>
          <a:custGeom>
            <a:avLst/>
            <a:gdLst>
              <a:gd name="G0" fmla="+- 1793 0 0"/>
              <a:gd name="G1" fmla="+- 21600 0 1793"/>
              <a:gd name="G2" fmla="+- 21600 0 179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93" y="10800"/>
                </a:moveTo>
                <a:cubicBezTo>
                  <a:pt x="1793" y="15774"/>
                  <a:pt x="5826" y="19807"/>
                  <a:pt x="10800" y="19807"/>
                </a:cubicBezTo>
                <a:cubicBezTo>
                  <a:pt x="15774" y="19807"/>
                  <a:pt x="19807" y="15774"/>
                  <a:pt x="19807" y="10800"/>
                </a:cubicBezTo>
                <a:cubicBezTo>
                  <a:pt x="19807" y="5826"/>
                  <a:pt x="15774" y="1793"/>
                  <a:pt x="10800" y="1793"/>
                </a:cubicBezTo>
                <a:cubicBezTo>
                  <a:pt x="5826" y="1793"/>
                  <a:pt x="1793" y="5826"/>
                  <a:pt x="1793" y="10800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94" name="Line 22"/>
          <p:cNvSpPr>
            <a:spLocks noChangeShapeType="1"/>
          </p:cNvSpPr>
          <p:nvPr/>
        </p:nvSpPr>
        <p:spPr bwMode="auto">
          <a:xfrm>
            <a:off x="2514600" y="1447800"/>
            <a:ext cx="6096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5" name="Line 23"/>
          <p:cNvSpPr>
            <a:spLocks noChangeShapeType="1"/>
          </p:cNvSpPr>
          <p:nvPr/>
        </p:nvSpPr>
        <p:spPr bwMode="auto">
          <a:xfrm>
            <a:off x="2743200" y="4572000"/>
            <a:ext cx="533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6" name="Line 24"/>
          <p:cNvSpPr>
            <a:spLocks noChangeShapeType="1"/>
          </p:cNvSpPr>
          <p:nvPr/>
        </p:nvSpPr>
        <p:spPr bwMode="auto">
          <a:xfrm>
            <a:off x="1447800" y="27432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7" name="Line 25"/>
          <p:cNvSpPr>
            <a:spLocks noChangeShapeType="1"/>
          </p:cNvSpPr>
          <p:nvPr/>
        </p:nvSpPr>
        <p:spPr bwMode="auto">
          <a:xfrm flipH="1" flipV="1">
            <a:off x="2133600" y="3505200"/>
            <a:ext cx="4572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8" name="Line 26"/>
          <p:cNvSpPr>
            <a:spLocks noChangeShapeType="1"/>
          </p:cNvSpPr>
          <p:nvPr/>
        </p:nvSpPr>
        <p:spPr bwMode="auto">
          <a:xfrm flipV="1">
            <a:off x="3352800" y="3124200"/>
            <a:ext cx="457200" cy="381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99" name="Line 27"/>
          <p:cNvSpPr>
            <a:spLocks noChangeShapeType="1"/>
          </p:cNvSpPr>
          <p:nvPr/>
        </p:nvSpPr>
        <p:spPr bwMode="auto">
          <a:xfrm>
            <a:off x="2438400" y="2514600"/>
            <a:ext cx="533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0" name="Line 28"/>
          <p:cNvSpPr>
            <a:spLocks noChangeShapeType="1"/>
          </p:cNvSpPr>
          <p:nvPr/>
        </p:nvSpPr>
        <p:spPr bwMode="auto">
          <a:xfrm>
            <a:off x="4495800" y="3200400"/>
            <a:ext cx="533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1" name="Line 29"/>
          <p:cNvSpPr>
            <a:spLocks noChangeShapeType="1"/>
          </p:cNvSpPr>
          <p:nvPr/>
        </p:nvSpPr>
        <p:spPr bwMode="auto">
          <a:xfrm>
            <a:off x="3810000" y="2209800"/>
            <a:ext cx="15240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2" name="Line 30"/>
          <p:cNvSpPr>
            <a:spLocks noChangeShapeType="1"/>
          </p:cNvSpPr>
          <p:nvPr/>
        </p:nvSpPr>
        <p:spPr bwMode="auto">
          <a:xfrm flipH="1" flipV="1">
            <a:off x="1371600" y="4114800"/>
            <a:ext cx="4572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3" name="Line 31"/>
          <p:cNvSpPr>
            <a:spLocks noChangeShapeType="1"/>
          </p:cNvSpPr>
          <p:nvPr/>
        </p:nvSpPr>
        <p:spPr bwMode="auto">
          <a:xfrm flipH="1" flipV="1">
            <a:off x="1600200" y="1524000"/>
            <a:ext cx="304800" cy="381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4" name="Line 32"/>
          <p:cNvSpPr>
            <a:spLocks noChangeShapeType="1"/>
          </p:cNvSpPr>
          <p:nvPr/>
        </p:nvSpPr>
        <p:spPr bwMode="auto">
          <a:xfrm flipH="1" flipV="1">
            <a:off x="3657600" y="1447800"/>
            <a:ext cx="4572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5" name="Line 33"/>
          <p:cNvSpPr>
            <a:spLocks noChangeShapeType="1"/>
          </p:cNvSpPr>
          <p:nvPr/>
        </p:nvSpPr>
        <p:spPr bwMode="auto">
          <a:xfrm flipV="1">
            <a:off x="1676400" y="38862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6" name="Line 34"/>
          <p:cNvSpPr>
            <a:spLocks noChangeShapeType="1"/>
          </p:cNvSpPr>
          <p:nvPr/>
        </p:nvSpPr>
        <p:spPr bwMode="auto">
          <a:xfrm flipV="1">
            <a:off x="3048000" y="43434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7" name="Line 35"/>
          <p:cNvSpPr>
            <a:spLocks noChangeShapeType="1"/>
          </p:cNvSpPr>
          <p:nvPr/>
        </p:nvSpPr>
        <p:spPr bwMode="auto">
          <a:xfrm flipV="1">
            <a:off x="2514600" y="33528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8" name="Line 36"/>
          <p:cNvSpPr>
            <a:spLocks noChangeShapeType="1"/>
          </p:cNvSpPr>
          <p:nvPr/>
        </p:nvSpPr>
        <p:spPr bwMode="auto">
          <a:xfrm flipV="1">
            <a:off x="1447800" y="25908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09" name="Line 37"/>
          <p:cNvSpPr>
            <a:spLocks noChangeShapeType="1"/>
          </p:cNvSpPr>
          <p:nvPr/>
        </p:nvSpPr>
        <p:spPr bwMode="auto">
          <a:xfrm flipV="1">
            <a:off x="1828800" y="16002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0" name="Line 38"/>
          <p:cNvSpPr>
            <a:spLocks noChangeShapeType="1"/>
          </p:cNvSpPr>
          <p:nvPr/>
        </p:nvSpPr>
        <p:spPr bwMode="auto">
          <a:xfrm flipV="1">
            <a:off x="2743200" y="23622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1" name="Line 39"/>
          <p:cNvSpPr>
            <a:spLocks noChangeShapeType="1"/>
          </p:cNvSpPr>
          <p:nvPr/>
        </p:nvSpPr>
        <p:spPr bwMode="auto">
          <a:xfrm flipV="1">
            <a:off x="2895600" y="12192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2" name="Line 40"/>
          <p:cNvSpPr>
            <a:spLocks noChangeShapeType="1"/>
          </p:cNvSpPr>
          <p:nvPr/>
        </p:nvSpPr>
        <p:spPr bwMode="auto">
          <a:xfrm flipV="1">
            <a:off x="3886200" y="12192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3" name="Line 41"/>
          <p:cNvSpPr>
            <a:spLocks noChangeShapeType="1"/>
          </p:cNvSpPr>
          <p:nvPr/>
        </p:nvSpPr>
        <p:spPr bwMode="auto">
          <a:xfrm flipV="1">
            <a:off x="3810000" y="21336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4" name="Line 42"/>
          <p:cNvSpPr>
            <a:spLocks noChangeShapeType="1"/>
          </p:cNvSpPr>
          <p:nvPr/>
        </p:nvSpPr>
        <p:spPr bwMode="auto">
          <a:xfrm flipV="1">
            <a:off x="3657600" y="31242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5" name="Line 43"/>
          <p:cNvSpPr>
            <a:spLocks noChangeShapeType="1"/>
          </p:cNvSpPr>
          <p:nvPr/>
        </p:nvSpPr>
        <p:spPr bwMode="auto">
          <a:xfrm flipV="1">
            <a:off x="4724400" y="29718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6" name="Freeform 44"/>
          <p:cNvSpPr>
            <a:spLocks/>
          </p:cNvSpPr>
          <p:nvPr/>
        </p:nvSpPr>
        <p:spPr bwMode="auto">
          <a:xfrm>
            <a:off x="6096000" y="4953000"/>
            <a:ext cx="512763" cy="990600"/>
          </a:xfrm>
          <a:custGeom>
            <a:avLst/>
            <a:gdLst>
              <a:gd name="T0" fmla="*/ 112 w 323"/>
              <a:gd name="T1" fmla="*/ 455 h 504"/>
              <a:gd name="T2" fmla="*/ 153 w 323"/>
              <a:gd name="T3" fmla="*/ 423 h 504"/>
              <a:gd name="T4" fmla="*/ 202 w 323"/>
              <a:gd name="T5" fmla="*/ 390 h 504"/>
              <a:gd name="T6" fmla="*/ 242 w 323"/>
              <a:gd name="T7" fmla="*/ 325 h 504"/>
              <a:gd name="T8" fmla="*/ 283 w 323"/>
              <a:gd name="T9" fmla="*/ 261 h 504"/>
              <a:gd name="T10" fmla="*/ 307 w 323"/>
              <a:gd name="T11" fmla="*/ 188 h 504"/>
              <a:gd name="T12" fmla="*/ 315 w 323"/>
              <a:gd name="T13" fmla="*/ 163 h 504"/>
              <a:gd name="T14" fmla="*/ 323 w 323"/>
              <a:gd name="T15" fmla="*/ 139 h 504"/>
              <a:gd name="T16" fmla="*/ 242 w 323"/>
              <a:gd name="T17" fmla="*/ 1 h 504"/>
              <a:gd name="T18" fmla="*/ 145 w 323"/>
              <a:gd name="T19" fmla="*/ 9 h 504"/>
              <a:gd name="T20" fmla="*/ 129 w 323"/>
              <a:gd name="T21" fmla="*/ 33 h 504"/>
              <a:gd name="T22" fmla="*/ 88 w 323"/>
              <a:gd name="T23" fmla="*/ 163 h 504"/>
              <a:gd name="T24" fmla="*/ 7 w 323"/>
              <a:gd name="T25" fmla="*/ 188 h 504"/>
              <a:gd name="T26" fmla="*/ 15 w 323"/>
              <a:gd name="T27" fmla="*/ 504 h 504"/>
              <a:gd name="T28" fmla="*/ 88 w 323"/>
              <a:gd name="T29" fmla="*/ 472 h 504"/>
              <a:gd name="T30" fmla="*/ 112 w 323"/>
              <a:gd name="T31" fmla="*/ 455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3" h="504">
                <a:moveTo>
                  <a:pt x="112" y="455"/>
                </a:moveTo>
                <a:cubicBezTo>
                  <a:pt x="144" y="409"/>
                  <a:pt x="111" y="447"/>
                  <a:pt x="153" y="423"/>
                </a:cubicBezTo>
                <a:cubicBezTo>
                  <a:pt x="170" y="413"/>
                  <a:pt x="202" y="390"/>
                  <a:pt x="202" y="390"/>
                </a:cubicBezTo>
                <a:cubicBezTo>
                  <a:pt x="211" y="363"/>
                  <a:pt x="223" y="346"/>
                  <a:pt x="242" y="325"/>
                </a:cubicBezTo>
                <a:cubicBezTo>
                  <a:pt x="251" y="298"/>
                  <a:pt x="262" y="281"/>
                  <a:pt x="283" y="261"/>
                </a:cubicBezTo>
                <a:cubicBezTo>
                  <a:pt x="291" y="237"/>
                  <a:pt x="299" y="212"/>
                  <a:pt x="307" y="188"/>
                </a:cubicBezTo>
                <a:cubicBezTo>
                  <a:pt x="310" y="180"/>
                  <a:pt x="312" y="171"/>
                  <a:pt x="315" y="163"/>
                </a:cubicBezTo>
                <a:cubicBezTo>
                  <a:pt x="318" y="155"/>
                  <a:pt x="323" y="139"/>
                  <a:pt x="323" y="139"/>
                </a:cubicBezTo>
                <a:cubicBezTo>
                  <a:pt x="315" y="64"/>
                  <a:pt x="317" y="26"/>
                  <a:pt x="242" y="1"/>
                </a:cubicBezTo>
                <a:cubicBezTo>
                  <a:pt x="210" y="4"/>
                  <a:pt x="176" y="0"/>
                  <a:pt x="145" y="9"/>
                </a:cubicBezTo>
                <a:cubicBezTo>
                  <a:pt x="136" y="12"/>
                  <a:pt x="133" y="24"/>
                  <a:pt x="129" y="33"/>
                </a:cubicBezTo>
                <a:cubicBezTo>
                  <a:pt x="125" y="41"/>
                  <a:pt x="93" y="158"/>
                  <a:pt x="88" y="163"/>
                </a:cubicBezTo>
                <a:cubicBezTo>
                  <a:pt x="73" y="178"/>
                  <a:pt x="28" y="180"/>
                  <a:pt x="7" y="188"/>
                </a:cubicBezTo>
                <a:cubicBezTo>
                  <a:pt x="0" y="355"/>
                  <a:pt x="4" y="362"/>
                  <a:pt x="15" y="504"/>
                </a:cubicBezTo>
                <a:cubicBezTo>
                  <a:pt x="51" y="492"/>
                  <a:pt x="62" y="494"/>
                  <a:pt x="88" y="472"/>
                </a:cubicBezTo>
                <a:cubicBezTo>
                  <a:pt x="111" y="453"/>
                  <a:pt x="94" y="455"/>
                  <a:pt x="112" y="45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87117" name="Line 45"/>
          <p:cNvSpPr>
            <a:spLocks noChangeShapeType="1"/>
          </p:cNvSpPr>
          <p:nvPr/>
        </p:nvSpPr>
        <p:spPr bwMode="auto">
          <a:xfrm flipV="1">
            <a:off x="6400800" y="5257800"/>
            <a:ext cx="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8" name="Freeform 46"/>
          <p:cNvSpPr>
            <a:spLocks/>
          </p:cNvSpPr>
          <p:nvPr/>
        </p:nvSpPr>
        <p:spPr bwMode="auto">
          <a:xfrm>
            <a:off x="6699250" y="5103813"/>
            <a:ext cx="619125" cy="898525"/>
          </a:xfrm>
          <a:custGeom>
            <a:avLst/>
            <a:gdLst>
              <a:gd name="T0" fmla="*/ 356 w 390"/>
              <a:gd name="T1" fmla="*/ 217 h 566"/>
              <a:gd name="T2" fmla="*/ 283 w 390"/>
              <a:gd name="T3" fmla="*/ 160 h 566"/>
              <a:gd name="T4" fmla="*/ 226 w 390"/>
              <a:gd name="T5" fmla="*/ 111 h 566"/>
              <a:gd name="T6" fmla="*/ 137 w 390"/>
              <a:gd name="T7" fmla="*/ 30 h 566"/>
              <a:gd name="T8" fmla="*/ 88 w 390"/>
              <a:gd name="T9" fmla="*/ 14 h 566"/>
              <a:gd name="T10" fmla="*/ 15 w 390"/>
              <a:gd name="T11" fmla="*/ 22 h 566"/>
              <a:gd name="T12" fmla="*/ 39 w 390"/>
              <a:gd name="T13" fmla="*/ 241 h 566"/>
              <a:gd name="T14" fmla="*/ 88 w 390"/>
              <a:gd name="T15" fmla="*/ 355 h 566"/>
              <a:gd name="T16" fmla="*/ 96 w 390"/>
              <a:gd name="T17" fmla="*/ 379 h 566"/>
              <a:gd name="T18" fmla="*/ 137 w 390"/>
              <a:gd name="T19" fmla="*/ 411 h 566"/>
              <a:gd name="T20" fmla="*/ 201 w 390"/>
              <a:gd name="T21" fmla="*/ 460 h 566"/>
              <a:gd name="T22" fmla="*/ 356 w 390"/>
              <a:gd name="T23" fmla="*/ 566 h 566"/>
              <a:gd name="T24" fmla="*/ 356 w 390"/>
              <a:gd name="T25" fmla="*/ 217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566">
                <a:moveTo>
                  <a:pt x="356" y="217"/>
                </a:moveTo>
                <a:cubicBezTo>
                  <a:pt x="300" y="199"/>
                  <a:pt x="330" y="176"/>
                  <a:pt x="283" y="160"/>
                </a:cubicBezTo>
                <a:cubicBezTo>
                  <a:pt x="264" y="142"/>
                  <a:pt x="248" y="126"/>
                  <a:pt x="226" y="111"/>
                </a:cubicBezTo>
                <a:cubicBezTo>
                  <a:pt x="212" y="69"/>
                  <a:pt x="176" y="47"/>
                  <a:pt x="137" y="30"/>
                </a:cubicBezTo>
                <a:cubicBezTo>
                  <a:pt x="121" y="23"/>
                  <a:pt x="88" y="14"/>
                  <a:pt x="88" y="14"/>
                </a:cubicBezTo>
                <a:cubicBezTo>
                  <a:pt x="64" y="17"/>
                  <a:pt x="25" y="0"/>
                  <a:pt x="15" y="22"/>
                </a:cubicBezTo>
                <a:cubicBezTo>
                  <a:pt x="0" y="55"/>
                  <a:pt x="22" y="190"/>
                  <a:pt x="39" y="241"/>
                </a:cubicBezTo>
                <a:cubicBezTo>
                  <a:pt x="49" y="310"/>
                  <a:pt x="45" y="309"/>
                  <a:pt x="88" y="355"/>
                </a:cubicBezTo>
                <a:cubicBezTo>
                  <a:pt x="91" y="363"/>
                  <a:pt x="91" y="372"/>
                  <a:pt x="96" y="379"/>
                </a:cubicBezTo>
                <a:cubicBezTo>
                  <a:pt x="107" y="393"/>
                  <a:pt x="125" y="399"/>
                  <a:pt x="137" y="411"/>
                </a:cubicBezTo>
                <a:cubicBezTo>
                  <a:pt x="185" y="459"/>
                  <a:pt x="158" y="446"/>
                  <a:pt x="201" y="460"/>
                </a:cubicBezTo>
                <a:cubicBezTo>
                  <a:pt x="224" y="522"/>
                  <a:pt x="296" y="553"/>
                  <a:pt x="356" y="566"/>
                </a:cubicBezTo>
                <a:cubicBezTo>
                  <a:pt x="364" y="238"/>
                  <a:pt x="390" y="352"/>
                  <a:pt x="356" y="217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87119" name="Line 47"/>
          <p:cNvSpPr>
            <a:spLocks noChangeShapeType="1"/>
          </p:cNvSpPr>
          <p:nvPr/>
        </p:nvSpPr>
        <p:spPr bwMode="auto">
          <a:xfrm flipV="1">
            <a:off x="7010400" y="53340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20" name="Freeform 48"/>
          <p:cNvSpPr>
            <a:spLocks/>
          </p:cNvSpPr>
          <p:nvPr/>
        </p:nvSpPr>
        <p:spPr bwMode="auto">
          <a:xfrm>
            <a:off x="3429000" y="2120900"/>
            <a:ext cx="3390900" cy="3365500"/>
          </a:xfrm>
          <a:custGeom>
            <a:avLst/>
            <a:gdLst>
              <a:gd name="T0" fmla="*/ 240 w 2136"/>
              <a:gd name="T1" fmla="*/ 2024 h 2120"/>
              <a:gd name="T2" fmla="*/ 624 w 2136"/>
              <a:gd name="T3" fmla="*/ 1832 h 2120"/>
              <a:gd name="T4" fmla="*/ 1008 w 2136"/>
              <a:gd name="T5" fmla="*/ 1400 h 2120"/>
              <a:gd name="T6" fmla="*/ 1248 w 2136"/>
              <a:gd name="T7" fmla="*/ 872 h 2120"/>
              <a:gd name="T8" fmla="*/ 1248 w 2136"/>
              <a:gd name="T9" fmla="*/ 200 h 2120"/>
              <a:gd name="T10" fmla="*/ 1248 w 2136"/>
              <a:gd name="T11" fmla="*/ 152 h 2120"/>
              <a:gd name="T12" fmla="*/ 1200 w 2136"/>
              <a:gd name="T13" fmla="*/ 8 h 2120"/>
              <a:gd name="T14" fmla="*/ 1296 w 2136"/>
              <a:gd name="T15" fmla="*/ 104 h 2120"/>
              <a:gd name="T16" fmla="*/ 1488 w 2136"/>
              <a:gd name="T17" fmla="*/ 392 h 2120"/>
              <a:gd name="T18" fmla="*/ 1728 w 2136"/>
              <a:gd name="T19" fmla="*/ 680 h 2120"/>
              <a:gd name="T20" fmla="*/ 2016 w 2136"/>
              <a:gd name="T21" fmla="*/ 1112 h 2120"/>
              <a:gd name="T22" fmla="*/ 2112 w 2136"/>
              <a:gd name="T23" fmla="*/ 1256 h 2120"/>
              <a:gd name="T24" fmla="*/ 2112 w 2136"/>
              <a:gd name="T25" fmla="*/ 1304 h 2120"/>
              <a:gd name="T26" fmla="*/ 1968 w 2136"/>
              <a:gd name="T27" fmla="*/ 1352 h 2120"/>
              <a:gd name="T28" fmla="*/ 1632 w 2136"/>
              <a:gd name="T29" fmla="*/ 1496 h 2120"/>
              <a:gd name="T30" fmla="*/ 1008 w 2136"/>
              <a:gd name="T31" fmla="*/ 1736 h 2120"/>
              <a:gd name="T32" fmla="*/ 144 w 2136"/>
              <a:gd name="T33" fmla="*/ 2072 h 2120"/>
              <a:gd name="T34" fmla="*/ 144 w 2136"/>
              <a:gd name="T35" fmla="*/ 2024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36" h="2120">
                <a:moveTo>
                  <a:pt x="240" y="2024"/>
                </a:moveTo>
                <a:cubicBezTo>
                  <a:pt x="368" y="1980"/>
                  <a:pt x="496" y="1936"/>
                  <a:pt x="624" y="1832"/>
                </a:cubicBezTo>
                <a:cubicBezTo>
                  <a:pt x="752" y="1728"/>
                  <a:pt x="904" y="1560"/>
                  <a:pt x="1008" y="1400"/>
                </a:cubicBezTo>
                <a:cubicBezTo>
                  <a:pt x="1112" y="1240"/>
                  <a:pt x="1208" y="1072"/>
                  <a:pt x="1248" y="872"/>
                </a:cubicBezTo>
                <a:cubicBezTo>
                  <a:pt x="1288" y="672"/>
                  <a:pt x="1248" y="320"/>
                  <a:pt x="1248" y="200"/>
                </a:cubicBezTo>
                <a:cubicBezTo>
                  <a:pt x="1248" y="80"/>
                  <a:pt x="1256" y="184"/>
                  <a:pt x="1248" y="152"/>
                </a:cubicBezTo>
                <a:cubicBezTo>
                  <a:pt x="1240" y="120"/>
                  <a:pt x="1192" y="16"/>
                  <a:pt x="1200" y="8"/>
                </a:cubicBezTo>
                <a:cubicBezTo>
                  <a:pt x="1208" y="0"/>
                  <a:pt x="1248" y="40"/>
                  <a:pt x="1296" y="104"/>
                </a:cubicBezTo>
                <a:cubicBezTo>
                  <a:pt x="1344" y="168"/>
                  <a:pt x="1416" y="296"/>
                  <a:pt x="1488" y="392"/>
                </a:cubicBezTo>
                <a:cubicBezTo>
                  <a:pt x="1560" y="488"/>
                  <a:pt x="1640" y="560"/>
                  <a:pt x="1728" y="680"/>
                </a:cubicBezTo>
                <a:cubicBezTo>
                  <a:pt x="1816" y="800"/>
                  <a:pt x="1952" y="1016"/>
                  <a:pt x="2016" y="1112"/>
                </a:cubicBezTo>
                <a:cubicBezTo>
                  <a:pt x="2080" y="1208"/>
                  <a:pt x="2096" y="1224"/>
                  <a:pt x="2112" y="1256"/>
                </a:cubicBezTo>
                <a:cubicBezTo>
                  <a:pt x="2128" y="1288"/>
                  <a:pt x="2136" y="1288"/>
                  <a:pt x="2112" y="1304"/>
                </a:cubicBezTo>
                <a:cubicBezTo>
                  <a:pt x="2088" y="1320"/>
                  <a:pt x="2048" y="1320"/>
                  <a:pt x="1968" y="1352"/>
                </a:cubicBezTo>
                <a:cubicBezTo>
                  <a:pt x="1888" y="1384"/>
                  <a:pt x="1792" y="1432"/>
                  <a:pt x="1632" y="1496"/>
                </a:cubicBezTo>
                <a:cubicBezTo>
                  <a:pt x="1472" y="1560"/>
                  <a:pt x="1256" y="1640"/>
                  <a:pt x="1008" y="1736"/>
                </a:cubicBezTo>
                <a:cubicBezTo>
                  <a:pt x="760" y="1832"/>
                  <a:pt x="288" y="2024"/>
                  <a:pt x="144" y="2072"/>
                </a:cubicBezTo>
                <a:cubicBezTo>
                  <a:pt x="0" y="2120"/>
                  <a:pt x="72" y="2072"/>
                  <a:pt x="144" y="2024"/>
                </a:cubicBezTo>
              </a:path>
            </a:pathLst>
          </a:custGeom>
          <a:solidFill>
            <a:srgbClr val="5F5F5F">
              <a:alpha val="6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21" name="Line 49"/>
          <p:cNvSpPr>
            <a:spLocks noChangeShapeType="1"/>
          </p:cNvSpPr>
          <p:nvPr/>
        </p:nvSpPr>
        <p:spPr bwMode="auto">
          <a:xfrm>
            <a:off x="4572000" y="1066800"/>
            <a:ext cx="2286000" cy="3124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22" name="Line 50"/>
          <p:cNvSpPr>
            <a:spLocks noChangeShapeType="1"/>
          </p:cNvSpPr>
          <p:nvPr/>
        </p:nvSpPr>
        <p:spPr bwMode="auto">
          <a:xfrm flipV="1">
            <a:off x="3505200" y="4191000"/>
            <a:ext cx="3352800" cy="1219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7123" name="Picture 51" descr="1science8-thum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6891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7125" name="Rectangle 53"/>
          <p:cNvSpPr>
            <a:spLocks noChangeArrowheads="1"/>
          </p:cNvSpPr>
          <p:nvPr/>
        </p:nvSpPr>
        <p:spPr bwMode="auto">
          <a:xfrm>
            <a:off x="609600" y="609600"/>
            <a:ext cx="3508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</a:p>
        </p:txBody>
      </p:sp>
      <p:sp>
        <p:nvSpPr>
          <p:cNvPr id="387126" name="Rectangle 54"/>
          <p:cNvSpPr>
            <a:spLocks noChangeArrowheads="1"/>
          </p:cNvSpPr>
          <p:nvPr/>
        </p:nvSpPr>
        <p:spPr bwMode="auto">
          <a:xfrm>
            <a:off x="609600" y="1981200"/>
            <a:ext cx="3508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</a:p>
        </p:txBody>
      </p:sp>
      <p:sp>
        <p:nvSpPr>
          <p:cNvPr id="387127" name="Line 55"/>
          <p:cNvSpPr>
            <a:spLocks noChangeShapeType="1"/>
          </p:cNvSpPr>
          <p:nvPr/>
        </p:nvSpPr>
        <p:spPr bwMode="auto">
          <a:xfrm flipV="1">
            <a:off x="1295400" y="304800"/>
            <a:ext cx="0" cy="6705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28" name="Line 56"/>
          <p:cNvSpPr>
            <a:spLocks noChangeShapeType="1"/>
          </p:cNvSpPr>
          <p:nvPr/>
        </p:nvSpPr>
        <p:spPr bwMode="auto">
          <a:xfrm flipV="1">
            <a:off x="3429000" y="228600"/>
            <a:ext cx="0" cy="6858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29" name="Line 57"/>
          <p:cNvSpPr>
            <a:spLocks noChangeShapeType="1"/>
          </p:cNvSpPr>
          <p:nvPr/>
        </p:nvSpPr>
        <p:spPr bwMode="auto">
          <a:xfrm flipV="1">
            <a:off x="2286000" y="304800"/>
            <a:ext cx="0" cy="6705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30" name="Line 58"/>
          <p:cNvSpPr>
            <a:spLocks noChangeShapeType="1"/>
          </p:cNvSpPr>
          <p:nvPr/>
        </p:nvSpPr>
        <p:spPr bwMode="auto">
          <a:xfrm flipV="1">
            <a:off x="4419600" y="228600"/>
            <a:ext cx="0" cy="6858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31" name="Rectangle 59"/>
          <p:cNvSpPr>
            <a:spLocks noChangeArrowheads="1"/>
          </p:cNvSpPr>
          <p:nvPr/>
        </p:nvSpPr>
        <p:spPr bwMode="auto">
          <a:xfrm>
            <a:off x="304800" y="152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Normal</a:t>
            </a:r>
          </a:p>
        </p:txBody>
      </p:sp>
      <p:sp>
        <p:nvSpPr>
          <p:cNvPr id="387133" name="Rectangle 61"/>
          <p:cNvSpPr>
            <a:spLocks noChangeArrowheads="1"/>
          </p:cNvSpPr>
          <p:nvPr/>
        </p:nvSpPr>
        <p:spPr bwMode="auto">
          <a:xfrm>
            <a:off x="4572000" y="0"/>
            <a:ext cx="457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bg2"/>
                </a:solidFill>
              </a:rPr>
              <a:t>1,400,000 million years ago</a:t>
            </a:r>
          </a:p>
        </p:txBody>
      </p:sp>
      <p:pic>
        <p:nvPicPr>
          <p:cNvPr id="387134" name="Picture 62" descr="1ar02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988" y="1243012"/>
            <a:ext cx="10668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722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87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87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87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87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387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87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387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387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387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8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8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8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8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7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7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7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7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7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7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7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7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87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7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87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387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387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3870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387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387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3870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387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387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870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387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387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387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387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87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87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387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387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387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87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87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87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387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387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387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2000" fill="hold"/>
                                        <p:tgtEl>
                                          <p:spTgt spid="387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387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387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387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387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387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2000" fill="hold"/>
                                        <p:tgtEl>
                                          <p:spTgt spid="387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387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387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387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387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87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387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387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387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8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8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87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2000" fill="hold"/>
                                        <p:tgtEl>
                                          <p:spTgt spid="387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387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387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38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8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387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38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38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87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387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387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387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87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87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87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2000" fill="hold"/>
                                        <p:tgtEl>
                                          <p:spTgt spid="387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38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387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387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387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387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38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38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38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38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94" grpId="0" animBg="1"/>
      <p:bldP spid="387094" grpId="1" animBg="1"/>
      <p:bldP spid="387095" grpId="0" animBg="1"/>
      <p:bldP spid="387095" grpId="1" animBg="1"/>
      <p:bldP spid="387096" grpId="0" animBg="1"/>
      <p:bldP spid="387096" grpId="1" animBg="1"/>
      <p:bldP spid="387097" grpId="0" animBg="1"/>
      <p:bldP spid="387097" grpId="1" animBg="1"/>
      <p:bldP spid="387098" grpId="0" animBg="1"/>
      <p:bldP spid="387098" grpId="1" animBg="1"/>
      <p:bldP spid="387099" grpId="0" animBg="1"/>
      <p:bldP spid="387099" grpId="1" animBg="1"/>
      <p:bldP spid="387100" grpId="0" animBg="1"/>
      <p:bldP spid="387100" grpId="1" animBg="1"/>
      <p:bldP spid="387101" grpId="0" animBg="1"/>
      <p:bldP spid="387101" grpId="1" animBg="1"/>
      <p:bldP spid="387102" grpId="0" animBg="1"/>
      <p:bldP spid="387102" grpId="1" animBg="1"/>
      <p:bldP spid="387103" grpId="0" animBg="1"/>
      <p:bldP spid="387103" grpId="1" animBg="1"/>
      <p:bldP spid="387104" grpId="0" animBg="1"/>
      <p:bldP spid="387104" grpId="1" animBg="1"/>
      <p:bldP spid="387105" grpId="0" animBg="1"/>
      <p:bldP spid="387106" grpId="0" animBg="1"/>
      <p:bldP spid="387107" grpId="0" animBg="1"/>
      <p:bldP spid="387108" grpId="0" animBg="1"/>
      <p:bldP spid="387109" grpId="0" animBg="1"/>
      <p:bldP spid="387110" grpId="0" animBg="1"/>
      <p:bldP spid="387111" grpId="0" animBg="1"/>
      <p:bldP spid="387112" grpId="0" animBg="1"/>
      <p:bldP spid="387113" grpId="0" animBg="1"/>
      <p:bldP spid="387114" grpId="0" animBg="1"/>
      <p:bldP spid="387115" grpId="0" animBg="1"/>
      <p:bldP spid="387116" grpId="0" animBg="1"/>
      <p:bldP spid="387117" grpId="0" animBg="1"/>
      <p:bldP spid="387118" grpId="0" animBg="1"/>
      <p:bldP spid="387119" grpId="0" animBg="1"/>
      <p:bldP spid="387127" grpId="0" animBg="1"/>
      <p:bldP spid="387128" grpId="0" animBg="1"/>
      <p:bldP spid="387129" grpId="0" animBg="1"/>
      <p:bldP spid="3871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61" name="Picture 65" descr="Animation showing ship towing a magnetometer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381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0" r="49637"/>
          <a:stretch>
            <a:fillRect/>
          </a:stretch>
        </p:blipFill>
        <p:spPr bwMode="auto">
          <a:xfrm rot="12395157">
            <a:off x="5334000" y="-381000"/>
            <a:ext cx="29368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099" name="Picture 3" descr="sea floor spread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0" name="Oval 4"/>
          <p:cNvSpPr>
            <a:spLocks noChangeArrowheads="1"/>
          </p:cNvSpPr>
          <p:nvPr/>
        </p:nvSpPr>
        <p:spPr bwMode="auto">
          <a:xfrm>
            <a:off x="533400" y="762000"/>
            <a:ext cx="4800600" cy="4572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1" name="Freeform 5"/>
          <p:cNvSpPr>
            <a:spLocks/>
          </p:cNvSpPr>
          <p:nvPr/>
        </p:nvSpPr>
        <p:spPr bwMode="auto">
          <a:xfrm>
            <a:off x="2895600" y="2667000"/>
            <a:ext cx="1371600" cy="1524000"/>
          </a:xfrm>
          <a:custGeom>
            <a:avLst/>
            <a:gdLst>
              <a:gd name="T0" fmla="*/ 201 w 533"/>
              <a:gd name="T1" fmla="*/ 573 h 585"/>
              <a:gd name="T2" fmla="*/ 79 w 533"/>
              <a:gd name="T3" fmla="*/ 459 h 585"/>
              <a:gd name="T4" fmla="*/ 14 w 533"/>
              <a:gd name="T5" fmla="*/ 395 h 585"/>
              <a:gd name="T6" fmla="*/ 39 w 533"/>
              <a:gd name="T7" fmla="*/ 273 h 585"/>
              <a:gd name="T8" fmla="*/ 87 w 533"/>
              <a:gd name="T9" fmla="*/ 216 h 585"/>
              <a:gd name="T10" fmla="*/ 160 w 533"/>
              <a:gd name="T11" fmla="*/ 119 h 585"/>
              <a:gd name="T12" fmla="*/ 241 w 533"/>
              <a:gd name="T13" fmla="*/ 46 h 585"/>
              <a:gd name="T14" fmla="*/ 412 w 533"/>
              <a:gd name="T15" fmla="*/ 46 h 585"/>
              <a:gd name="T16" fmla="*/ 452 w 533"/>
              <a:gd name="T17" fmla="*/ 78 h 585"/>
              <a:gd name="T18" fmla="*/ 501 w 533"/>
              <a:gd name="T19" fmla="*/ 135 h 585"/>
              <a:gd name="T20" fmla="*/ 533 w 533"/>
              <a:gd name="T21" fmla="*/ 216 h 585"/>
              <a:gd name="T22" fmla="*/ 525 w 533"/>
              <a:gd name="T23" fmla="*/ 395 h 585"/>
              <a:gd name="T24" fmla="*/ 509 w 533"/>
              <a:gd name="T25" fmla="*/ 419 h 585"/>
              <a:gd name="T26" fmla="*/ 347 w 533"/>
              <a:gd name="T27" fmla="*/ 516 h 585"/>
              <a:gd name="T28" fmla="*/ 201 w 533"/>
              <a:gd name="T29" fmla="*/ 57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3" h="585">
                <a:moveTo>
                  <a:pt x="201" y="573"/>
                </a:moveTo>
                <a:cubicBezTo>
                  <a:pt x="156" y="540"/>
                  <a:pt x="118" y="499"/>
                  <a:pt x="79" y="459"/>
                </a:cubicBezTo>
                <a:cubicBezTo>
                  <a:pt x="57" y="436"/>
                  <a:pt x="33" y="423"/>
                  <a:pt x="14" y="395"/>
                </a:cubicBezTo>
                <a:cubicBezTo>
                  <a:pt x="0" y="352"/>
                  <a:pt x="6" y="304"/>
                  <a:pt x="39" y="273"/>
                </a:cubicBezTo>
                <a:cubicBezTo>
                  <a:pt x="49" y="242"/>
                  <a:pt x="60" y="234"/>
                  <a:pt x="87" y="216"/>
                </a:cubicBezTo>
                <a:cubicBezTo>
                  <a:pt x="110" y="182"/>
                  <a:pt x="135" y="151"/>
                  <a:pt x="160" y="119"/>
                </a:cubicBezTo>
                <a:cubicBezTo>
                  <a:pt x="194" y="75"/>
                  <a:pt x="190" y="63"/>
                  <a:pt x="241" y="46"/>
                </a:cubicBezTo>
                <a:cubicBezTo>
                  <a:pt x="287" y="0"/>
                  <a:pt x="356" y="28"/>
                  <a:pt x="412" y="46"/>
                </a:cubicBezTo>
                <a:cubicBezTo>
                  <a:pt x="443" y="93"/>
                  <a:pt x="410" y="53"/>
                  <a:pt x="452" y="78"/>
                </a:cubicBezTo>
                <a:cubicBezTo>
                  <a:pt x="472" y="90"/>
                  <a:pt x="489" y="116"/>
                  <a:pt x="501" y="135"/>
                </a:cubicBezTo>
                <a:cubicBezTo>
                  <a:pt x="509" y="166"/>
                  <a:pt x="523" y="187"/>
                  <a:pt x="533" y="216"/>
                </a:cubicBezTo>
                <a:cubicBezTo>
                  <a:pt x="530" y="276"/>
                  <a:pt x="532" y="336"/>
                  <a:pt x="525" y="395"/>
                </a:cubicBezTo>
                <a:cubicBezTo>
                  <a:pt x="524" y="405"/>
                  <a:pt x="513" y="410"/>
                  <a:pt x="509" y="419"/>
                </a:cubicBezTo>
                <a:cubicBezTo>
                  <a:pt x="465" y="507"/>
                  <a:pt x="428" y="489"/>
                  <a:pt x="347" y="516"/>
                </a:cubicBezTo>
                <a:cubicBezTo>
                  <a:pt x="312" y="570"/>
                  <a:pt x="261" y="585"/>
                  <a:pt x="201" y="573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02" name="Freeform 6"/>
          <p:cNvSpPr>
            <a:spLocks/>
          </p:cNvSpPr>
          <p:nvPr/>
        </p:nvSpPr>
        <p:spPr bwMode="auto">
          <a:xfrm>
            <a:off x="1930400" y="1981200"/>
            <a:ext cx="1574800" cy="1271588"/>
          </a:xfrm>
          <a:custGeom>
            <a:avLst/>
            <a:gdLst>
              <a:gd name="T0" fmla="*/ 625 w 657"/>
              <a:gd name="T1" fmla="*/ 333 h 467"/>
              <a:gd name="T2" fmla="*/ 560 w 657"/>
              <a:gd name="T3" fmla="*/ 65 h 467"/>
              <a:gd name="T4" fmla="*/ 479 w 657"/>
              <a:gd name="T5" fmla="*/ 16 h 467"/>
              <a:gd name="T6" fmla="*/ 430 w 657"/>
              <a:gd name="T7" fmla="*/ 0 h 467"/>
              <a:gd name="T8" fmla="*/ 89 w 657"/>
              <a:gd name="T9" fmla="*/ 32 h 467"/>
              <a:gd name="T10" fmla="*/ 8 w 657"/>
              <a:gd name="T11" fmla="*/ 105 h 467"/>
              <a:gd name="T12" fmla="*/ 0 w 657"/>
              <a:gd name="T13" fmla="*/ 130 h 467"/>
              <a:gd name="T14" fmla="*/ 49 w 657"/>
              <a:gd name="T15" fmla="*/ 308 h 467"/>
              <a:gd name="T16" fmla="*/ 138 w 657"/>
              <a:gd name="T17" fmla="*/ 316 h 467"/>
              <a:gd name="T18" fmla="*/ 187 w 657"/>
              <a:gd name="T19" fmla="*/ 333 h 467"/>
              <a:gd name="T20" fmla="*/ 211 w 657"/>
              <a:gd name="T21" fmla="*/ 357 h 467"/>
              <a:gd name="T22" fmla="*/ 373 w 657"/>
              <a:gd name="T23" fmla="*/ 454 h 467"/>
              <a:gd name="T24" fmla="*/ 584 w 657"/>
              <a:gd name="T25" fmla="*/ 422 h 467"/>
              <a:gd name="T26" fmla="*/ 625 w 657"/>
              <a:gd name="T27" fmla="*/ 33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7" h="467">
                <a:moveTo>
                  <a:pt x="625" y="333"/>
                </a:moveTo>
                <a:cubicBezTo>
                  <a:pt x="657" y="234"/>
                  <a:pt x="639" y="129"/>
                  <a:pt x="560" y="65"/>
                </a:cubicBezTo>
                <a:cubicBezTo>
                  <a:pt x="538" y="47"/>
                  <a:pt x="505" y="27"/>
                  <a:pt x="479" y="16"/>
                </a:cubicBezTo>
                <a:cubicBezTo>
                  <a:pt x="463" y="9"/>
                  <a:pt x="430" y="0"/>
                  <a:pt x="430" y="0"/>
                </a:cubicBezTo>
                <a:cubicBezTo>
                  <a:pt x="255" y="6"/>
                  <a:pt x="217" y="1"/>
                  <a:pt x="89" y="32"/>
                </a:cubicBezTo>
                <a:cubicBezTo>
                  <a:pt x="50" y="59"/>
                  <a:pt x="33" y="68"/>
                  <a:pt x="8" y="105"/>
                </a:cubicBezTo>
                <a:cubicBezTo>
                  <a:pt x="5" y="113"/>
                  <a:pt x="0" y="121"/>
                  <a:pt x="0" y="130"/>
                </a:cubicBezTo>
                <a:cubicBezTo>
                  <a:pt x="0" y="151"/>
                  <a:pt x="13" y="300"/>
                  <a:pt x="49" y="308"/>
                </a:cubicBezTo>
                <a:cubicBezTo>
                  <a:pt x="78" y="315"/>
                  <a:pt x="108" y="313"/>
                  <a:pt x="138" y="316"/>
                </a:cubicBezTo>
                <a:cubicBezTo>
                  <a:pt x="154" y="322"/>
                  <a:pt x="173" y="324"/>
                  <a:pt x="187" y="333"/>
                </a:cubicBezTo>
                <a:cubicBezTo>
                  <a:pt x="196" y="339"/>
                  <a:pt x="202" y="350"/>
                  <a:pt x="211" y="357"/>
                </a:cubicBezTo>
                <a:cubicBezTo>
                  <a:pt x="264" y="399"/>
                  <a:pt x="307" y="438"/>
                  <a:pt x="373" y="454"/>
                </a:cubicBezTo>
                <a:cubicBezTo>
                  <a:pt x="471" y="449"/>
                  <a:pt x="516" y="467"/>
                  <a:pt x="584" y="422"/>
                </a:cubicBezTo>
                <a:cubicBezTo>
                  <a:pt x="603" y="394"/>
                  <a:pt x="610" y="363"/>
                  <a:pt x="625" y="333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03" name="Freeform 7"/>
          <p:cNvSpPr>
            <a:spLocks/>
          </p:cNvSpPr>
          <p:nvPr/>
        </p:nvSpPr>
        <p:spPr bwMode="auto">
          <a:xfrm>
            <a:off x="1600200" y="2895600"/>
            <a:ext cx="1752600" cy="1371600"/>
          </a:xfrm>
          <a:custGeom>
            <a:avLst/>
            <a:gdLst>
              <a:gd name="T0" fmla="*/ 300 w 719"/>
              <a:gd name="T1" fmla="*/ 0 h 633"/>
              <a:gd name="T2" fmla="*/ 325 w 719"/>
              <a:gd name="T3" fmla="*/ 8 h 633"/>
              <a:gd name="T4" fmla="*/ 341 w 719"/>
              <a:gd name="T5" fmla="*/ 25 h 633"/>
              <a:gd name="T6" fmla="*/ 390 w 719"/>
              <a:gd name="T7" fmla="*/ 41 h 633"/>
              <a:gd name="T8" fmla="*/ 511 w 719"/>
              <a:gd name="T9" fmla="*/ 122 h 633"/>
              <a:gd name="T10" fmla="*/ 576 w 719"/>
              <a:gd name="T11" fmla="*/ 211 h 633"/>
              <a:gd name="T12" fmla="*/ 609 w 719"/>
              <a:gd name="T13" fmla="*/ 373 h 633"/>
              <a:gd name="T14" fmla="*/ 641 w 719"/>
              <a:gd name="T15" fmla="*/ 446 h 633"/>
              <a:gd name="T16" fmla="*/ 682 w 719"/>
              <a:gd name="T17" fmla="*/ 487 h 633"/>
              <a:gd name="T18" fmla="*/ 673 w 719"/>
              <a:gd name="T19" fmla="*/ 609 h 633"/>
              <a:gd name="T20" fmla="*/ 649 w 719"/>
              <a:gd name="T21" fmla="*/ 617 h 633"/>
              <a:gd name="T22" fmla="*/ 625 w 719"/>
              <a:gd name="T23" fmla="*/ 633 h 633"/>
              <a:gd name="T24" fmla="*/ 341 w 719"/>
              <a:gd name="T25" fmla="*/ 625 h 633"/>
              <a:gd name="T26" fmla="*/ 260 w 719"/>
              <a:gd name="T27" fmla="*/ 576 h 633"/>
              <a:gd name="T28" fmla="*/ 235 w 719"/>
              <a:gd name="T29" fmla="*/ 560 h 633"/>
              <a:gd name="T30" fmla="*/ 162 w 719"/>
              <a:gd name="T31" fmla="*/ 479 h 633"/>
              <a:gd name="T32" fmla="*/ 65 w 719"/>
              <a:gd name="T33" fmla="*/ 373 h 633"/>
              <a:gd name="T34" fmla="*/ 16 w 719"/>
              <a:gd name="T35" fmla="*/ 300 h 633"/>
              <a:gd name="T36" fmla="*/ 0 w 719"/>
              <a:gd name="T37" fmla="*/ 276 h 633"/>
              <a:gd name="T38" fmla="*/ 81 w 719"/>
              <a:gd name="T39" fmla="*/ 163 h 633"/>
              <a:gd name="T40" fmla="*/ 106 w 719"/>
              <a:gd name="T41" fmla="*/ 146 h 633"/>
              <a:gd name="T42" fmla="*/ 130 w 719"/>
              <a:gd name="T43" fmla="*/ 130 h 633"/>
              <a:gd name="T44" fmla="*/ 162 w 719"/>
              <a:gd name="T45" fmla="*/ 89 h 633"/>
              <a:gd name="T46" fmla="*/ 170 w 719"/>
              <a:gd name="T47" fmla="*/ 65 h 633"/>
              <a:gd name="T48" fmla="*/ 211 w 719"/>
              <a:gd name="T49" fmla="*/ 33 h 633"/>
              <a:gd name="T50" fmla="*/ 227 w 719"/>
              <a:gd name="T51" fmla="*/ 16 h 633"/>
              <a:gd name="T52" fmla="*/ 300 w 719"/>
              <a:gd name="T53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9" h="633">
                <a:moveTo>
                  <a:pt x="300" y="0"/>
                </a:moveTo>
                <a:cubicBezTo>
                  <a:pt x="308" y="3"/>
                  <a:pt x="318" y="3"/>
                  <a:pt x="325" y="8"/>
                </a:cubicBezTo>
                <a:cubicBezTo>
                  <a:pt x="332" y="12"/>
                  <a:pt x="334" y="21"/>
                  <a:pt x="341" y="25"/>
                </a:cubicBezTo>
                <a:cubicBezTo>
                  <a:pt x="356" y="33"/>
                  <a:pt x="374" y="36"/>
                  <a:pt x="390" y="41"/>
                </a:cubicBezTo>
                <a:cubicBezTo>
                  <a:pt x="432" y="69"/>
                  <a:pt x="474" y="85"/>
                  <a:pt x="511" y="122"/>
                </a:cubicBezTo>
                <a:cubicBezTo>
                  <a:pt x="523" y="159"/>
                  <a:pt x="555" y="179"/>
                  <a:pt x="576" y="211"/>
                </a:cubicBezTo>
                <a:cubicBezTo>
                  <a:pt x="594" y="266"/>
                  <a:pt x="564" y="331"/>
                  <a:pt x="609" y="373"/>
                </a:cubicBezTo>
                <a:cubicBezTo>
                  <a:pt x="614" y="390"/>
                  <a:pt x="631" y="433"/>
                  <a:pt x="641" y="446"/>
                </a:cubicBezTo>
                <a:cubicBezTo>
                  <a:pt x="653" y="461"/>
                  <a:pt x="682" y="487"/>
                  <a:pt x="682" y="487"/>
                </a:cubicBezTo>
                <a:cubicBezTo>
                  <a:pt x="694" y="524"/>
                  <a:pt x="719" y="581"/>
                  <a:pt x="673" y="609"/>
                </a:cubicBezTo>
                <a:cubicBezTo>
                  <a:pt x="666" y="613"/>
                  <a:pt x="657" y="613"/>
                  <a:pt x="649" y="617"/>
                </a:cubicBezTo>
                <a:cubicBezTo>
                  <a:pt x="640" y="621"/>
                  <a:pt x="633" y="628"/>
                  <a:pt x="625" y="633"/>
                </a:cubicBezTo>
                <a:cubicBezTo>
                  <a:pt x="530" y="630"/>
                  <a:pt x="435" y="632"/>
                  <a:pt x="341" y="625"/>
                </a:cubicBezTo>
                <a:cubicBezTo>
                  <a:pt x="324" y="624"/>
                  <a:pt x="265" y="579"/>
                  <a:pt x="260" y="576"/>
                </a:cubicBezTo>
                <a:cubicBezTo>
                  <a:pt x="252" y="570"/>
                  <a:pt x="235" y="560"/>
                  <a:pt x="235" y="560"/>
                </a:cubicBezTo>
                <a:cubicBezTo>
                  <a:pt x="223" y="524"/>
                  <a:pt x="189" y="506"/>
                  <a:pt x="162" y="479"/>
                </a:cubicBezTo>
                <a:cubicBezTo>
                  <a:pt x="128" y="445"/>
                  <a:pt x="94" y="412"/>
                  <a:pt x="65" y="373"/>
                </a:cubicBezTo>
                <a:cubicBezTo>
                  <a:pt x="48" y="349"/>
                  <a:pt x="32" y="324"/>
                  <a:pt x="16" y="300"/>
                </a:cubicBezTo>
                <a:cubicBezTo>
                  <a:pt x="11" y="292"/>
                  <a:pt x="0" y="276"/>
                  <a:pt x="0" y="276"/>
                </a:cubicBezTo>
                <a:cubicBezTo>
                  <a:pt x="14" y="208"/>
                  <a:pt x="22" y="203"/>
                  <a:pt x="81" y="163"/>
                </a:cubicBezTo>
                <a:cubicBezTo>
                  <a:pt x="89" y="157"/>
                  <a:pt x="98" y="152"/>
                  <a:pt x="106" y="146"/>
                </a:cubicBezTo>
                <a:cubicBezTo>
                  <a:pt x="114" y="141"/>
                  <a:pt x="130" y="130"/>
                  <a:pt x="130" y="130"/>
                </a:cubicBezTo>
                <a:cubicBezTo>
                  <a:pt x="140" y="116"/>
                  <a:pt x="153" y="104"/>
                  <a:pt x="162" y="89"/>
                </a:cubicBezTo>
                <a:cubicBezTo>
                  <a:pt x="166" y="82"/>
                  <a:pt x="166" y="72"/>
                  <a:pt x="170" y="65"/>
                </a:cubicBezTo>
                <a:cubicBezTo>
                  <a:pt x="179" y="51"/>
                  <a:pt x="200" y="42"/>
                  <a:pt x="211" y="33"/>
                </a:cubicBezTo>
                <a:cubicBezTo>
                  <a:pt x="217" y="28"/>
                  <a:pt x="220" y="19"/>
                  <a:pt x="227" y="16"/>
                </a:cubicBezTo>
                <a:cubicBezTo>
                  <a:pt x="250" y="6"/>
                  <a:pt x="276" y="6"/>
                  <a:pt x="300" y="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04" name="Freeform 8"/>
          <p:cNvSpPr>
            <a:spLocks/>
          </p:cNvSpPr>
          <p:nvPr/>
        </p:nvSpPr>
        <p:spPr bwMode="auto">
          <a:xfrm>
            <a:off x="3200400" y="1676400"/>
            <a:ext cx="1527175" cy="1314450"/>
          </a:xfrm>
          <a:custGeom>
            <a:avLst/>
            <a:gdLst>
              <a:gd name="T0" fmla="*/ 45 w 962"/>
              <a:gd name="T1" fmla="*/ 204 h 828"/>
              <a:gd name="T2" fmla="*/ 20 w 962"/>
              <a:gd name="T3" fmla="*/ 293 h 828"/>
              <a:gd name="T4" fmla="*/ 77 w 962"/>
              <a:gd name="T5" fmla="*/ 496 h 828"/>
              <a:gd name="T6" fmla="*/ 126 w 962"/>
              <a:gd name="T7" fmla="*/ 552 h 828"/>
              <a:gd name="T8" fmla="*/ 239 w 962"/>
              <a:gd name="T9" fmla="*/ 674 h 828"/>
              <a:gd name="T10" fmla="*/ 320 w 962"/>
              <a:gd name="T11" fmla="*/ 747 h 828"/>
              <a:gd name="T12" fmla="*/ 410 w 962"/>
              <a:gd name="T13" fmla="*/ 812 h 828"/>
              <a:gd name="T14" fmla="*/ 458 w 962"/>
              <a:gd name="T15" fmla="*/ 828 h 828"/>
              <a:gd name="T16" fmla="*/ 629 w 962"/>
              <a:gd name="T17" fmla="*/ 796 h 828"/>
              <a:gd name="T18" fmla="*/ 734 w 962"/>
              <a:gd name="T19" fmla="*/ 755 h 828"/>
              <a:gd name="T20" fmla="*/ 864 w 962"/>
              <a:gd name="T21" fmla="*/ 674 h 828"/>
              <a:gd name="T22" fmla="*/ 896 w 962"/>
              <a:gd name="T23" fmla="*/ 625 h 828"/>
              <a:gd name="T24" fmla="*/ 913 w 962"/>
              <a:gd name="T25" fmla="*/ 601 h 828"/>
              <a:gd name="T26" fmla="*/ 831 w 962"/>
              <a:gd name="T27" fmla="*/ 195 h 828"/>
              <a:gd name="T28" fmla="*/ 775 w 962"/>
              <a:gd name="T29" fmla="*/ 139 h 828"/>
              <a:gd name="T30" fmla="*/ 580 w 962"/>
              <a:gd name="T31" fmla="*/ 58 h 828"/>
              <a:gd name="T32" fmla="*/ 28 w 962"/>
              <a:gd name="T33" fmla="*/ 163 h 828"/>
              <a:gd name="T34" fmla="*/ 45 w 962"/>
              <a:gd name="T35" fmla="*/ 204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2" h="828">
                <a:moveTo>
                  <a:pt x="45" y="204"/>
                </a:moveTo>
                <a:cubicBezTo>
                  <a:pt x="34" y="234"/>
                  <a:pt x="26" y="261"/>
                  <a:pt x="20" y="293"/>
                </a:cubicBezTo>
                <a:cubicBezTo>
                  <a:pt x="30" y="468"/>
                  <a:pt x="0" y="414"/>
                  <a:pt x="77" y="496"/>
                </a:cubicBezTo>
                <a:cubicBezTo>
                  <a:pt x="88" y="528"/>
                  <a:pt x="93" y="541"/>
                  <a:pt x="126" y="552"/>
                </a:cubicBezTo>
                <a:cubicBezTo>
                  <a:pt x="166" y="595"/>
                  <a:pt x="189" y="641"/>
                  <a:pt x="239" y="674"/>
                </a:cubicBezTo>
                <a:cubicBezTo>
                  <a:pt x="250" y="708"/>
                  <a:pt x="286" y="736"/>
                  <a:pt x="320" y="747"/>
                </a:cubicBezTo>
                <a:cubicBezTo>
                  <a:pt x="349" y="775"/>
                  <a:pt x="372" y="796"/>
                  <a:pt x="410" y="812"/>
                </a:cubicBezTo>
                <a:cubicBezTo>
                  <a:pt x="425" y="819"/>
                  <a:pt x="458" y="828"/>
                  <a:pt x="458" y="828"/>
                </a:cubicBezTo>
                <a:cubicBezTo>
                  <a:pt x="624" y="817"/>
                  <a:pt x="536" y="826"/>
                  <a:pt x="629" y="796"/>
                </a:cubicBezTo>
                <a:cubicBezTo>
                  <a:pt x="666" y="771"/>
                  <a:pt x="689" y="762"/>
                  <a:pt x="734" y="755"/>
                </a:cubicBezTo>
                <a:cubicBezTo>
                  <a:pt x="786" y="735"/>
                  <a:pt x="820" y="704"/>
                  <a:pt x="864" y="674"/>
                </a:cubicBezTo>
                <a:cubicBezTo>
                  <a:pt x="875" y="658"/>
                  <a:pt x="885" y="641"/>
                  <a:pt x="896" y="625"/>
                </a:cubicBezTo>
                <a:cubicBezTo>
                  <a:pt x="901" y="617"/>
                  <a:pt x="913" y="601"/>
                  <a:pt x="913" y="601"/>
                </a:cubicBezTo>
                <a:cubicBezTo>
                  <a:pt x="962" y="453"/>
                  <a:pt x="919" y="311"/>
                  <a:pt x="831" y="195"/>
                </a:cubicBezTo>
                <a:cubicBezTo>
                  <a:pt x="788" y="138"/>
                  <a:pt x="820" y="154"/>
                  <a:pt x="775" y="139"/>
                </a:cubicBezTo>
                <a:cubicBezTo>
                  <a:pt x="728" y="92"/>
                  <a:pt x="645" y="74"/>
                  <a:pt x="580" y="58"/>
                </a:cubicBezTo>
                <a:cubicBezTo>
                  <a:pt x="247" y="64"/>
                  <a:pt x="201" y="0"/>
                  <a:pt x="28" y="163"/>
                </a:cubicBezTo>
                <a:cubicBezTo>
                  <a:pt x="37" y="199"/>
                  <a:pt x="28" y="187"/>
                  <a:pt x="45" y="204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05" name="Freeform 9"/>
          <p:cNvSpPr>
            <a:spLocks/>
          </p:cNvSpPr>
          <p:nvPr/>
        </p:nvSpPr>
        <p:spPr bwMode="auto">
          <a:xfrm>
            <a:off x="1887538" y="958850"/>
            <a:ext cx="1652587" cy="1125538"/>
          </a:xfrm>
          <a:custGeom>
            <a:avLst/>
            <a:gdLst>
              <a:gd name="T0" fmla="*/ 642 w 1041"/>
              <a:gd name="T1" fmla="*/ 649 h 709"/>
              <a:gd name="T2" fmla="*/ 391 w 1041"/>
              <a:gd name="T3" fmla="*/ 625 h 709"/>
              <a:gd name="T4" fmla="*/ 310 w 1041"/>
              <a:gd name="T5" fmla="*/ 585 h 709"/>
              <a:gd name="T6" fmla="*/ 139 w 1041"/>
              <a:gd name="T7" fmla="*/ 511 h 709"/>
              <a:gd name="T8" fmla="*/ 91 w 1041"/>
              <a:gd name="T9" fmla="*/ 479 h 709"/>
              <a:gd name="T10" fmla="*/ 58 w 1041"/>
              <a:gd name="T11" fmla="*/ 455 h 709"/>
              <a:gd name="T12" fmla="*/ 18 w 1041"/>
              <a:gd name="T13" fmla="*/ 398 h 709"/>
              <a:gd name="T14" fmla="*/ 2 w 1041"/>
              <a:gd name="T15" fmla="*/ 349 h 709"/>
              <a:gd name="T16" fmla="*/ 26 w 1041"/>
              <a:gd name="T17" fmla="*/ 203 h 709"/>
              <a:gd name="T18" fmla="*/ 107 w 1041"/>
              <a:gd name="T19" fmla="*/ 122 h 709"/>
              <a:gd name="T20" fmla="*/ 285 w 1041"/>
              <a:gd name="T21" fmla="*/ 33 h 709"/>
              <a:gd name="T22" fmla="*/ 318 w 1041"/>
              <a:gd name="T23" fmla="*/ 17 h 709"/>
              <a:gd name="T24" fmla="*/ 367 w 1041"/>
              <a:gd name="T25" fmla="*/ 0 h 709"/>
              <a:gd name="T26" fmla="*/ 780 w 1041"/>
              <a:gd name="T27" fmla="*/ 9 h 709"/>
              <a:gd name="T28" fmla="*/ 853 w 1041"/>
              <a:gd name="T29" fmla="*/ 33 h 709"/>
              <a:gd name="T30" fmla="*/ 902 w 1041"/>
              <a:gd name="T31" fmla="*/ 65 h 709"/>
              <a:gd name="T32" fmla="*/ 951 w 1041"/>
              <a:gd name="T33" fmla="*/ 130 h 709"/>
              <a:gd name="T34" fmla="*/ 975 w 1041"/>
              <a:gd name="T35" fmla="*/ 179 h 709"/>
              <a:gd name="T36" fmla="*/ 1008 w 1041"/>
              <a:gd name="T37" fmla="*/ 228 h 709"/>
              <a:gd name="T38" fmla="*/ 999 w 1041"/>
              <a:gd name="T39" fmla="*/ 503 h 709"/>
              <a:gd name="T40" fmla="*/ 902 w 1041"/>
              <a:gd name="T41" fmla="*/ 560 h 709"/>
              <a:gd name="T42" fmla="*/ 780 w 1041"/>
              <a:gd name="T43" fmla="*/ 658 h 709"/>
              <a:gd name="T44" fmla="*/ 659 w 1041"/>
              <a:gd name="T45" fmla="*/ 682 h 709"/>
              <a:gd name="T46" fmla="*/ 610 w 1041"/>
              <a:gd name="T47" fmla="*/ 666 h 709"/>
              <a:gd name="T48" fmla="*/ 642 w 1041"/>
              <a:gd name="T49" fmla="*/ 64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1" h="709">
                <a:moveTo>
                  <a:pt x="642" y="649"/>
                </a:moveTo>
                <a:cubicBezTo>
                  <a:pt x="560" y="644"/>
                  <a:pt x="472" y="645"/>
                  <a:pt x="391" y="625"/>
                </a:cubicBezTo>
                <a:cubicBezTo>
                  <a:pt x="365" y="608"/>
                  <a:pt x="338" y="599"/>
                  <a:pt x="310" y="585"/>
                </a:cubicBezTo>
                <a:cubicBezTo>
                  <a:pt x="282" y="556"/>
                  <a:pt x="180" y="525"/>
                  <a:pt x="139" y="511"/>
                </a:cubicBezTo>
                <a:cubicBezTo>
                  <a:pt x="121" y="505"/>
                  <a:pt x="107" y="490"/>
                  <a:pt x="91" y="479"/>
                </a:cubicBezTo>
                <a:cubicBezTo>
                  <a:pt x="80" y="471"/>
                  <a:pt x="58" y="455"/>
                  <a:pt x="58" y="455"/>
                </a:cubicBezTo>
                <a:cubicBezTo>
                  <a:pt x="45" y="435"/>
                  <a:pt x="28" y="419"/>
                  <a:pt x="18" y="398"/>
                </a:cubicBezTo>
                <a:cubicBezTo>
                  <a:pt x="10" y="383"/>
                  <a:pt x="2" y="349"/>
                  <a:pt x="2" y="349"/>
                </a:cubicBezTo>
                <a:cubicBezTo>
                  <a:pt x="11" y="235"/>
                  <a:pt x="0" y="283"/>
                  <a:pt x="26" y="203"/>
                </a:cubicBezTo>
                <a:cubicBezTo>
                  <a:pt x="46" y="140"/>
                  <a:pt x="65" y="164"/>
                  <a:pt x="107" y="122"/>
                </a:cubicBezTo>
                <a:cubicBezTo>
                  <a:pt x="162" y="67"/>
                  <a:pt x="210" y="44"/>
                  <a:pt x="285" y="33"/>
                </a:cubicBezTo>
                <a:cubicBezTo>
                  <a:pt x="296" y="28"/>
                  <a:pt x="307" y="22"/>
                  <a:pt x="318" y="17"/>
                </a:cubicBezTo>
                <a:cubicBezTo>
                  <a:pt x="334" y="11"/>
                  <a:pt x="367" y="0"/>
                  <a:pt x="367" y="0"/>
                </a:cubicBezTo>
                <a:cubicBezTo>
                  <a:pt x="505" y="3"/>
                  <a:pt x="643" y="2"/>
                  <a:pt x="780" y="9"/>
                </a:cubicBezTo>
                <a:cubicBezTo>
                  <a:pt x="806" y="10"/>
                  <a:pt x="832" y="19"/>
                  <a:pt x="853" y="33"/>
                </a:cubicBezTo>
                <a:cubicBezTo>
                  <a:pt x="869" y="44"/>
                  <a:pt x="902" y="65"/>
                  <a:pt x="902" y="65"/>
                </a:cubicBezTo>
                <a:cubicBezTo>
                  <a:pt x="916" y="108"/>
                  <a:pt x="904" y="84"/>
                  <a:pt x="951" y="130"/>
                </a:cubicBezTo>
                <a:cubicBezTo>
                  <a:pt x="976" y="155"/>
                  <a:pt x="960" y="152"/>
                  <a:pt x="975" y="179"/>
                </a:cubicBezTo>
                <a:cubicBezTo>
                  <a:pt x="985" y="196"/>
                  <a:pt x="1008" y="228"/>
                  <a:pt x="1008" y="228"/>
                </a:cubicBezTo>
                <a:cubicBezTo>
                  <a:pt x="1037" y="314"/>
                  <a:pt x="1041" y="420"/>
                  <a:pt x="999" y="503"/>
                </a:cubicBezTo>
                <a:cubicBezTo>
                  <a:pt x="985" y="531"/>
                  <a:pt x="930" y="551"/>
                  <a:pt x="902" y="560"/>
                </a:cubicBezTo>
                <a:cubicBezTo>
                  <a:pt x="868" y="595"/>
                  <a:pt x="821" y="630"/>
                  <a:pt x="780" y="658"/>
                </a:cubicBezTo>
                <a:cubicBezTo>
                  <a:pt x="746" y="709"/>
                  <a:pt x="714" y="698"/>
                  <a:pt x="659" y="682"/>
                </a:cubicBezTo>
                <a:cubicBezTo>
                  <a:pt x="643" y="677"/>
                  <a:pt x="595" y="674"/>
                  <a:pt x="610" y="666"/>
                </a:cubicBezTo>
                <a:cubicBezTo>
                  <a:pt x="621" y="660"/>
                  <a:pt x="631" y="655"/>
                  <a:pt x="642" y="649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06" name="Freeform 10"/>
          <p:cNvSpPr>
            <a:spLocks/>
          </p:cNvSpPr>
          <p:nvPr/>
        </p:nvSpPr>
        <p:spPr bwMode="auto">
          <a:xfrm>
            <a:off x="695325" y="3560763"/>
            <a:ext cx="1714500" cy="1385887"/>
          </a:xfrm>
          <a:custGeom>
            <a:avLst/>
            <a:gdLst>
              <a:gd name="T0" fmla="*/ 858 w 1080"/>
              <a:gd name="T1" fmla="*/ 276 h 873"/>
              <a:gd name="T2" fmla="*/ 761 w 1080"/>
              <a:gd name="T3" fmla="*/ 195 h 873"/>
              <a:gd name="T4" fmla="*/ 704 w 1080"/>
              <a:gd name="T5" fmla="*/ 146 h 873"/>
              <a:gd name="T6" fmla="*/ 639 w 1080"/>
              <a:gd name="T7" fmla="*/ 89 h 873"/>
              <a:gd name="T8" fmla="*/ 574 w 1080"/>
              <a:gd name="T9" fmla="*/ 41 h 873"/>
              <a:gd name="T10" fmla="*/ 460 w 1080"/>
              <a:gd name="T11" fmla="*/ 0 h 873"/>
              <a:gd name="T12" fmla="*/ 282 w 1080"/>
              <a:gd name="T13" fmla="*/ 8 h 873"/>
              <a:gd name="T14" fmla="*/ 209 w 1080"/>
              <a:gd name="T15" fmla="*/ 41 h 873"/>
              <a:gd name="T16" fmla="*/ 144 w 1080"/>
              <a:gd name="T17" fmla="*/ 81 h 873"/>
              <a:gd name="T18" fmla="*/ 55 w 1080"/>
              <a:gd name="T19" fmla="*/ 179 h 873"/>
              <a:gd name="T20" fmla="*/ 144 w 1080"/>
              <a:gd name="T21" fmla="*/ 487 h 873"/>
              <a:gd name="T22" fmla="*/ 160 w 1080"/>
              <a:gd name="T23" fmla="*/ 511 h 873"/>
              <a:gd name="T24" fmla="*/ 185 w 1080"/>
              <a:gd name="T25" fmla="*/ 527 h 873"/>
              <a:gd name="T26" fmla="*/ 193 w 1080"/>
              <a:gd name="T27" fmla="*/ 552 h 873"/>
              <a:gd name="T28" fmla="*/ 241 w 1080"/>
              <a:gd name="T29" fmla="*/ 617 h 873"/>
              <a:gd name="T30" fmla="*/ 323 w 1080"/>
              <a:gd name="T31" fmla="*/ 722 h 873"/>
              <a:gd name="T32" fmla="*/ 355 w 1080"/>
              <a:gd name="T33" fmla="*/ 763 h 873"/>
              <a:gd name="T34" fmla="*/ 436 w 1080"/>
              <a:gd name="T35" fmla="*/ 844 h 873"/>
              <a:gd name="T36" fmla="*/ 469 w 1080"/>
              <a:gd name="T37" fmla="*/ 852 h 873"/>
              <a:gd name="T38" fmla="*/ 517 w 1080"/>
              <a:gd name="T39" fmla="*/ 868 h 873"/>
              <a:gd name="T40" fmla="*/ 931 w 1080"/>
              <a:gd name="T41" fmla="*/ 860 h 873"/>
              <a:gd name="T42" fmla="*/ 947 w 1080"/>
              <a:gd name="T43" fmla="*/ 828 h 873"/>
              <a:gd name="T44" fmla="*/ 996 w 1080"/>
              <a:gd name="T45" fmla="*/ 763 h 873"/>
              <a:gd name="T46" fmla="*/ 899 w 1080"/>
              <a:gd name="T47" fmla="*/ 300 h 873"/>
              <a:gd name="T48" fmla="*/ 882 w 1080"/>
              <a:gd name="T49" fmla="*/ 284 h 873"/>
              <a:gd name="T50" fmla="*/ 850 w 1080"/>
              <a:gd name="T51" fmla="*/ 276 h 873"/>
              <a:gd name="T52" fmla="*/ 826 w 1080"/>
              <a:gd name="T53" fmla="*/ 268 h 873"/>
              <a:gd name="T54" fmla="*/ 858 w 1080"/>
              <a:gd name="T55" fmla="*/ 276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80" h="873">
                <a:moveTo>
                  <a:pt x="858" y="276"/>
                </a:moveTo>
                <a:cubicBezTo>
                  <a:pt x="823" y="252"/>
                  <a:pt x="799" y="208"/>
                  <a:pt x="761" y="195"/>
                </a:cubicBezTo>
                <a:cubicBezTo>
                  <a:pt x="742" y="177"/>
                  <a:pt x="726" y="161"/>
                  <a:pt x="704" y="146"/>
                </a:cubicBezTo>
                <a:cubicBezTo>
                  <a:pt x="686" y="119"/>
                  <a:pt x="666" y="108"/>
                  <a:pt x="639" y="89"/>
                </a:cubicBezTo>
                <a:cubicBezTo>
                  <a:pt x="620" y="61"/>
                  <a:pt x="606" y="52"/>
                  <a:pt x="574" y="41"/>
                </a:cubicBezTo>
                <a:cubicBezTo>
                  <a:pt x="547" y="12"/>
                  <a:pt x="498" y="7"/>
                  <a:pt x="460" y="0"/>
                </a:cubicBezTo>
                <a:cubicBezTo>
                  <a:pt x="401" y="3"/>
                  <a:pt x="341" y="3"/>
                  <a:pt x="282" y="8"/>
                </a:cubicBezTo>
                <a:cubicBezTo>
                  <a:pt x="255" y="10"/>
                  <a:pt x="237" y="34"/>
                  <a:pt x="209" y="41"/>
                </a:cubicBezTo>
                <a:cubicBezTo>
                  <a:pt x="185" y="57"/>
                  <a:pt x="171" y="72"/>
                  <a:pt x="144" y="81"/>
                </a:cubicBezTo>
                <a:cubicBezTo>
                  <a:pt x="105" y="140"/>
                  <a:pt x="99" y="132"/>
                  <a:pt x="55" y="179"/>
                </a:cubicBezTo>
                <a:cubicBezTo>
                  <a:pt x="0" y="345"/>
                  <a:pt x="32" y="412"/>
                  <a:pt x="144" y="487"/>
                </a:cubicBezTo>
                <a:cubicBezTo>
                  <a:pt x="149" y="495"/>
                  <a:pt x="153" y="504"/>
                  <a:pt x="160" y="511"/>
                </a:cubicBezTo>
                <a:cubicBezTo>
                  <a:pt x="167" y="518"/>
                  <a:pt x="179" y="519"/>
                  <a:pt x="185" y="527"/>
                </a:cubicBezTo>
                <a:cubicBezTo>
                  <a:pt x="190" y="534"/>
                  <a:pt x="189" y="544"/>
                  <a:pt x="193" y="552"/>
                </a:cubicBezTo>
                <a:cubicBezTo>
                  <a:pt x="214" y="590"/>
                  <a:pt x="218" y="593"/>
                  <a:pt x="241" y="617"/>
                </a:cubicBezTo>
                <a:cubicBezTo>
                  <a:pt x="257" y="658"/>
                  <a:pt x="286" y="698"/>
                  <a:pt x="323" y="722"/>
                </a:cubicBezTo>
                <a:cubicBezTo>
                  <a:pt x="338" y="770"/>
                  <a:pt x="319" y="727"/>
                  <a:pt x="355" y="763"/>
                </a:cubicBezTo>
                <a:cubicBezTo>
                  <a:pt x="381" y="789"/>
                  <a:pt x="400" y="829"/>
                  <a:pt x="436" y="844"/>
                </a:cubicBezTo>
                <a:cubicBezTo>
                  <a:pt x="446" y="848"/>
                  <a:pt x="458" y="849"/>
                  <a:pt x="469" y="852"/>
                </a:cubicBezTo>
                <a:cubicBezTo>
                  <a:pt x="485" y="857"/>
                  <a:pt x="517" y="868"/>
                  <a:pt x="517" y="868"/>
                </a:cubicBezTo>
                <a:cubicBezTo>
                  <a:pt x="655" y="865"/>
                  <a:pt x="794" y="873"/>
                  <a:pt x="931" y="860"/>
                </a:cubicBezTo>
                <a:cubicBezTo>
                  <a:pt x="943" y="859"/>
                  <a:pt x="940" y="838"/>
                  <a:pt x="947" y="828"/>
                </a:cubicBezTo>
                <a:cubicBezTo>
                  <a:pt x="962" y="805"/>
                  <a:pt x="996" y="763"/>
                  <a:pt x="996" y="763"/>
                </a:cubicBezTo>
                <a:cubicBezTo>
                  <a:pt x="1013" y="611"/>
                  <a:pt x="1080" y="360"/>
                  <a:pt x="899" y="300"/>
                </a:cubicBezTo>
                <a:cubicBezTo>
                  <a:pt x="893" y="295"/>
                  <a:pt x="889" y="287"/>
                  <a:pt x="882" y="284"/>
                </a:cubicBezTo>
                <a:cubicBezTo>
                  <a:pt x="872" y="279"/>
                  <a:pt x="861" y="279"/>
                  <a:pt x="850" y="276"/>
                </a:cubicBezTo>
                <a:cubicBezTo>
                  <a:pt x="842" y="274"/>
                  <a:pt x="818" y="268"/>
                  <a:pt x="826" y="268"/>
                </a:cubicBezTo>
                <a:cubicBezTo>
                  <a:pt x="837" y="268"/>
                  <a:pt x="847" y="273"/>
                  <a:pt x="858" y="276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07" name="Freeform 11"/>
          <p:cNvSpPr>
            <a:spLocks/>
          </p:cNvSpPr>
          <p:nvPr/>
        </p:nvSpPr>
        <p:spPr bwMode="auto">
          <a:xfrm>
            <a:off x="2187575" y="4181475"/>
            <a:ext cx="1682750" cy="1128713"/>
          </a:xfrm>
          <a:custGeom>
            <a:avLst/>
            <a:gdLst>
              <a:gd name="T0" fmla="*/ 137 w 1060"/>
              <a:gd name="T1" fmla="*/ 696 h 711"/>
              <a:gd name="T2" fmla="*/ 80 w 1060"/>
              <a:gd name="T3" fmla="*/ 639 h 711"/>
              <a:gd name="T4" fmla="*/ 48 w 1060"/>
              <a:gd name="T5" fmla="*/ 591 h 711"/>
              <a:gd name="T6" fmla="*/ 32 w 1060"/>
              <a:gd name="T7" fmla="*/ 566 h 711"/>
              <a:gd name="T8" fmla="*/ 72 w 1060"/>
              <a:gd name="T9" fmla="*/ 299 h 711"/>
              <a:gd name="T10" fmla="*/ 88 w 1060"/>
              <a:gd name="T11" fmla="*/ 55 h 711"/>
              <a:gd name="T12" fmla="*/ 364 w 1060"/>
              <a:gd name="T13" fmla="*/ 63 h 711"/>
              <a:gd name="T14" fmla="*/ 965 w 1060"/>
              <a:gd name="T15" fmla="*/ 72 h 711"/>
              <a:gd name="T16" fmla="*/ 981 w 1060"/>
              <a:gd name="T17" fmla="*/ 120 h 711"/>
              <a:gd name="T18" fmla="*/ 989 w 1060"/>
              <a:gd name="T19" fmla="*/ 145 h 711"/>
              <a:gd name="T20" fmla="*/ 997 w 1060"/>
              <a:gd name="T21" fmla="*/ 169 h 711"/>
              <a:gd name="T22" fmla="*/ 924 w 1060"/>
              <a:gd name="T23" fmla="*/ 566 h 711"/>
              <a:gd name="T24" fmla="*/ 883 w 1060"/>
              <a:gd name="T25" fmla="*/ 599 h 711"/>
              <a:gd name="T26" fmla="*/ 835 w 1060"/>
              <a:gd name="T27" fmla="*/ 615 h 711"/>
              <a:gd name="T28" fmla="*/ 640 w 1060"/>
              <a:gd name="T29" fmla="*/ 672 h 711"/>
              <a:gd name="T30" fmla="*/ 583 w 1060"/>
              <a:gd name="T31" fmla="*/ 672 h 711"/>
              <a:gd name="T32" fmla="*/ 494 w 1060"/>
              <a:gd name="T33" fmla="*/ 688 h 711"/>
              <a:gd name="T34" fmla="*/ 283 w 1060"/>
              <a:gd name="T35" fmla="*/ 696 h 711"/>
              <a:gd name="T36" fmla="*/ 137 w 1060"/>
              <a:gd name="T37" fmla="*/ 696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60" h="711">
                <a:moveTo>
                  <a:pt x="137" y="696"/>
                </a:moveTo>
                <a:cubicBezTo>
                  <a:pt x="108" y="676"/>
                  <a:pt x="109" y="659"/>
                  <a:pt x="80" y="639"/>
                </a:cubicBezTo>
                <a:cubicBezTo>
                  <a:pt x="69" y="623"/>
                  <a:pt x="59" y="607"/>
                  <a:pt x="48" y="591"/>
                </a:cubicBezTo>
                <a:cubicBezTo>
                  <a:pt x="43" y="583"/>
                  <a:pt x="32" y="566"/>
                  <a:pt x="32" y="566"/>
                </a:cubicBezTo>
                <a:cubicBezTo>
                  <a:pt x="36" y="449"/>
                  <a:pt x="0" y="371"/>
                  <a:pt x="72" y="299"/>
                </a:cubicBezTo>
                <a:cubicBezTo>
                  <a:pt x="97" y="221"/>
                  <a:pt x="23" y="104"/>
                  <a:pt x="88" y="55"/>
                </a:cubicBezTo>
                <a:cubicBezTo>
                  <a:pt x="162" y="0"/>
                  <a:pt x="272" y="61"/>
                  <a:pt x="364" y="63"/>
                </a:cubicBezTo>
                <a:cubicBezTo>
                  <a:pt x="564" y="67"/>
                  <a:pt x="765" y="69"/>
                  <a:pt x="965" y="72"/>
                </a:cubicBezTo>
                <a:cubicBezTo>
                  <a:pt x="970" y="88"/>
                  <a:pt x="976" y="104"/>
                  <a:pt x="981" y="120"/>
                </a:cubicBezTo>
                <a:cubicBezTo>
                  <a:pt x="984" y="128"/>
                  <a:pt x="986" y="137"/>
                  <a:pt x="989" y="145"/>
                </a:cubicBezTo>
                <a:cubicBezTo>
                  <a:pt x="992" y="153"/>
                  <a:pt x="997" y="169"/>
                  <a:pt x="997" y="169"/>
                </a:cubicBezTo>
                <a:cubicBezTo>
                  <a:pt x="996" y="207"/>
                  <a:pt x="1060" y="521"/>
                  <a:pt x="924" y="566"/>
                </a:cubicBezTo>
                <a:cubicBezTo>
                  <a:pt x="910" y="576"/>
                  <a:pt x="899" y="591"/>
                  <a:pt x="883" y="599"/>
                </a:cubicBezTo>
                <a:cubicBezTo>
                  <a:pt x="868" y="606"/>
                  <a:pt x="835" y="615"/>
                  <a:pt x="835" y="615"/>
                </a:cubicBezTo>
                <a:cubicBezTo>
                  <a:pt x="788" y="685"/>
                  <a:pt x="723" y="667"/>
                  <a:pt x="640" y="672"/>
                </a:cubicBezTo>
                <a:cubicBezTo>
                  <a:pt x="542" y="696"/>
                  <a:pt x="664" y="672"/>
                  <a:pt x="583" y="672"/>
                </a:cubicBezTo>
                <a:cubicBezTo>
                  <a:pt x="546" y="672"/>
                  <a:pt x="530" y="686"/>
                  <a:pt x="494" y="688"/>
                </a:cubicBezTo>
                <a:cubicBezTo>
                  <a:pt x="424" y="692"/>
                  <a:pt x="353" y="693"/>
                  <a:pt x="283" y="696"/>
                </a:cubicBezTo>
                <a:cubicBezTo>
                  <a:pt x="164" y="705"/>
                  <a:pt x="212" y="711"/>
                  <a:pt x="137" y="696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08" name="Freeform 12"/>
          <p:cNvSpPr>
            <a:spLocks/>
          </p:cNvSpPr>
          <p:nvPr/>
        </p:nvSpPr>
        <p:spPr bwMode="auto">
          <a:xfrm>
            <a:off x="3581400" y="3810000"/>
            <a:ext cx="1279525" cy="1377950"/>
          </a:xfrm>
          <a:custGeom>
            <a:avLst/>
            <a:gdLst>
              <a:gd name="T0" fmla="*/ 100 w 806"/>
              <a:gd name="T1" fmla="*/ 795 h 868"/>
              <a:gd name="T2" fmla="*/ 51 w 806"/>
              <a:gd name="T3" fmla="*/ 819 h 868"/>
              <a:gd name="T4" fmla="*/ 100 w 806"/>
              <a:gd name="T5" fmla="*/ 868 h 868"/>
              <a:gd name="T6" fmla="*/ 173 w 806"/>
              <a:gd name="T7" fmla="*/ 851 h 868"/>
              <a:gd name="T8" fmla="*/ 222 w 806"/>
              <a:gd name="T9" fmla="*/ 811 h 868"/>
              <a:gd name="T10" fmla="*/ 295 w 806"/>
              <a:gd name="T11" fmla="*/ 770 h 868"/>
              <a:gd name="T12" fmla="*/ 400 w 806"/>
              <a:gd name="T13" fmla="*/ 722 h 868"/>
              <a:gd name="T14" fmla="*/ 497 w 806"/>
              <a:gd name="T15" fmla="*/ 673 h 868"/>
              <a:gd name="T16" fmla="*/ 571 w 806"/>
              <a:gd name="T17" fmla="*/ 641 h 868"/>
              <a:gd name="T18" fmla="*/ 635 w 806"/>
              <a:gd name="T19" fmla="*/ 600 h 868"/>
              <a:gd name="T20" fmla="*/ 749 w 806"/>
              <a:gd name="T21" fmla="*/ 519 h 868"/>
              <a:gd name="T22" fmla="*/ 773 w 806"/>
              <a:gd name="T23" fmla="*/ 478 h 868"/>
              <a:gd name="T24" fmla="*/ 781 w 806"/>
              <a:gd name="T25" fmla="*/ 365 h 868"/>
              <a:gd name="T26" fmla="*/ 798 w 806"/>
              <a:gd name="T27" fmla="*/ 300 h 868"/>
              <a:gd name="T28" fmla="*/ 749 w 806"/>
              <a:gd name="T29" fmla="*/ 97 h 868"/>
              <a:gd name="T30" fmla="*/ 708 w 806"/>
              <a:gd name="T31" fmla="*/ 56 h 868"/>
              <a:gd name="T32" fmla="*/ 684 w 806"/>
              <a:gd name="T33" fmla="*/ 32 h 868"/>
              <a:gd name="T34" fmla="*/ 635 w 806"/>
              <a:gd name="T35" fmla="*/ 16 h 868"/>
              <a:gd name="T36" fmla="*/ 611 w 806"/>
              <a:gd name="T37" fmla="*/ 8 h 868"/>
              <a:gd name="T38" fmla="*/ 303 w 806"/>
              <a:gd name="T39" fmla="*/ 32 h 868"/>
              <a:gd name="T40" fmla="*/ 262 w 806"/>
              <a:gd name="T41" fmla="*/ 73 h 868"/>
              <a:gd name="T42" fmla="*/ 214 w 806"/>
              <a:gd name="T43" fmla="*/ 89 h 868"/>
              <a:gd name="T44" fmla="*/ 189 w 806"/>
              <a:gd name="T45" fmla="*/ 97 h 868"/>
              <a:gd name="T46" fmla="*/ 124 w 806"/>
              <a:gd name="T47" fmla="*/ 219 h 868"/>
              <a:gd name="T48" fmla="*/ 116 w 806"/>
              <a:gd name="T49" fmla="*/ 486 h 868"/>
              <a:gd name="T50" fmla="*/ 51 w 806"/>
              <a:gd name="T51" fmla="*/ 576 h 868"/>
              <a:gd name="T52" fmla="*/ 19 w 806"/>
              <a:gd name="T53" fmla="*/ 624 h 868"/>
              <a:gd name="T54" fmla="*/ 19 w 806"/>
              <a:gd name="T55" fmla="*/ 770 h 868"/>
              <a:gd name="T56" fmla="*/ 43 w 806"/>
              <a:gd name="T57" fmla="*/ 819 h 868"/>
              <a:gd name="T58" fmla="*/ 100 w 806"/>
              <a:gd name="T59" fmla="*/ 795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06" h="868">
                <a:moveTo>
                  <a:pt x="100" y="795"/>
                </a:moveTo>
                <a:cubicBezTo>
                  <a:pt x="90" y="798"/>
                  <a:pt x="56" y="808"/>
                  <a:pt x="51" y="819"/>
                </a:cubicBezTo>
                <a:cubicBezTo>
                  <a:pt x="40" y="845"/>
                  <a:pt x="86" y="863"/>
                  <a:pt x="100" y="868"/>
                </a:cubicBezTo>
                <a:cubicBezTo>
                  <a:pt x="105" y="867"/>
                  <a:pt x="160" y="861"/>
                  <a:pt x="173" y="851"/>
                </a:cubicBezTo>
                <a:cubicBezTo>
                  <a:pt x="241" y="795"/>
                  <a:pt x="123" y="859"/>
                  <a:pt x="222" y="811"/>
                </a:cubicBezTo>
                <a:cubicBezTo>
                  <a:pt x="247" y="786"/>
                  <a:pt x="262" y="781"/>
                  <a:pt x="295" y="770"/>
                </a:cubicBezTo>
                <a:cubicBezTo>
                  <a:pt x="339" y="741"/>
                  <a:pt x="353" y="738"/>
                  <a:pt x="400" y="722"/>
                </a:cubicBezTo>
                <a:cubicBezTo>
                  <a:pt x="438" y="682"/>
                  <a:pt x="445" y="690"/>
                  <a:pt x="497" y="673"/>
                </a:cubicBezTo>
                <a:cubicBezTo>
                  <a:pt x="520" y="651"/>
                  <a:pt x="540" y="649"/>
                  <a:pt x="571" y="641"/>
                </a:cubicBezTo>
                <a:cubicBezTo>
                  <a:pt x="592" y="619"/>
                  <a:pt x="610" y="614"/>
                  <a:pt x="635" y="600"/>
                </a:cubicBezTo>
                <a:cubicBezTo>
                  <a:pt x="677" y="577"/>
                  <a:pt x="710" y="545"/>
                  <a:pt x="749" y="519"/>
                </a:cubicBezTo>
                <a:cubicBezTo>
                  <a:pt x="754" y="504"/>
                  <a:pt x="770" y="494"/>
                  <a:pt x="773" y="478"/>
                </a:cubicBezTo>
                <a:cubicBezTo>
                  <a:pt x="780" y="441"/>
                  <a:pt x="776" y="402"/>
                  <a:pt x="781" y="365"/>
                </a:cubicBezTo>
                <a:cubicBezTo>
                  <a:pt x="784" y="343"/>
                  <a:pt x="794" y="322"/>
                  <a:pt x="798" y="300"/>
                </a:cubicBezTo>
                <a:cubicBezTo>
                  <a:pt x="793" y="225"/>
                  <a:pt x="806" y="154"/>
                  <a:pt x="749" y="97"/>
                </a:cubicBezTo>
                <a:cubicBezTo>
                  <a:pt x="735" y="83"/>
                  <a:pt x="722" y="70"/>
                  <a:pt x="708" y="56"/>
                </a:cubicBezTo>
                <a:cubicBezTo>
                  <a:pt x="700" y="48"/>
                  <a:pt x="695" y="36"/>
                  <a:pt x="684" y="32"/>
                </a:cubicBezTo>
                <a:cubicBezTo>
                  <a:pt x="668" y="27"/>
                  <a:pt x="651" y="21"/>
                  <a:pt x="635" y="16"/>
                </a:cubicBezTo>
                <a:cubicBezTo>
                  <a:pt x="627" y="13"/>
                  <a:pt x="611" y="8"/>
                  <a:pt x="611" y="8"/>
                </a:cubicBezTo>
                <a:cubicBezTo>
                  <a:pt x="517" y="11"/>
                  <a:pt x="399" y="0"/>
                  <a:pt x="303" y="32"/>
                </a:cubicBezTo>
                <a:cubicBezTo>
                  <a:pt x="289" y="45"/>
                  <a:pt x="279" y="64"/>
                  <a:pt x="262" y="73"/>
                </a:cubicBezTo>
                <a:cubicBezTo>
                  <a:pt x="247" y="81"/>
                  <a:pt x="230" y="84"/>
                  <a:pt x="214" y="89"/>
                </a:cubicBezTo>
                <a:cubicBezTo>
                  <a:pt x="206" y="92"/>
                  <a:pt x="189" y="97"/>
                  <a:pt x="189" y="97"/>
                </a:cubicBezTo>
                <a:cubicBezTo>
                  <a:pt x="141" y="146"/>
                  <a:pt x="144" y="156"/>
                  <a:pt x="124" y="219"/>
                </a:cubicBezTo>
                <a:cubicBezTo>
                  <a:pt x="121" y="308"/>
                  <a:pt x="123" y="397"/>
                  <a:pt x="116" y="486"/>
                </a:cubicBezTo>
                <a:cubicBezTo>
                  <a:pt x="116" y="491"/>
                  <a:pt x="58" y="567"/>
                  <a:pt x="51" y="576"/>
                </a:cubicBezTo>
                <a:cubicBezTo>
                  <a:pt x="39" y="591"/>
                  <a:pt x="19" y="624"/>
                  <a:pt x="19" y="624"/>
                </a:cubicBezTo>
                <a:cubicBezTo>
                  <a:pt x="0" y="685"/>
                  <a:pt x="6" y="653"/>
                  <a:pt x="19" y="770"/>
                </a:cubicBezTo>
                <a:cubicBezTo>
                  <a:pt x="20" y="776"/>
                  <a:pt x="33" y="819"/>
                  <a:pt x="43" y="819"/>
                </a:cubicBezTo>
                <a:cubicBezTo>
                  <a:pt x="64" y="819"/>
                  <a:pt x="81" y="803"/>
                  <a:pt x="100" y="795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09" name="Freeform 13"/>
          <p:cNvSpPr>
            <a:spLocks/>
          </p:cNvSpPr>
          <p:nvPr/>
        </p:nvSpPr>
        <p:spPr bwMode="auto">
          <a:xfrm>
            <a:off x="533400" y="2057400"/>
            <a:ext cx="1644650" cy="1597025"/>
          </a:xfrm>
          <a:custGeom>
            <a:avLst/>
            <a:gdLst>
              <a:gd name="T0" fmla="*/ 651 w 1036"/>
              <a:gd name="T1" fmla="*/ 990 h 1006"/>
              <a:gd name="T2" fmla="*/ 700 w 1036"/>
              <a:gd name="T3" fmla="*/ 925 h 1006"/>
              <a:gd name="T4" fmla="*/ 725 w 1036"/>
              <a:gd name="T5" fmla="*/ 884 h 1006"/>
              <a:gd name="T6" fmla="*/ 733 w 1036"/>
              <a:gd name="T7" fmla="*/ 860 h 1006"/>
              <a:gd name="T8" fmla="*/ 806 w 1036"/>
              <a:gd name="T9" fmla="*/ 811 h 1006"/>
              <a:gd name="T10" fmla="*/ 871 w 1036"/>
              <a:gd name="T11" fmla="*/ 762 h 1006"/>
              <a:gd name="T12" fmla="*/ 911 w 1036"/>
              <a:gd name="T13" fmla="*/ 689 h 1006"/>
              <a:gd name="T14" fmla="*/ 935 w 1036"/>
              <a:gd name="T15" fmla="*/ 673 h 1006"/>
              <a:gd name="T16" fmla="*/ 1017 w 1036"/>
              <a:gd name="T17" fmla="*/ 600 h 1006"/>
              <a:gd name="T18" fmla="*/ 927 w 1036"/>
              <a:gd name="T19" fmla="*/ 235 h 1006"/>
              <a:gd name="T20" fmla="*/ 862 w 1036"/>
              <a:gd name="T21" fmla="*/ 138 h 1006"/>
              <a:gd name="T22" fmla="*/ 806 w 1036"/>
              <a:gd name="T23" fmla="*/ 73 h 1006"/>
              <a:gd name="T24" fmla="*/ 789 w 1036"/>
              <a:gd name="T25" fmla="*/ 49 h 1006"/>
              <a:gd name="T26" fmla="*/ 757 w 1036"/>
              <a:gd name="T27" fmla="*/ 40 h 1006"/>
              <a:gd name="T28" fmla="*/ 676 w 1036"/>
              <a:gd name="T29" fmla="*/ 0 h 1006"/>
              <a:gd name="T30" fmla="*/ 311 w 1036"/>
              <a:gd name="T31" fmla="*/ 65 h 1006"/>
              <a:gd name="T32" fmla="*/ 173 w 1036"/>
              <a:gd name="T33" fmla="*/ 178 h 1006"/>
              <a:gd name="T34" fmla="*/ 140 w 1036"/>
              <a:gd name="T35" fmla="*/ 211 h 1006"/>
              <a:gd name="T36" fmla="*/ 116 w 1036"/>
              <a:gd name="T37" fmla="*/ 259 h 1006"/>
              <a:gd name="T38" fmla="*/ 67 w 1036"/>
              <a:gd name="T39" fmla="*/ 316 h 1006"/>
              <a:gd name="T40" fmla="*/ 27 w 1036"/>
              <a:gd name="T41" fmla="*/ 389 h 1006"/>
              <a:gd name="T42" fmla="*/ 27 w 1036"/>
              <a:gd name="T43" fmla="*/ 868 h 1006"/>
              <a:gd name="T44" fmla="*/ 84 w 1036"/>
              <a:gd name="T45" fmla="*/ 965 h 1006"/>
              <a:gd name="T46" fmla="*/ 108 w 1036"/>
              <a:gd name="T47" fmla="*/ 990 h 1006"/>
              <a:gd name="T48" fmla="*/ 157 w 1036"/>
              <a:gd name="T49" fmla="*/ 1006 h 1006"/>
              <a:gd name="T50" fmla="*/ 441 w 1036"/>
              <a:gd name="T51" fmla="*/ 998 h 1006"/>
              <a:gd name="T52" fmla="*/ 611 w 1036"/>
              <a:gd name="T53" fmla="*/ 998 h 1006"/>
              <a:gd name="T54" fmla="*/ 651 w 1036"/>
              <a:gd name="T55" fmla="*/ 990 h 1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36" h="1006">
                <a:moveTo>
                  <a:pt x="651" y="990"/>
                </a:moveTo>
                <a:cubicBezTo>
                  <a:pt x="670" y="971"/>
                  <a:pt x="700" y="925"/>
                  <a:pt x="700" y="925"/>
                </a:cubicBezTo>
                <a:cubicBezTo>
                  <a:pt x="722" y="857"/>
                  <a:pt x="692" y="938"/>
                  <a:pt x="725" y="884"/>
                </a:cubicBezTo>
                <a:cubicBezTo>
                  <a:pt x="729" y="877"/>
                  <a:pt x="728" y="867"/>
                  <a:pt x="733" y="860"/>
                </a:cubicBezTo>
                <a:cubicBezTo>
                  <a:pt x="751" y="833"/>
                  <a:pt x="777" y="820"/>
                  <a:pt x="806" y="811"/>
                </a:cubicBezTo>
                <a:cubicBezTo>
                  <a:pt x="830" y="795"/>
                  <a:pt x="853" y="784"/>
                  <a:pt x="871" y="762"/>
                </a:cubicBezTo>
                <a:cubicBezTo>
                  <a:pt x="889" y="739"/>
                  <a:pt x="891" y="710"/>
                  <a:pt x="911" y="689"/>
                </a:cubicBezTo>
                <a:cubicBezTo>
                  <a:pt x="918" y="682"/>
                  <a:pt x="928" y="679"/>
                  <a:pt x="935" y="673"/>
                </a:cubicBezTo>
                <a:cubicBezTo>
                  <a:pt x="966" y="646"/>
                  <a:pt x="984" y="621"/>
                  <a:pt x="1017" y="600"/>
                </a:cubicBezTo>
                <a:cubicBezTo>
                  <a:pt x="1011" y="447"/>
                  <a:pt x="1036" y="338"/>
                  <a:pt x="927" y="235"/>
                </a:cubicBezTo>
                <a:cubicBezTo>
                  <a:pt x="913" y="193"/>
                  <a:pt x="887" y="171"/>
                  <a:pt x="862" y="138"/>
                </a:cubicBezTo>
                <a:cubicBezTo>
                  <a:pt x="810" y="71"/>
                  <a:pt x="854" y="105"/>
                  <a:pt x="806" y="73"/>
                </a:cubicBezTo>
                <a:cubicBezTo>
                  <a:pt x="800" y="65"/>
                  <a:pt x="797" y="54"/>
                  <a:pt x="789" y="49"/>
                </a:cubicBezTo>
                <a:cubicBezTo>
                  <a:pt x="780" y="43"/>
                  <a:pt x="767" y="44"/>
                  <a:pt x="757" y="40"/>
                </a:cubicBezTo>
                <a:cubicBezTo>
                  <a:pt x="728" y="29"/>
                  <a:pt x="706" y="10"/>
                  <a:pt x="676" y="0"/>
                </a:cubicBezTo>
                <a:cubicBezTo>
                  <a:pt x="556" y="5"/>
                  <a:pt x="420" y="4"/>
                  <a:pt x="311" y="65"/>
                </a:cubicBezTo>
                <a:cubicBezTo>
                  <a:pt x="255" y="96"/>
                  <a:pt x="229" y="150"/>
                  <a:pt x="173" y="178"/>
                </a:cubicBezTo>
                <a:cubicBezTo>
                  <a:pt x="162" y="189"/>
                  <a:pt x="150" y="199"/>
                  <a:pt x="140" y="211"/>
                </a:cubicBezTo>
                <a:cubicBezTo>
                  <a:pt x="99" y="261"/>
                  <a:pt x="145" y="209"/>
                  <a:pt x="116" y="259"/>
                </a:cubicBezTo>
                <a:cubicBezTo>
                  <a:pt x="104" y="279"/>
                  <a:pt x="84" y="300"/>
                  <a:pt x="67" y="316"/>
                </a:cubicBezTo>
                <a:cubicBezTo>
                  <a:pt x="59" y="342"/>
                  <a:pt x="27" y="389"/>
                  <a:pt x="27" y="389"/>
                </a:cubicBezTo>
                <a:cubicBezTo>
                  <a:pt x="0" y="580"/>
                  <a:pt x="13" y="466"/>
                  <a:pt x="27" y="868"/>
                </a:cubicBezTo>
                <a:cubicBezTo>
                  <a:pt x="28" y="911"/>
                  <a:pt x="43" y="952"/>
                  <a:pt x="84" y="965"/>
                </a:cubicBezTo>
                <a:cubicBezTo>
                  <a:pt x="92" y="973"/>
                  <a:pt x="98" y="984"/>
                  <a:pt x="108" y="990"/>
                </a:cubicBezTo>
                <a:cubicBezTo>
                  <a:pt x="123" y="998"/>
                  <a:pt x="157" y="1006"/>
                  <a:pt x="157" y="1006"/>
                </a:cubicBezTo>
                <a:cubicBezTo>
                  <a:pt x="283" y="999"/>
                  <a:pt x="319" y="990"/>
                  <a:pt x="441" y="998"/>
                </a:cubicBezTo>
                <a:cubicBezTo>
                  <a:pt x="516" y="973"/>
                  <a:pt x="431" y="998"/>
                  <a:pt x="611" y="998"/>
                </a:cubicBezTo>
                <a:cubicBezTo>
                  <a:pt x="625" y="998"/>
                  <a:pt x="665" y="990"/>
                  <a:pt x="651" y="99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0" name="Freeform 14"/>
          <p:cNvSpPr>
            <a:spLocks/>
          </p:cNvSpPr>
          <p:nvPr/>
        </p:nvSpPr>
        <p:spPr bwMode="auto">
          <a:xfrm>
            <a:off x="990600" y="1219200"/>
            <a:ext cx="1384300" cy="1066800"/>
          </a:xfrm>
          <a:custGeom>
            <a:avLst/>
            <a:gdLst>
              <a:gd name="T0" fmla="*/ 544 w 841"/>
              <a:gd name="T1" fmla="*/ 627 h 653"/>
              <a:gd name="T2" fmla="*/ 730 w 841"/>
              <a:gd name="T3" fmla="*/ 619 h 653"/>
              <a:gd name="T4" fmla="*/ 779 w 841"/>
              <a:gd name="T5" fmla="*/ 603 h 653"/>
              <a:gd name="T6" fmla="*/ 828 w 841"/>
              <a:gd name="T7" fmla="*/ 514 h 653"/>
              <a:gd name="T8" fmla="*/ 795 w 841"/>
              <a:gd name="T9" fmla="*/ 425 h 653"/>
              <a:gd name="T10" fmla="*/ 746 w 841"/>
              <a:gd name="T11" fmla="*/ 368 h 653"/>
              <a:gd name="T12" fmla="*/ 617 w 841"/>
              <a:gd name="T13" fmla="*/ 262 h 653"/>
              <a:gd name="T14" fmla="*/ 511 w 841"/>
              <a:gd name="T15" fmla="*/ 149 h 653"/>
              <a:gd name="T16" fmla="*/ 454 w 841"/>
              <a:gd name="T17" fmla="*/ 60 h 653"/>
              <a:gd name="T18" fmla="*/ 422 w 841"/>
              <a:gd name="T19" fmla="*/ 19 h 653"/>
              <a:gd name="T20" fmla="*/ 373 w 841"/>
              <a:gd name="T21" fmla="*/ 3 h 653"/>
              <a:gd name="T22" fmla="*/ 195 w 841"/>
              <a:gd name="T23" fmla="*/ 27 h 653"/>
              <a:gd name="T24" fmla="*/ 146 w 841"/>
              <a:gd name="T25" fmla="*/ 60 h 653"/>
              <a:gd name="T26" fmla="*/ 97 w 841"/>
              <a:gd name="T27" fmla="*/ 108 h 653"/>
              <a:gd name="T28" fmla="*/ 33 w 841"/>
              <a:gd name="T29" fmla="*/ 206 h 653"/>
              <a:gd name="T30" fmla="*/ 8 w 841"/>
              <a:gd name="T31" fmla="*/ 279 h 653"/>
              <a:gd name="T32" fmla="*/ 0 w 841"/>
              <a:gd name="T33" fmla="*/ 303 h 653"/>
              <a:gd name="T34" fmla="*/ 8 w 841"/>
              <a:gd name="T35" fmla="*/ 368 h 653"/>
              <a:gd name="T36" fmla="*/ 41 w 841"/>
              <a:gd name="T37" fmla="*/ 408 h 653"/>
              <a:gd name="T38" fmla="*/ 341 w 841"/>
              <a:gd name="T39" fmla="*/ 481 h 653"/>
              <a:gd name="T40" fmla="*/ 446 w 841"/>
              <a:gd name="T41" fmla="*/ 514 h 653"/>
              <a:gd name="T42" fmla="*/ 479 w 841"/>
              <a:gd name="T43" fmla="*/ 563 h 653"/>
              <a:gd name="T44" fmla="*/ 503 w 841"/>
              <a:gd name="T45" fmla="*/ 611 h 653"/>
              <a:gd name="T46" fmla="*/ 536 w 841"/>
              <a:gd name="T47" fmla="*/ 619 h 653"/>
              <a:gd name="T48" fmla="*/ 544 w 841"/>
              <a:gd name="T49" fmla="*/ 627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41" h="653">
                <a:moveTo>
                  <a:pt x="544" y="627"/>
                </a:moveTo>
                <a:cubicBezTo>
                  <a:pt x="606" y="624"/>
                  <a:pt x="668" y="625"/>
                  <a:pt x="730" y="619"/>
                </a:cubicBezTo>
                <a:cubicBezTo>
                  <a:pt x="747" y="617"/>
                  <a:pt x="779" y="603"/>
                  <a:pt x="779" y="603"/>
                </a:cubicBezTo>
                <a:cubicBezTo>
                  <a:pt x="789" y="572"/>
                  <a:pt x="804" y="536"/>
                  <a:pt x="828" y="514"/>
                </a:cubicBezTo>
                <a:cubicBezTo>
                  <a:pt x="841" y="476"/>
                  <a:pt x="828" y="447"/>
                  <a:pt x="795" y="425"/>
                </a:cubicBezTo>
                <a:cubicBezTo>
                  <a:pt x="785" y="393"/>
                  <a:pt x="768" y="390"/>
                  <a:pt x="746" y="368"/>
                </a:cubicBezTo>
                <a:cubicBezTo>
                  <a:pt x="705" y="327"/>
                  <a:pt x="674" y="281"/>
                  <a:pt x="617" y="262"/>
                </a:cubicBezTo>
                <a:cubicBezTo>
                  <a:pt x="579" y="226"/>
                  <a:pt x="540" y="193"/>
                  <a:pt x="511" y="149"/>
                </a:cubicBezTo>
                <a:cubicBezTo>
                  <a:pt x="492" y="92"/>
                  <a:pt x="499" y="96"/>
                  <a:pt x="454" y="60"/>
                </a:cubicBezTo>
                <a:cubicBezTo>
                  <a:pt x="440" y="49"/>
                  <a:pt x="437" y="28"/>
                  <a:pt x="422" y="19"/>
                </a:cubicBezTo>
                <a:cubicBezTo>
                  <a:pt x="407" y="10"/>
                  <a:pt x="373" y="3"/>
                  <a:pt x="373" y="3"/>
                </a:cubicBezTo>
                <a:cubicBezTo>
                  <a:pt x="348" y="5"/>
                  <a:pt x="237" y="0"/>
                  <a:pt x="195" y="27"/>
                </a:cubicBezTo>
                <a:cubicBezTo>
                  <a:pt x="185" y="33"/>
                  <a:pt x="155" y="52"/>
                  <a:pt x="146" y="60"/>
                </a:cubicBezTo>
                <a:cubicBezTo>
                  <a:pt x="129" y="75"/>
                  <a:pt x="97" y="108"/>
                  <a:pt x="97" y="108"/>
                </a:cubicBezTo>
                <a:cubicBezTo>
                  <a:pt x="80" y="144"/>
                  <a:pt x="60" y="177"/>
                  <a:pt x="33" y="206"/>
                </a:cubicBezTo>
                <a:cubicBezTo>
                  <a:pt x="17" y="247"/>
                  <a:pt x="28" y="219"/>
                  <a:pt x="8" y="279"/>
                </a:cubicBezTo>
                <a:cubicBezTo>
                  <a:pt x="5" y="287"/>
                  <a:pt x="0" y="303"/>
                  <a:pt x="0" y="303"/>
                </a:cubicBezTo>
                <a:cubicBezTo>
                  <a:pt x="3" y="325"/>
                  <a:pt x="2" y="347"/>
                  <a:pt x="8" y="368"/>
                </a:cubicBezTo>
                <a:cubicBezTo>
                  <a:pt x="14" y="389"/>
                  <a:pt x="29" y="393"/>
                  <a:pt x="41" y="408"/>
                </a:cubicBezTo>
                <a:cubicBezTo>
                  <a:pt x="107" y="490"/>
                  <a:pt x="249" y="477"/>
                  <a:pt x="341" y="481"/>
                </a:cubicBezTo>
                <a:cubicBezTo>
                  <a:pt x="376" y="494"/>
                  <a:pt x="411" y="502"/>
                  <a:pt x="446" y="514"/>
                </a:cubicBezTo>
                <a:cubicBezTo>
                  <a:pt x="453" y="523"/>
                  <a:pt x="474" y="553"/>
                  <a:pt x="479" y="563"/>
                </a:cubicBezTo>
                <a:cubicBezTo>
                  <a:pt x="487" y="579"/>
                  <a:pt x="486" y="600"/>
                  <a:pt x="503" y="611"/>
                </a:cubicBezTo>
                <a:cubicBezTo>
                  <a:pt x="512" y="617"/>
                  <a:pt x="525" y="616"/>
                  <a:pt x="536" y="619"/>
                </a:cubicBezTo>
                <a:cubicBezTo>
                  <a:pt x="546" y="649"/>
                  <a:pt x="544" y="653"/>
                  <a:pt x="544" y="627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1" name="Freeform 15"/>
          <p:cNvSpPr>
            <a:spLocks/>
          </p:cNvSpPr>
          <p:nvPr/>
        </p:nvSpPr>
        <p:spPr bwMode="auto">
          <a:xfrm>
            <a:off x="4168775" y="2363788"/>
            <a:ext cx="1241425" cy="1454150"/>
          </a:xfrm>
          <a:custGeom>
            <a:avLst/>
            <a:gdLst>
              <a:gd name="T0" fmla="*/ 641 w 782"/>
              <a:gd name="T1" fmla="*/ 0 h 916"/>
              <a:gd name="T2" fmla="*/ 333 w 782"/>
              <a:gd name="T3" fmla="*/ 170 h 916"/>
              <a:gd name="T4" fmla="*/ 284 w 782"/>
              <a:gd name="T5" fmla="*/ 211 h 916"/>
              <a:gd name="T6" fmla="*/ 220 w 782"/>
              <a:gd name="T7" fmla="*/ 227 h 916"/>
              <a:gd name="T8" fmla="*/ 114 w 782"/>
              <a:gd name="T9" fmla="*/ 316 h 916"/>
              <a:gd name="T10" fmla="*/ 0 w 782"/>
              <a:gd name="T11" fmla="*/ 543 h 916"/>
              <a:gd name="T12" fmla="*/ 65 w 782"/>
              <a:gd name="T13" fmla="*/ 787 h 916"/>
              <a:gd name="T14" fmla="*/ 114 w 782"/>
              <a:gd name="T15" fmla="*/ 852 h 916"/>
              <a:gd name="T16" fmla="*/ 268 w 782"/>
              <a:gd name="T17" fmla="*/ 916 h 916"/>
              <a:gd name="T18" fmla="*/ 382 w 782"/>
              <a:gd name="T19" fmla="*/ 908 h 916"/>
              <a:gd name="T20" fmla="*/ 430 w 782"/>
              <a:gd name="T21" fmla="*/ 892 h 916"/>
              <a:gd name="T22" fmla="*/ 479 w 782"/>
              <a:gd name="T23" fmla="*/ 868 h 916"/>
              <a:gd name="T24" fmla="*/ 528 w 782"/>
              <a:gd name="T25" fmla="*/ 827 h 916"/>
              <a:gd name="T26" fmla="*/ 552 w 782"/>
              <a:gd name="T27" fmla="*/ 778 h 916"/>
              <a:gd name="T28" fmla="*/ 576 w 782"/>
              <a:gd name="T29" fmla="*/ 762 h 916"/>
              <a:gd name="T30" fmla="*/ 706 w 782"/>
              <a:gd name="T31" fmla="*/ 592 h 916"/>
              <a:gd name="T32" fmla="*/ 658 w 782"/>
              <a:gd name="T33" fmla="*/ 56 h 916"/>
              <a:gd name="T34" fmla="*/ 649 w 782"/>
              <a:gd name="T35" fmla="*/ 32 h 916"/>
              <a:gd name="T36" fmla="*/ 641 w 782"/>
              <a:gd name="T3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2" h="916">
                <a:moveTo>
                  <a:pt x="641" y="0"/>
                </a:moveTo>
                <a:cubicBezTo>
                  <a:pt x="520" y="24"/>
                  <a:pt x="439" y="117"/>
                  <a:pt x="333" y="170"/>
                </a:cubicBezTo>
                <a:cubicBezTo>
                  <a:pt x="283" y="195"/>
                  <a:pt x="336" y="176"/>
                  <a:pt x="284" y="211"/>
                </a:cubicBezTo>
                <a:cubicBezTo>
                  <a:pt x="274" y="218"/>
                  <a:pt x="226" y="226"/>
                  <a:pt x="220" y="227"/>
                </a:cubicBezTo>
                <a:cubicBezTo>
                  <a:pt x="177" y="248"/>
                  <a:pt x="155" y="289"/>
                  <a:pt x="114" y="316"/>
                </a:cubicBezTo>
                <a:cubicBezTo>
                  <a:pt x="77" y="393"/>
                  <a:pt x="30" y="463"/>
                  <a:pt x="0" y="543"/>
                </a:cubicBezTo>
                <a:cubicBezTo>
                  <a:pt x="7" y="644"/>
                  <a:pt x="13" y="706"/>
                  <a:pt x="65" y="787"/>
                </a:cubicBezTo>
                <a:cubicBezTo>
                  <a:pt x="75" y="825"/>
                  <a:pt x="82" y="830"/>
                  <a:pt x="114" y="852"/>
                </a:cubicBezTo>
                <a:cubicBezTo>
                  <a:pt x="148" y="903"/>
                  <a:pt x="211" y="908"/>
                  <a:pt x="268" y="916"/>
                </a:cubicBezTo>
                <a:cubicBezTo>
                  <a:pt x="306" y="913"/>
                  <a:pt x="344" y="914"/>
                  <a:pt x="382" y="908"/>
                </a:cubicBezTo>
                <a:cubicBezTo>
                  <a:pt x="399" y="906"/>
                  <a:pt x="430" y="892"/>
                  <a:pt x="430" y="892"/>
                </a:cubicBezTo>
                <a:cubicBezTo>
                  <a:pt x="482" y="843"/>
                  <a:pt x="401" y="914"/>
                  <a:pt x="479" y="868"/>
                </a:cubicBezTo>
                <a:cubicBezTo>
                  <a:pt x="497" y="857"/>
                  <a:pt x="510" y="838"/>
                  <a:pt x="528" y="827"/>
                </a:cubicBezTo>
                <a:cubicBezTo>
                  <a:pt x="538" y="812"/>
                  <a:pt x="541" y="792"/>
                  <a:pt x="552" y="778"/>
                </a:cubicBezTo>
                <a:cubicBezTo>
                  <a:pt x="558" y="770"/>
                  <a:pt x="569" y="768"/>
                  <a:pt x="576" y="762"/>
                </a:cubicBezTo>
                <a:cubicBezTo>
                  <a:pt x="627" y="718"/>
                  <a:pt x="685" y="656"/>
                  <a:pt x="706" y="592"/>
                </a:cubicBezTo>
                <a:cubicBezTo>
                  <a:pt x="682" y="419"/>
                  <a:pt x="782" y="188"/>
                  <a:pt x="658" y="56"/>
                </a:cubicBezTo>
                <a:cubicBezTo>
                  <a:pt x="655" y="48"/>
                  <a:pt x="654" y="39"/>
                  <a:pt x="649" y="32"/>
                </a:cubicBezTo>
                <a:cubicBezTo>
                  <a:pt x="626" y="4"/>
                  <a:pt x="612" y="29"/>
                  <a:pt x="641" y="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2" name="Freeform 16"/>
          <p:cNvSpPr>
            <a:spLocks/>
          </p:cNvSpPr>
          <p:nvPr/>
        </p:nvSpPr>
        <p:spPr bwMode="auto">
          <a:xfrm>
            <a:off x="3276600" y="990600"/>
            <a:ext cx="1295400" cy="914400"/>
          </a:xfrm>
          <a:custGeom>
            <a:avLst/>
            <a:gdLst>
              <a:gd name="T0" fmla="*/ 542 w 639"/>
              <a:gd name="T1" fmla="*/ 79 h 461"/>
              <a:gd name="T2" fmla="*/ 436 w 639"/>
              <a:gd name="T3" fmla="*/ 47 h 461"/>
              <a:gd name="T4" fmla="*/ 185 w 639"/>
              <a:gd name="T5" fmla="*/ 14 h 461"/>
              <a:gd name="T6" fmla="*/ 6 w 639"/>
              <a:gd name="T7" fmla="*/ 63 h 461"/>
              <a:gd name="T8" fmla="*/ 55 w 639"/>
              <a:gd name="T9" fmla="*/ 250 h 461"/>
              <a:gd name="T10" fmla="*/ 104 w 639"/>
              <a:gd name="T11" fmla="*/ 315 h 461"/>
              <a:gd name="T12" fmla="*/ 161 w 639"/>
              <a:gd name="T13" fmla="*/ 371 h 461"/>
              <a:gd name="T14" fmla="*/ 234 w 639"/>
              <a:gd name="T15" fmla="*/ 444 h 461"/>
              <a:gd name="T16" fmla="*/ 282 w 639"/>
              <a:gd name="T17" fmla="*/ 461 h 461"/>
              <a:gd name="T18" fmla="*/ 582 w 639"/>
              <a:gd name="T19" fmla="*/ 452 h 461"/>
              <a:gd name="T20" fmla="*/ 639 w 639"/>
              <a:gd name="T21" fmla="*/ 290 h 461"/>
              <a:gd name="T22" fmla="*/ 550 w 639"/>
              <a:gd name="T23" fmla="*/ 104 h 461"/>
              <a:gd name="T24" fmla="*/ 542 w 639"/>
              <a:gd name="T25" fmla="*/ 79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9" h="461">
                <a:moveTo>
                  <a:pt x="542" y="79"/>
                </a:moveTo>
                <a:cubicBezTo>
                  <a:pt x="507" y="67"/>
                  <a:pt x="471" y="58"/>
                  <a:pt x="436" y="47"/>
                </a:cubicBezTo>
                <a:cubicBezTo>
                  <a:pt x="366" y="0"/>
                  <a:pt x="185" y="14"/>
                  <a:pt x="185" y="14"/>
                </a:cubicBezTo>
                <a:cubicBezTo>
                  <a:pt x="101" y="21"/>
                  <a:pt x="62" y="10"/>
                  <a:pt x="6" y="63"/>
                </a:cubicBezTo>
                <a:cubicBezTo>
                  <a:pt x="12" y="151"/>
                  <a:pt x="0" y="192"/>
                  <a:pt x="55" y="250"/>
                </a:cubicBezTo>
                <a:cubicBezTo>
                  <a:pt x="65" y="281"/>
                  <a:pt x="85" y="291"/>
                  <a:pt x="104" y="315"/>
                </a:cubicBezTo>
                <a:cubicBezTo>
                  <a:pt x="122" y="338"/>
                  <a:pt x="140" y="350"/>
                  <a:pt x="161" y="371"/>
                </a:cubicBezTo>
                <a:cubicBezTo>
                  <a:pt x="186" y="396"/>
                  <a:pt x="203" y="426"/>
                  <a:pt x="234" y="444"/>
                </a:cubicBezTo>
                <a:cubicBezTo>
                  <a:pt x="249" y="453"/>
                  <a:pt x="266" y="455"/>
                  <a:pt x="282" y="461"/>
                </a:cubicBezTo>
                <a:cubicBezTo>
                  <a:pt x="382" y="458"/>
                  <a:pt x="482" y="460"/>
                  <a:pt x="582" y="452"/>
                </a:cubicBezTo>
                <a:cubicBezTo>
                  <a:pt x="612" y="450"/>
                  <a:pt x="627" y="327"/>
                  <a:pt x="639" y="290"/>
                </a:cubicBezTo>
                <a:cubicBezTo>
                  <a:pt x="632" y="211"/>
                  <a:pt x="636" y="133"/>
                  <a:pt x="550" y="104"/>
                </a:cubicBezTo>
                <a:cubicBezTo>
                  <a:pt x="547" y="96"/>
                  <a:pt x="542" y="79"/>
                  <a:pt x="542" y="79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3" name="Freeform 17"/>
          <p:cNvSpPr>
            <a:spLocks/>
          </p:cNvSpPr>
          <p:nvPr/>
        </p:nvSpPr>
        <p:spPr bwMode="auto">
          <a:xfrm>
            <a:off x="685800" y="1784350"/>
            <a:ext cx="676275" cy="592138"/>
          </a:xfrm>
          <a:custGeom>
            <a:avLst/>
            <a:gdLst>
              <a:gd name="T0" fmla="*/ 678 w 678"/>
              <a:gd name="T1" fmla="*/ 211 h 373"/>
              <a:gd name="T2" fmla="*/ 613 w 678"/>
              <a:gd name="T3" fmla="*/ 113 h 373"/>
              <a:gd name="T4" fmla="*/ 524 w 678"/>
              <a:gd name="T5" fmla="*/ 32 h 373"/>
              <a:gd name="T6" fmla="*/ 475 w 678"/>
              <a:gd name="T7" fmla="*/ 0 h 373"/>
              <a:gd name="T8" fmla="*/ 248 w 678"/>
              <a:gd name="T9" fmla="*/ 8 h 373"/>
              <a:gd name="T10" fmla="*/ 183 w 678"/>
              <a:gd name="T11" fmla="*/ 32 h 373"/>
              <a:gd name="T12" fmla="*/ 118 w 678"/>
              <a:gd name="T13" fmla="*/ 48 h 373"/>
              <a:gd name="T14" fmla="*/ 102 w 678"/>
              <a:gd name="T15" fmla="*/ 81 h 373"/>
              <a:gd name="T16" fmla="*/ 78 w 678"/>
              <a:gd name="T17" fmla="*/ 89 h 373"/>
              <a:gd name="T18" fmla="*/ 69 w 678"/>
              <a:gd name="T19" fmla="*/ 113 h 373"/>
              <a:gd name="T20" fmla="*/ 45 w 678"/>
              <a:gd name="T21" fmla="*/ 146 h 373"/>
              <a:gd name="T22" fmla="*/ 102 w 678"/>
              <a:gd name="T23" fmla="*/ 373 h 373"/>
              <a:gd name="T24" fmla="*/ 556 w 678"/>
              <a:gd name="T25" fmla="*/ 348 h 373"/>
              <a:gd name="T26" fmla="*/ 581 w 678"/>
              <a:gd name="T27" fmla="*/ 332 h 373"/>
              <a:gd name="T28" fmla="*/ 605 w 678"/>
              <a:gd name="T29" fmla="*/ 324 h 373"/>
              <a:gd name="T30" fmla="*/ 613 w 678"/>
              <a:gd name="T31" fmla="*/ 300 h 373"/>
              <a:gd name="T32" fmla="*/ 662 w 678"/>
              <a:gd name="T33" fmla="*/ 235 h 373"/>
              <a:gd name="T34" fmla="*/ 678 w 678"/>
              <a:gd name="T35" fmla="*/ 211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78" h="373">
                <a:moveTo>
                  <a:pt x="678" y="211"/>
                </a:moveTo>
                <a:cubicBezTo>
                  <a:pt x="668" y="161"/>
                  <a:pt x="655" y="141"/>
                  <a:pt x="613" y="113"/>
                </a:cubicBezTo>
                <a:cubicBezTo>
                  <a:pt x="588" y="75"/>
                  <a:pt x="562" y="54"/>
                  <a:pt x="524" y="32"/>
                </a:cubicBezTo>
                <a:cubicBezTo>
                  <a:pt x="507" y="22"/>
                  <a:pt x="475" y="0"/>
                  <a:pt x="475" y="0"/>
                </a:cubicBezTo>
                <a:cubicBezTo>
                  <a:pt x="399" y="3"/>
                  <a:pt x="324" y="3"/>
                  <a:pt x="248" y="8"/>
                </a:cubicBezTo>
                <a:cubicBezTo>
                  <a:pt x="208" y="10"/>
                  <a:pt x="220" y="20"/>
                  <a:pt x="183" y="32"/>
                </a:cubicBezTo>
                <a:cubicBezTo>
                  <a:pt x="162" y="39"/>
                  <a:pt x="118" y="48"/>
                  <a:pt x="118" y="48"/>
                </a:cubicBezTo>
                <a:cubicBezTo>
                  <a:pt x="113" y="59"/>
                  <a:pt x="111" y="72"/>
                  <a:pt x="102" y="81"/>
                </a:cubicBezTo>
                <a:cubicBezTo>
                  <a:pt x="96" y="87"/>
                  <a:pt x="84" y="83"/>
                  <a:pt x="78" y="89"/>
                </a:cubicBezTo>
                <a:cubicBezTo>
                  <a:pt x="72" y="95"/>
                  <a:pt x="73" y="106"/>
                  <a:pt x="69" y="113"/>
                </a:cubicBezTo>
                <a:cubicBezTo>
                  <a:pt x="62" y="125"/>
                  <a:pt x="53" y="135"/>
                  <a:pt x="45" y="146"/>
                </a:cubicBezTo>
                <a:cubicBezTo>
                  <a:pt x="28" y="230"/>
                  <a:pt x="0" y="339"/>
                  <a:pt x="102" y="373"/>
                </a:cubicBezTo>
                <a:cubicBezTo>
                  <a:pt x="280" y="368"/>
                  <a:pt x="391" y="359"/>
                  <a:pt x="556" y="348"/>
                </a:cubicBezTo>
                <a:cubicBezTo>
                  <a:pt x="564" y="343"/>
                  <a:pt x="572" y="336"/>
                  <a:pt x="581" y="332"/>
                </a:cubicBezTo>
                <a:cubicBezTo>
                  <a:pt x="589" y="328"/>
                  <a:pt x="599" y="330"/>
                  <a:pt x="605" y="324"/>
                </a:cubicBezTo>
                <a:cubicBezTo>
                  <a:pt x="611" y="318"/>
                  <a:pt x="609" y="307"/>
                  <a:pt x="613" y="300"/>
                </a:cubicBezTo>
                <a:cubicBezTo>
                  <a:pt x="637" y="256"/>
                  <a:pt x="636" y="260"/>
                  <a:pt x="662" y="235"/>
                </a:cubicBezTo>
                <a:cubicBezTo>
                  <a:pt x="671" y="208"/>
                  <a:pt x="662" y="211"/>
                  <a:pt x="678" y="211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4" name="Freeform 18"/>
          <p:cNvSpPr>
            <a:spLocks/>
          </p:cNvSpPr>
          <p:nvPr/>
        </p:nvSpPr>
        <p:spPr bwMode="auto">
          <a:xfrm>
            <a:off x="4291013" y="1728788"/>
            <a:ext cx="960437" cy="788987"/>
          </a:xfrm>
          <a:custGeom>
            <a:avLst/>
            <a:gdLst>
              <a:gd name="T0" fmla="*/ 353 w 605"/>
              <a:gd name="T1" fmla="*/ 2 h 497"/>
              <a:gd name="T2" fmla="*/ 21 w 605"/>
              <a:gd name="T3" fmla="*/ 10 h 497"/>
              <a:gd name="T4" fmla="*/ 5 w 605"/>
              <a:gd name="T5" fmla="*/ 35 h 497"/>
              <a:gd name="T6" fmla="*/ 45 w 605"/>
              <a:gd name="T7" fmla="*/ 156 h 497"/>
              <a:gd name="T8" fmla="*/ 78 w 605"/>
              <a:gd name="T9" fmla="*/ 205 h 497"/>
              <a:gd name="T10" fmla="*/ 86 w 605"/>
              <a:gd name="T11" fmla="*/ 229 h 497"/>
              <a:gd name="T12" fmla="*/ 151 w 605"/>
              <a:gd name="T13" fmla="*/ 319 h 497"/>
              <a:gd name="T14" fmla="*/ 232 w 605"/>
              <a:gd name="T15" fmla="*/ 440 h 497"/>
              <a:gd name="T16" fmla="*/ 289 w 605"/>
              <a:gd name="T17" fmla="*/ 497 h 497"/>
              <a:gd name="T18" fmla="*/ 418 w 605"/>
              <a:gd name="T19" fmla="*/ 465 h 497"/>
              <a:gd name="T20" fmla="*/ 467 w 605"/>
              <a:gd name="T21" fmla="*/ 448 h 497"/>
              <a:gd name="T22" fmla="*/ 589 w 605"/>
              <a:gd name="T23" fmla="*/ 351 h 497"/>
              <a:gd name="T24" fmla="*/ 516 w 605"/>
              <a:gd name="T25" fmla="*/ 148 h 497"/>
              <a:gd name="T26" fmla="*/ 467 w 605"/>
              <a:gd name="T27" fmla="*/ 83 h 497"/>
              <a:gd name="T28" fmla="*/ 426 w 605"/>
              <a:gd name="T29" fmla="*/ 51 h 497"/>
              <a:gd name="T30" fmla="*/ 410 w 605"/>
              <a:gd name="T31" fmla="*/ 26 h 497"/>
              <a:gd name="T32" fmla="*/ 353 w 605"/>
              <a:gd name="T33" fmla="*/ 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5" h="497">
                <a:moveTo>
                  <a:pt x="353" y="2"/>
                </a:moveTo>
                <a:cubicBezTo>
                  <a:pt x="242" y="5"/>
                  <a:pt x="131" y="0"/>
                  <a:pt x="21" y="10"/>
                </a:cubicBezTo>
                <a:cubicBezTo>
                  <a:pt x="11" y="11"/>
                  <a:pt x="6" y="25"/>
                  <a:pt x="5" y="35"/>
                </a:cubicBezTo>
                <a:cubicBezTo>
                  <a:pt x="0" y="76"/>
                  <a:pt x="23" y="123"/>
                  <a:pt x="45" y="156"/>
                </a:cubicBezTo>
                <a:cubicBezTo>
                  <a:pt x="64" y="214"/>
                  <a:pt x="37" y="146"/>
                  <a:pt x="78" y="205"/>
                </a:cubicBezTo>
                <a:cubicBezTo>
                  <a:pt x="83" y="212"/>
                  <a:pt x="82" y="222"/>
                  <a:pt x="86" y="229"/>
                </a:cubicBezTo>
                <a:cubicBezTo>
                  <a:pt x="104" y="261"/>
                  <a:pt x="125" y="293"/>
                  <a:pt x="151" y="319"/>
                </a:cubicBezTo>
                <a:cubicBezTo>
                  <a:pt x="162" y="361"/>
                  <a:pt x="196" y="417"/>
                  <a:pt x="232" y="440"/>
                </a:cubicBezTo>
                <a:cubicBezTo>
                  <a:pt x="249" y="466"/>
                  <a:pt x="267" y="476"/>
                  <a:pt x="289" y="497"/>
                </a:cubicBezTo>
                <a:cubicBezTo>
                  <a:pt x="384" y="488"/>
                  <a:pt x="354" y="494"/>
                  <a:pt x="418" y="465"/>
                </a:cubicBezTo>
                <a:cubicBezTo>
                  <a:pt x="434" y="458"/>
                  <a:pt x="467" y="448"/>
                  <a:pt x="467" y="448"/>
                </a:cubicBezTo>
                <a:cubicBezTo>
                  <a:pt x="504" y="411"/>
                  <a:pt x="550" y="387"/>
                  <a:pt x="589" y="351"/>
                </a:cubicBezTo>
                <a:cubicBezTo>
                  <a:pt x="582" y="225"/>
                  <a:pt x="605" y="207"/>
                  <a:pt x="516" y="148"/>
                </a:cubicBezTo>
                <a:cubicBezTo>
                  <a:pt x="506" y="134"/>
                  <a:pt x="485" y="98"/>
                  <a:pt x="467" y="83"/>
                </a:cubicBezTo>
                <a:cubicBezTo>
                  <a:pt x="446" y="66"/>
                  <a:pt x="442" y="71"/>
                  <a:pt x="426" y="51"/>
                </a:cubicBezTo>
                <a:cubicBezTo>
                  <a:pt x="420" y="43"/>
                  <a:pt x="418" y="32"/>
                  <a:pt x="410" y="26"/>
                </a:cubicBezTo>
                <a:cubicBezTo>
                  <a:pt x="394" y="13"/>
                  <a:pt x="372" y="11"/>
                  <a:pt x="353" y="2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5" name="Freeform 19"/>
          <p:cNvSpPr>
            <a:spLocks/>
          </p:cNvSpPr>
          <p:nvPr/>
        </p:nvSpPr>
        <p:spPr bwMode="auto">
          <a:xfrm>
            <a:off x="4724400" y="3505200"/>
            <a:ext cx="508000" cy="784225"/>
          </a:xfrm>
          <a:custGeom>
            <a:avLst/>
            <a:gdLst>
              <a:gd name="T0" fmla="*/ 284 w 536"/>
              <a:gd name="T1" fmla="*/ 25 h 593"/>
              <a:gd name="T2" fmla="*/ 89 w 536"/>
              <a:gd name="T3" fmla="*/ 73 h 593"/>
              <a:gd name="T4" fmla="*/ 57 w 536"/>
              <a:gd name="T5" fmla="*/ 114 h 593"/>
              <a:gd name="T6" fmla="*/ 49 w 536"/>
              <a:gd name="T7" fmla="*/ 138 h 593"/>
              <a:gd name="T8" fmla="*/ 0 w 536"/>
              <a:gd name="T9" fmla="*/ 284 h 593"/>
              <a:gd name="T10" fmla="*/ 8 w 536"/>
              <a:gd name="T11" fmla="*/ 528 h 593"/>
              <a:gd name="T12" fmla="*/ 130 w 536"/>
              <a:gd name="T13" fmla="*/ 593 h 593"/>
              <a:gd name="T14" fmla="*/ 406 w 536"/>
              <a:gd name="T15" fmla="*/ 568 h 593"/>
              <a:gd name="T16" fmla="*/ 438 w 536"/>
              <a:gd name="T17" fmla="*/ 552 h 593"/>
              <a:gd name="T18" fmla="*/ 487 w 536"/>
              <a:gd name="T19" fmla="*/ 520 h 593"/>
              <a:gd name="T20" fmla="*/ 536 w 536"/>
              <a:gd name="T21" fmla="*/ 422 h 593"/>
              <a:gd name="T22" fmla="*/ 528 w 536"/>
              <a:gd name="T23" fmla="*/ 236 h 593"/>
              <a:gd name="T24" fmla="*/ 511 w 536"/>
              <a:gd name="T25" fmla="*/ 220 h 593"/>
              <a:gd name="T26" fmla="*/ 487 w 536"/>
              <a:gd name="T27" fmla="*/ 122 h 593"/>
              <a:gd name="T28" fmla="*/ 373 w 536"/>
              <a:gd name="T29" fmla="*/ 0 h 593"/>
              <a:gd name="T30" fmla="*/ 268 w 536"/>
              <a:gd name="T31" fmla="*/ 17 h 593"/>
              <a:gd name="T32" fmla="*/ 244 w 536"/>
              <a:gd name="T33" fmla="*/ 33 h 593"/>
              <a:gd name="T34" fmla="*/ 284 w 536"/>
              <a:gd name="T35" fmla="*/ 25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6" h="593">
                <a:moveTo>
                  <a:pt x="284" y="25"/>
                </a:moveTo>
                <a:cubicBezTo>
                  <a:pt x="213" y="31"/>
                  <a:pt x="149" y="34"/>
                  <a:pt x="89" y="73"/>
                </a:cubicBezTo>
                <a:cubicBezTo>
                  <a:pt x="69" y="135"/>
                  <a:pt x="98" y="63"/>
                  <a:pt x="57" y="114"/>
                </a:cubicBezTo>
                <a:cubicBezTo>
                  <a:pt x="52" y="121"/>
                  <a:pt x="53" y="130"/>
                  <a:pt x="49" y="138"/>
                </a:cubicBezTo>
                <a:cubicBezTo>
                  <a:pt x="25" y="187"/>
                  <a:pt x="9" y="229"/>
                  <a:pt x="0" y="284"/>
                </a:cubicBezTo>
                <a:cubicBezTo>
                  <a:pt x="3" y="365"/>
                  <a:pt x="0" y="447"/>
                  <a:pt x="8" y="528"/>
                </a:cubicBezTo>
                <a:cubicBezTo>
                  <a:pt x="11" y="557"/>
                  <a:pt x="103" y="586"/>
                  <a:pt x="130" y="593"/>
                </a:cubicBezTo>
                <a:cubicBezTo>
                  <a:pt x="259" y="588"/>
                  <a:pt x="302" y="585"/>
                  <a:pt x="406" y="568"/>
                </a:cubicBezTo>
                <a:cubicBezTo>
                  <a:pt x="417" y="563"/>
                  <a:pt x="428" y="558"/>
                  <a:pt x="438" y="552"/>
                </a:cubicBezTo>
                <a:cubicBezTo>
                  <a:pt x="455" y="542"/>
                  <a:pt x="487" y="520"/>
                  <a:pt x="487" y="520"/>
                </a:cubicBezTo>
                <a:cubicBezTo>
                  <a:pt x="503" y="486"/>
                  <a:pt x="522" y="457"/>
                  <a:pt x="536" y="422"/>
                </a:cubicBezTo>
                <a:cubicBezTo>
                  <a:pt x="533" y="360"/>
                  <a:pt x="536" y="298"/>
                  <a:pt x="528" y="236"/>
                </a:cubicBezTo>
                <a:cubicBezTo>
                  <a:pt x="527" y="228"/>
                  <a:pt x="514" y="227"/>
                  <a:pt x="511" y="220"/>
                </a:cubicBezTo>
                <a:cubicBezTo>
                  <a:pt x="510" y="218"/>
                  <a:pt x="491" y="139"/>
                  <a:pt x="487" y="122"/>
                </a:cubicBezTo>
                <a:cubicBezTo>
                  <a:pt x="478" y="87"/>
                  <a:pt x="404" y="11"/>
                  <a:pt x="373" y="0"/>
                </a:cubicBezTo>
                <a:cubicBezTo>
                  <a:pt x="362" y="1"/>
                  <a:pt x="291" y="7"/>
                  <a:pt x="268" y="17"/>
                </a:cubicBezTo>
                <a:cubicBezTo>
                  <a:pt x="259" y="21"/>
                  <a:pt x="235" y="29"/>
                  <a:pt x="244" y="33"/>
                </a:cubicBezTo>
                <a:cubicBezTo>
                  <a:pt x="256" y="39"/>
                  <a:pt x="271" y="28"/>
                  <a:pt x="284" y="25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6" name="Freeform 20"/>
          <p:cNvSpPr>
            <a:spLocks/>
          </p:cNvSpPr>
          <p:nvPr/>
        </p:nvSpPr>
        <p:spPr bwMode="auto">
          <a:xfrm>
            <a:off x="1697038" y="4860925"/>
            <a:ext cx="592137" cy="412750"/>
          </a:xfrm>
          <a:custGeom>
            <a:avLst/>
            <a:gdLst>
              <a:gd name="T0" fmla="*/ 373 w 373"/>
              <a:gd name="T1" fmla="*/ 260 h 260"/>
              <a:gd name="T2" fmla="*/ 332 w 373"/>
              <a:gd name="T3" fmla="*/ 187 h 260"/>
              <a:gd name="T4" fmla="*/ 300 w 373"/>
              <a:gd name="T5" fmla="*/ 138 h 260"/>
              <a:gd name="T6" fmla="*/ 292 w 373"/>
              <a:gd name="T7" fmla="*/ 82 h 260"/>
              <a:gd name="T8" fmla="*/ 195 w 373"/>
              <a:gd name="T9" fmla="*/ 33 h 260"/>
              <a:gd name="T10" fmla="*/ 0 w 373"/>
              <a:gd name="T11" fmla="*/ 90 h 260"/>
              <a:gd name="T12" fmla="*/ 8 w 373"/>
              <a:gd name="T13" fmla="*/ 147 h 260"/>
              <a:gd name="T14" fmla="*/ 105 w 373"/>
              <a:gd name="T15" fmla="*/ 195 h 260"/>
              <a:gd name="T16" fmla="*/ 373 w 373"/>
              <a:gd name="T17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3" h="260">
                <a:moveTo>
                  <a:pt x="373" y="260"/>
                </a:moveTo>
                <a:cubicBezTo>
                  <a:pt x="364" y="224"/>
                  <a:pt x="353" y="215"/>
                  <a:pt x="332" y="187"/>
                </a:cubicBezTo>
                <a:cubicBezTo>
                  <a:pt x="320" y="171"/>
                  <a:pt x="300" y="138"/>
                  <a:pt x="300" y="138"/>
                </a:cubicBezTo>
                <a:cubicBezTo>
                  <a:pt x="297" y="119"/>
                  <a:pt x="300" y="99"/>
                  <a:pt x="292" y="82"/>
                </a:cubicBezTo>
                <a:cubicBezTo>
                  <a:pt x="281" y="56"/>
                  <a:pt x="218" y="41"/>
                  <a:pt x="195" y="33"/>
                </a:cubicBezTo>
                <a:cubicBezTo>
                  <a:pt x="99" y="38"/>
                  <a:pt x="22" y="0"/>
                  <a:pt x="0" y="90"/>
                </a:cubicBezTo>
                <a:cubicBezTo>
                  <a:pt x="3" y="109"/>
                  <a:pt x="0" y="129"/>
                  <a:pt x="8" y="147"/>
                </a:cubicBezTo>
                <a:cubicBezTo>
                  <a:pt x="19" y="171"/>
                  <a:pt x="83" y="189"/>
                  <a:pt x="105" y="195"/>
                </a:cubicBezTo>
                <a:cubicBezTo>
                  <a:pt x="192" y="220"/>
                  <a:pt x="285" y="238"/>
                  <a:pt x="373" y="26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7" name="AutoShape 21"/>
          <p:cNvSpPr>
            <a:spLocks noChangeArrowheads="1"/>
          </p:cNvSpPr>
          <p:nvPr/>
        </p:nvSpPr>
        <p:spPr bwMode="auto">
          <a:xfrm>
            <a:off x="381000" y="457200"/>
            <a:ext cx="5105400" cy="5029200"/>
          </a:xfrm>
          <a:custGeom>
            <a:avLst/>
            <a:gdLst>
              <a:gd name="G0" fmla="+- 1793 0 0"/>
              <a:gd name="G1" fmla="+- 21600 0 1793"/>
              <a:gd name="G2" fmla="+- 21600 0 179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93" y="10800"/>
                </a:moveTo>
                <a:cubicBezTo>
                  <a:pt x="1793" y="15774"/>
                  <a:pt x="5826" y="19807"/>
                  <a:pt x="10800" y="19807"/>
                </a:cubicBezTo>
                <a:cubicBezTo>
                  <a:pt x="15774" y="19807"/>
                  <a:pt x="19807" y="15774"/>
                  <a:pt x="19807" y="10800"/>
                </a:cubicBezTo>
                <a:cubicBezTo>
                  <a:pt x="19807" y="5826"/>
                  <a:pt x="15774" y="1793"/>
                  <a:pt x="10800" y="1793"/>
                </a:cubicBezTo>
                <a:cubicBezTo>
                  <a:pt x="5826" y="1793"/>
                  <a:pt x="1793" y="5826"/>
                  <a:pt x="1793" y="10800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8" name="Line 22"/>
          <p:cNvSpPr>
            <a:spLocks noChangeShapeType="1"/>
          </p:cNvSpPr>
          <p:nvPr/>
        </p:nvSpPr>
        <p:spPr bwMode="auto">
          <a:xfrm>
            <a:off x="2514600" y="1447800"/>
            <a:ext cx="6096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9" name="Line 23"/>
          <p:cNvSpPr>
            <a:spLocks noChangeShapeType="1"/>
          </p:cNvSpPr>
          <p:nvPr/>
        </p:nvSpPr>
        <p:spPr bwMode="auto">
          <a:xfrm>
            <a:off x="2743200" y="4572000"/>
            <a:ext cx="533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0" name="Line 24"/>
          <p:cNvSpPr>
            <a:spLocks noChangeShapeType="1"/>
          </p:cNvSpPr>
          <p:nvPr/>
        </p:nvSpPr>
        <p:spPr bwMode="auto">
          <a:xfrm>
            <a:off x="1371600" y="2667000"/>
            <a:ext cx="15240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1" name="Line 25"/>
          <p:cNvSpPr>
            <a:spLocks noChangeShapeType="1"/>
          </p:cNvSpPr>
          <p:nvPr/>
        </p:nvSpPr>
        <p:spPr bwMode="auto">
          <a:xfrm flipH="1" flipV="1">
            <a:off x="2133600" y="3505200"/>
            <a:ext cx="4572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2" name="Line 26"/>
          <p:cNvSpPr>
            <a:spLocks noChangeShapeType="1"/>
          </p:cNvSpPr>
          <p:nvPr/>
        </p:nvSpPr>
        <p:spPr bwMode="auto">
          <a:xfrm flipV="1">
            <a:off x="3429000" y="3200400"/>
            <a:ext cx="457200" cy="381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3" name="Line 27"/>
          <p:cNvSpPr>
            <a:spLocks noChangeShapeType="1"/>
          </p:cNvSpPr>
          <p:nvPr/>
        </p:nvSpPr>
        <p:spPr bwMode="auto">
          <a:xfrm>
            <a:off x="2438400" y="2514600"/>
            <a:ext cx="533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4" name="Line 28"/>
          <p:cNvSpPr>
            <a:spLocks noChangeShapeType="1"/>
          </p:cNvSpPr>
          <p:nvPr/>
        </p:nvSpPr>
        <p:spPr bwMode="auto">
          <a:xfrm>
            <a:off x="4495800" y="3200400"/>
            <a:ext cx="533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5" name="Line 29"/>
          <p:cNvSpPr>
            <a:spLocks noChangeShapeType="1"/>
          </p:cNvSpPr>
          <p:nvPr/>
        </p:nvSpPr>
        <p:spPr bwMode="auto">
          <a:xfrm>
            <a:off x="3810000" y="2209800"/>
            <a:ext cx="15240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6" name="Line 30"/>
          <p:cNvSpPr>
            <a:spLocks noChangeShapeType="1"/>
          </p:cNvSpPr>
          <p:nvPr/>
        </p:nvSpPr>
        <p:spPr bwMode="auto">
          <a:xfrm flipH="1" flipV="1">
            <a:off x="1371600" y="4114800"/>
            <a:ext cx="4572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7" name="Line 31"/>
          <p:cNvSpPr>
            <a:spLocks noChangeShapeType="1"/>
          </p:cNvSpPr>
          <p:nvPr/>
        </p:nvSpPr>
        <p:spPr bwMode="auto">
          <a:xfrm flipH="1" flipV="1">
            <a:off x="1600200" y="1524000"/>
            <a:ext cx="304800" cy="381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8" name="Line 32"/>
          <p:cNvSpPr>
            <a:spLocks noChangeShapeType="1"/>
          </p:cNvSpPr>
          <p:nvPr/>
        </p:nvSpPr>
        <p:spPr bwMode="auto">
          <a:xfrm flipH="1" flipV="1">
            <a:off x="3657600" y="1447800"/>
            <a:ext cx="4572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9" name="Line 33"/>
          <p:cNvSpPr>
            <a:spLocks noChangeShapeType="1"/>
          </p:cNvSpPr>
          <p:nvPr/>
        </p:nvSpPr>
        <p:spPr bwMode="auto">
          <a:xfrm>
            <a:off x="1676400" y="3886200"/>
            <a:ext cx="0" cy="6096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0" name="Line 34"/>
          <p:cNvSpPr>
            <a:spLocks noChangeShapeType="1"/>
          </p:cNvSpPr>
          <p:nvPr/>
        </p:nvSpPr>
        <p:spPr bwMode="auto">
          <a:xfrm>
            <a:off x="3048000" y="4419600"/>
            <a:ext cx="0" cy="6096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1" name="Line 35"/>
          <p:cNvSpPr>
            <a:spLocks noChangeShapeType="1"/>
          </p:cNvSpPr>
          <p:nvPr/>
        </p:nvSpPr>
        <p:spPr bwMode="auto">
          <a:xfrm>
            <a:off x="2514600" y="3429000"/>
            <a:ext cx="0" cy="6096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2" name="Line 36"/>
          <p:cNvSpPr>
            <a:spLocks noChangeShapeType="1"/>
          </p:cNvSpPr>
          <p:nvPr/>
        </p:nvSpPr>
        <p:spPr bwMode="auto">
          <a:xfrm>
            <a:off x="1447800" y="2667000"/>
            <a:ext cx="0" cy="533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3" name="Line 37"/>
          <p:cNvSpPr>
            <a:spLocks noChangeShapeType="1"/>
          </p:cNvSpPr>
          <p:nvPr/>
        </p:nvSpPr>
        <p:spPr bwMode="auto">
          <a:xfrm>
            <a:off x="1752600" y="16002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4" name="Line 38"/>
          <p:cNvSpPr>
            <a:spLocks noChangeShapeType="1"/>
          </p:cNvSpPr>
          <p:nvPr/>
        </p:nvSpPr>
        <p:spPr bwMode="auto">
          <a:xfrm>
            <a:off x="2819400" y="2362200"/>
            <a:ext cx="0" cy="533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5" name="Line 39"/>
          <p:cNvSpPr>
            <a:spLocks noChangeShapeType="1"/>
          </p:cNvSpPr>
          <p:nvPr/>
        </p:nvSpPr>
        <p:spPr bwMode="auto">
          <a:xfrm>
            <a:off x="2819400" y="1219200"/>
            <a:ext cx="0" cy="6096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6" name="Line 40"/>
          <p:cNvSpPr>
            <a:spLocks noChangeShapeType="1"/>
          </p:cNvSpPr>
          <p:nvPr/>
        </p:nvSpPr>
        <p:spPr bwMode="auto">
          <a:xfrm>
            <a:off x="3886200" y="1295400"/>
            <a:ext cx="0" cy="533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7" name="Line 41"/>
          <p:cNvSpPr>
            <a:spLocks noChangeShapeType="1"/>
          </p:cNvSpPr>
          <p:nvPr/>
        </p:nvSpPr>
        <p:spPr bwMode="auto">
          <a:xfrm>
            <a:off x="3886200" y="2209800"/>
            <a:ext cx="0" cy="533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8" name="Line 42"/>
          <p:cNvSpPr>
            <a:spLocks noChangeShapeType="1"/>
          </p:cNvSpPr>
          <p:nvPr/>
        </p:nvSpPr>
        <p:spPr bwMode="auto">
          <a:xfrm>
            <a:off x="3657600" y="32004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39" name="Line 43"/>
          <p:cNvSpPr>
            <a:spLocks noChangeShapeType="1"/>
          </p:cNvSpPr>
          <p:nvPr/>
        </p:nvSpPr>
        <p:spPr bwMode="auto">
          <a:xfrm>
            <a:off x="4724400" y="2971800"/>
            <a:ext cx="0" cy="533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40" name="Freeform 44"/>
          <p:cNvSpPr>
            <a:spLocks/>
          </p:cNvSpPr>
          <p:nvPr/>
        </p:nvSpPr>
        <p:spPr bwMode="auto">
          <a:xfrm>
            <a:off x="6096000" y="4953000"/>
            <a:ext cx="512763" cy="990600"/>
          </a:xfrm>
          <a:custGeom>
            <a:avLst/>
            <a:gdLst>
              <a:gd name="T0" fmla="*/ 112 w 323"/>
              <a:gd name="T1" fmla="*/ 455 h 504"/>
              <a:gd name="T2" fmla="*/ 153 w 323"/>
              <a:gd name="T3" fmla="*/ 423 h 504"/>
              <a:gd name="T4" fmla="*/ 202 w 323"/>
              <a:gd name="T5" fmla="*/ 390 h 504"/>
              <a:gd name="T6" fmla="*/ 242 w 323"/>
              <a:gd name="T7" fmla="*/ 325 h 504"/>
              <a:gd name="T8" fmla="*/ 283 w 323"/>
              <a:gd name="T9" fmla="*/ 261 h 504"/>
              <a:gd name="T10" fmla="*/ 307 w 323"/>
              <a:gd name="T11" fmla="*/ 188 h 504"/>
              <a:gd name="T12" fmla="*/ 315 w 323"/>
              <a:gd name="T13" fmla="*/ 163 h 504"/>
              <a:gd name="T14" fmla="*/ 323 w 323"/>
              <a:gd name="T15" fmla="*/ 139 h 504"/>
              <a:gd name="T16" fmla="*/ 242 w 323"/>
              <a:gd name="T17" fmla="*/ 1 h 504"/>
              <a:gd name="T18" fmla="*/ 145 w 323"/>
              <a:gd name="T19" fmla="*/ 9 h 504"/>
              <a:gd name="T20" fmla="*/ 129 w 323"/>
              <a:gd name="T21" fmla="*/ 33 h 504"/>
              <a:gd name="T22" fmla="*/ 88 w 323"/>
              <a:gd name="T23" fmla="*/ 163 h 504"/>
              <a:gd name="T24" fmla="*/ 7 w 323"/>
              <a:gd name="T25" fmla="*/ 188 h 504"/>
              <a:gd name="T26" fmla="*/ 15 w 323"/>
              <a:gd name="T27" fmla="*/ 504 h 504"/>
              <a:gd name="T28" fmla="*/ 88 w 323"/>
              <a:gd name="T29" fmla="*/ 472 h 504"/>
              <a:gd name="T30" fmla="*/ 112 w 323"/>
              <a:gd name="T31" fmla="*/ 455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3" h="504">
                <a:moveTo>
                  <a:pt x="112" y="455"/>
                </a:moveTo>
                <a:cubicBezTo>
                  <a:pt x="144" y="409"/>
                  <a:pt x="111" y="447"/>
                  <a:pt x="153" y="423"/>
                </a:cubicBezTo>
                <a:cubicBezTo>
                  <a:pt x="170" y="413"/>
                  <a:pt x="202" y="390"/>
                  <a:pt x="202" y="390"/>
                </a:cubicBezTo>
                <a:cubicBezTo>
                  <a:pt x="211" y="363"/>
                  <a:pt x="223" y="346"/>
                  <a:pt x="242" y="325"/>
                </a:cubicBezTo>
                <a:cubicBezTo>
                  <a:pt x="251" y="298"/>
                  <a:pt x="262" y="281"/>
                  <a:pt x="283" y="261"/>
                </a:cubicBezTo>
                <a:cubicBezTo>
                  <a:pt x="291" y="237"/>
                  <a:pt x="299" y="212"/>
                  <a:pt x="307" y="188"/>
                </a:cubicBezTo>
                <a:cubicBezTo>
                  <a:pt x="310" y="180"/>
                  <a:pt x="312" y="171"/>
                  <a:pt x="315" y="163"/>
                </a:cubicBezTo>
                <a:cubicBezTo>
                  <a:pt x="318" y="155"/>
                  <a:pt x="323" y="139"/>
                  <a:pt x="323" y="139"/>
                </a:cubicBezTo>
                <a:cubicBezTo>
                  <a:pt x="315" y="64"/>
                  <a:pt x="317" y="26"/>
                  <a:pt x="242" y="1"/>
                </a:cubicBezTo>
                <a:cubicBezTo>
                  <a:pt x="210" y="4"/>
                  <a:pt x="176" y="0"/>
                  <a:pt x="145" y="9"/>
                </a:cubicBezTo>
                <a:cubicBezTo>
                  <a:pt x="136" y="12"/>
                  <a:pt x="133" y="24"/>
                  <a:pt x="129" y="33"/>
                </a:cubicBezTo>
                <a:cubicBezTo>
                  <a:pt x="125" y="41"/>
                  <a:pt x="93" y="158"/>
                  <a:pt x="88" y="163"/>
                </a:cubicBezTo>
                <a:cubicBezTo>
                  <a:pt x="73" y="178"/>
                  <a:pt x="28" y="180"/>
                  <a:pt x="7" y="188"/>
                </a:cubicBezTo>
                <a:cubicBezTo>
                  <a:pt x="0" y="355"/>
                  <a:pt x="4" y="362"/>
                  <a:pt x="15" y="504"/>
                </a:cubicBezTo>
                <a:cubicBezTo>
                  <a:pt x="51" y="492"/>
                  <a:pt x="62" y="494"/>
                  <a:pt x="88" y="472"/>
                </a:cubicBezTo>
                <a:cubicBezTo>
                  <a:pt x="111" y="453"/>
                  <a:pt x="94" y="455"/>
                  <a:pt x="112" y="45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88141" name="Line 45"/>
          <p:cNvSpPr>
            <a:spLocks noChangeShapeType="1"/>
          </p:cNvSpPr>
          <p:nvPr/>
        </p:nvSpPr>
        <p:spPr bwMode="auto">
          <a:xfrm>
            <a:off x="6324600" y="5257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42" name="Freeform 46"/>
          <p:cNvSpPr>
            <a:spLocks/>
          </p:cNvSpPr>
          <p:nvPr/>
        </p:nvSpPr>
        <p:spPr bwMode="auto">
          <a:xfrm>
            <a:off x="6705600" y="5105400"/>
            <a:ext cx="619125" cy="898525"/>
          </a:xfrm>
          <a:custGeom>
            <a:avLst/>
            <a:gdLst>
              <a:gd name="T0" fmla="*/ 356 w 390"/>
              <a:gd name="T1" fmla="*/ 217 h 566"/>
              <a:gd name="T2" fmla="*/ 283 w 390"/>
              <a:gd name="T3" fmla="*/ 160 h 566"/>
              <a:gd name="T4" fmla="*/ 226 w 390"/>
              <a:gd name="T5" fmla="*/ 111 h 566"/>
              <a:gd name="T6" fmla="*/ 137 w 390"/>
              <a:gd name="T7" fmla="*/ 30 h 566"/>
              <a:gd name="T8" fmla="*/ 88 w 390"/>
              <a:gd name="T9" fmla="*/ 14 h 566"/>
              <a:gd name="T10" fmla="*/ 15 w 390"/>
              <a:gd name="T11" fmla="*/ 22 h 566"/>
              <a:gd name="T12" fmla="*/ 39 w 390"/>
              <a:gd name="T13" fmla="*/ 241 h 566"/>
              <a:gd name="T14" fmla="*/ 88 w 390"/>
              <a:gd name="T15" fmla="*/ 355 h 566"/>
              <a:gd name="T16" fmla="*/ 96 w 390"/>
              <a:gd name="T17" fmla="*/ 379 h 566"/>
              <a:gd name="T18" fmla="*/ 137 w 390"/>
              <a:gd name="T19" fmla="*/ 411 h 566"/>
              <a:gd name="T20" fmla="*/ 201 w 390"/>
              <a:gd name="T21" fmla="*/ 460 h 566"/>
              <a:gd name="T22" fmla="*/ 356 w 390"/>
              <a:gd name="T23" fmla="*/ 566 h 566"/>
              <a:gd name="T24" fmla="*/ 356 w 390"/>
              <a:gd name="T25" fmla="*/ 217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566">
                <a:moveTo>
                  <a:pt x="356" y="217"/>
                </a:moveTo>
                <a:cubicBezTo>
                  <a:pt x="300" y="199"/>
                  <a:pt x="330" y="176"/>
                  <a:pt x="283" y="160"/>
                </a:cubicBezTo>
                <a:cubicBezTo>
                  <a:pt x="264" y="142"/>
                  <a:pt x="248" y="126"/>
                  <a:pt x="226" y="111"/>
                </a:cubicBezTo>
                <a:cubicBezTo>
                  <a:pt x="212" y="69"/>
                  <a:pt x="176" y="47"/>
                  <a:pt x="137" y="30"/>
                </a:cubicBezTo>
                <a:cubicBezTo>
                  <a:pt x="121" y="23"/>
                  <a:pt x="88" y="14"/>
                  <a:pt x="88" y="14"/>
                </a:cubicBezTo>
                <a:cubicBezTo>
                  <a:pt x="64" y="17"/>
                  <a:pt x="25" y="0"/>
                  <a:pt x="15" y="22"/>
                </a:cubicBezTo>
                <a:cubicBezTo>
                  <a:pt x="0" y="55"/>
                  <a:pt x="22" y="190"/>
                  <a:pt x="39" y="241"/>
                </a:cubicBezTo>
                <a:cubicBezTo>
                  <a:pt x="49" y="310"/>
                  <a:pt x="45" y="309"/>
                  <a:pt x="88" y="355"/>
                </a:cubicBezTo>
                <a:cubicBezTo>
                  <a:pt x="91" y="363"/>
                  <a:pt x="91" y="372"/>
                  <a:pt x="96" y="379"/>
                </a:cubicBezTo>
                <a:cubicBezTo>
                  <a:pt x="107" y="393"/>
                  <a:pt x="125" y="399"/>
                  <a:pt x="137" y="411"/>
                </a:cubicBezTo>
                <a:cubicBezTo>
                  <a:pt x="185" y="459"/>
                  <a:pt x="158" y="446"/>
                  <a:pt x="201" y="460"/>
                </a:cubicBezTo>
                <a:cubicBezTo>
                  <a:pt x="224" y="522"/>
                  <a:pt x="296" y="553"/>
                  <a:pt x="356" y="566"/>
                </a:cubicBezTo>
                <a:cubicBezTo>
                  <a:pt x="364" y="238"/>
                  <a:pt x="390" y="352"/>
                  <a:pt x="356" y="21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88143" name="Line 47"/>
          <p:cNvSpPr>
            <a:spLocks noChangeShapeType="1"/>
          </p:cNvSpPr>
          <p:nvPr/>
        </p:nvSpPr>
        <p:spPr bwMode="auto">
          <a:xfrm>
            <a:off x="7010400" y="5334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44" name="Freeform 48"/>
          <p:cNvSpPr>
            <a:spLocks/>
          </p:cNvSpPr>
          <p:nvPr/>
        </p:nvSpPr>
        <p:spPr bwMode="auto">
          <a:xfrm>
            <a:off x="3429000" y="2120900"/>
            <a:ext cx="3390900" cy="3365500"/>
          </a:xfrm>
          <a:custGeom>
            <a:avLst/>
            <a:gdLst>
              <a:gd name="T0" fmla="*/ 240 w 2136"/>
              <a:gd name="T1" fmla="*/ 2024 h 2120"/>
              <a:gd name="T2" fmla="*/ 624 w 2136"/>
              <a:gd name="T3" fmla="*/ 1832 h 2120"/>
              <a:gd name="T4" fmla="*/ 1008 w 2136"/>
              <a:gd name="T5" fmla="*/ 1400 h 2120"/>
              <a:gd name="T6" fmla="*/ 1248 w 2136"/>
              <a:gd name="T7" fmla="*/ 872 h 2120"/>
              <a:gd name="T8" fmla="*/ 1248 w 2136"/>
              <a:gd name="T9" fmla="*/ 200 h 2120"/>
              <a:gd name="T10" fmla="*/ 1248 w 2136"/>
              <a:gd name="T11" fmla="*/ 152 h 2120"/>
              <a:gd name="T12" fmla="*/ 1200 w 2136"/>
              <a:gd name="T13" fmla="*/ 8 h 2120"/>
              <a:gd name="T14" fmla="*/ 1296 w 2136"/>
              <a:gd name="T15" fmla="*/ 104 h 2120"/>
              <a:gd name="T16" fmla="*/ 1488 w 2136"/>
              <a:gd name="T17" fmla="*/ 392 h 2120"/>
              <a:gd name="T18" fmla="*/ 1728 w 2136"/>
              <a:gd name="T19" fmla="*/ 680 h 2120"/>
              <a:gd name="T20" fmla="*/ 2016 w 2136"/>
              <a:gd name="T21" fmla="*/ 1112 h 2120"/>
              <a:gd name="T22" fmla="*/ 2112 w 2136"/>
              <a:gd name="T23" fmla="*/ 1256 h 2120"/>
              <a:gd name="T24" fmla="*/ 2112 w 2136"/>
              <a:gd name="T25" fmla="*/ 1304 h 2120"/>
              <a:gd name="T26" fmla="*/ 1968 w 2136"/>
              <a:gd name="T27" fmla="*/ 1352 h 2120"/>
              <a:gd name="T28" fmla="*/ 1632 w 2136"/>
              <a:gd name="T29" fmla="*/ 1496 h 2120"/>
              <a:gd name="T30" fmla="*/ 1008 w 2136"/>
              <a:gd name="T31" fmla="*/ 1736 h 2120"/>
              <a:gd name="T32" fmla="*/ 144 w 2136"/>
              <a:gd name="T33" fmla="*/ 2072 h 2120"/>
              <a:gd name="T34" fmla="*/ 144 w 2136"/>
              <a:gd name="T35" fmla="*/ 2024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36" h="2120">
                <a:moveTo>
                  <a:pt x="240" y="2024"/>
                </a:moveTo>
                <a:cubicBezTo>
                  <a:pt x="368" y="1980"/>
                  <a:pt x="496" y="1936"/>
                  <a:pt x="624" y="1832"/>
                </a:cubicBezTo>
                <a:cubicBezTo>
                  <a:pt x="752" y="1728"/>
                  <a:pt x="904" y="1560"/>
                  <a:pt x="1008" y="1400"/>
                </a:cubicBezTo>
                <a:cubicBezTo>
                  <a:pt x="1112" y="1240"/>
                  <a:pt x="1208" y="1072"/>
                  <a:pt x="1248" y="872"/>
                </a:cubicBezTo>
                <a:cubicBezTo>
                  <a:pt x="1288" y="672"/>
                  <a:pt x="1248" y="320"/>
                  <a:pt x="1248" y="200"/>
                </a:cubicBezTo>
                <a:cubicBezTo>
                  <a:pt x="1248" y="80"/>
                  <a:pt x="1256" y="184"/>
                  <a:pt x="1248" y="152"/>
                </a:cubicBezTo>
                <a:cubicBezTo>
                  <a:pt x="1240" y="120"/>
                  <a:pt x="1192" y="16"/>
                  <a:pt x="1200" y="8"/>
                </a:cubicBezTo>
                <a:cubicBezTo>
                  <a:pt x="1208" y="0"/>
                  <a:pt x="1248" y="40"/>
                  <a:pt x="1296" y="104"/>
                </a:cubicBezTo>
                <a:cubicBezTo>
                  <a:pt x="1344" y="168"/>
                  <a:pt x="1416" y="296"/>
                  <a:pt x="1488" y="392"/>
                </a:cubicBezTo>
                <a:cubicBezTo>
                  <a:pt x="1560" y="488"/>
                  <a:pt x="1640" y="560"/>
                  <a:pt x="1728" y="680"/>
                </a:cubicBezTo>
                <a:cubicBezTo>
                  <a:pt x="1816" y="800"/>
                  <a:pt x="1952" y="1016"/>
                  <a:pt x="2016" y="1112"/>
                </a:cubicBezTo>
                <a:cubicBezTo>
                  <a:pt x="2080" y="1208"/>
                  <a:pt x="2096" y="1224"/>
                  <a:pt x="2112" y="1256"/>
                </a:cubicBezTo>
                <a:cubicBezTo>
                  <a:pt x="2128" y="1288"/>
                  <a:pt x="2136" y="1288"/>
                  <a:pt x="2112" y="1304"/>
                </a:cubicBezTo>
                <a:cubicBezTo>
                  <a:pt x="2088" y="1320"/>
                  <a:pt x="2048" y="1320"/>
                  <a:pt x="1968" y="1352"/>
                </a:cubicBezTo>
                <a:cubicBezTo>
                  <a:pt x="1888" y="1384"/>
                  <a:pt x="1792" y="1432"/>
                  <a:pt x="1632" y="1496"/>
                </a:cubicBezTo>
                <a:cubicBezTo>
                  <a:pt x="1472" y="1560"/>
                  <a:pt x="1256" y="1640"/>
                  <a:pt x="1008" y="1736"/>
                </a:cubicBezTo>
                <a:cubicBezTo>
                  <a:pt x="760" y="1832"/>
                  <a:pt x="288" y="2024"/>
                  <a:pt x="144" y="2072"/>
                </a:cubicBezTo>
                <a:cubicBezTo>
                  <a:pt x="0" y="2120"/>
                  <a:pt x="72" y="2072"/>
                  <a:pt x="144" y="2024"/>
                </a:cubicBezTo>
              </a:path>
            </a:pathLst>
          </a:custGeom>
          <a:solidFill>
            <a:srgbClr val="5F5F5F">
              <a:alpha val="6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45" name="Line 49"/>
          <p:cNvSpPr>
            <a:spLocks noChangeShapeType="1"/>
          </p:cNvSpPr>
          <p:nvPr/>
        </p:nvSpPr>
        <p:spPr bwMode="auto">
          <a:xfrm>
            <a:off x="4572000" y="1066800"/>
            <a:ext cx="2286000" cy="3124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46" name="Line 50"/>
          <p:cNvSpPr>
            <a:spLocks noChangeShapeType="1"/>
          </p:cNvSpPr>
          <p:nvPr/>
        </p:nvSpPr>
        <p:spPr bwMode="auto">
          <a:xfrm flipV="1">
            <a:off x="3505200" y="4191000"/>
            <a:ext cx="3352800" cy="1219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47" name="Freeform 51"/>
          <p:cNvSpPr>
            <a:spLocks/>
          </p:cNvSpPr>
          <p:nvPr/>
        </p:nvSpPr>
        <p:spPr bwMode="auto">
          <a:xfrm>
            <a:off x="4191000" y="3638550"/>
            <a:ext cx="525463" cy="282575"/>
          </a:xfrm>
          <a:custGeom>
            <a:avLst/>
            <a:gdLst>
              <a:gd name="T0" fmla="*/ 18 w 303"/>
              <a:gd name="T1" fmla="*/ 30 h 178"/>
              <a:gd name="T2" fmla="*/ 0 w 303"/>
              <a:gd name="T3" fmla="*/ 91 h 178"/>
              <a:gd name="T4" fmla="*/ 60 w 303"/>
              <a:gd name="T5" fmla="*/ 121 h 178"/>
              <a:gd name="T6" fmla="*/ 145 w 303"/>
              <a:gd name="T7" fmla="*/ 115 h 178"/>
              <a:gd name="T8" fmla="*/ 242 w 303"/>
              <a:gd name="T9" fmla="*/ 151 h 178"/>
              <a:gd name="T10" fmla="*/ 303 w 303"/>
              <a:gd name="T11" fmla="*/ 170 h 178"/>
              <a:gd name="T12" fmla="*/ 200 w 303"/>
              <a:gd name="T13" fmla="*/ 103 h 178"/>
              <a:gd name="T14" fmla="*/ 145 w 303"/>
              <a:gd name="T15" fmla="*/ 79 h 178"/>
              <a:gd name="T16" fmla="*/ 97 w 303"/>
              <a:gd name="T17" fmla="*/ 36 h 178"/>
              <a:gd name="T18" fmla="*/ 48 w 303"/>
              <a:gd name="T19" fmla="*/ 0 h 178"/>
              <a:gd name="T20" fmla="*/ 18 w 303"/>
              <a:gd name="T21" fmla="*/ 3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3" h="178">
                <a:moveTo>
                  <a:pt x="18" y="30"/>
                </a:moveTo>
                <a:cubicBezTo>
                  <a:pt x="3" y="75"/>
                  <a:pt x="9" y="54"/>
                  <a:pt x="0" y="91"/>
                </a:cubicBezTo>
                <a:cubicBezTo>
                  <a:pt x="10" y="121"/>
                  <a:pt x="29" y="116"/>
                  <a:pt x="60" y="121"/>
                </a:cubicBezTo>
                <a:cubicBezTo>
                  <a:pt x="88" y="119"/>
                  <a:pt x="117" y="115"/>
                  <a:pt x="145" y="115"/>
                </a:cubicBezTo>
                <a:cubicBezTo>
                  <a:pt x="179" y="115"/>
                  <a:pt x="211" y="141"/>
                  <a:pt x="242" y="151"/>
                </a:cubicBezTo>
                <a:cubicBezTo>
                  <a:pt x="266" y="178"/>
                  <a:pt x="262" y="177"/>
                  <a:pt x="303" y="170"/>
                </a:cubicBezTo>
                <a:cubicBezTo>
                  <a:pt x="294" y="88"/>
                  <a:pt x="290" y="110"/>
                  <a:pt x="200" y="103"/>
                </a:cubicBezTo>
                <a:cubicBezTo>
                  <a:pt x="183" y="92"/>
                  <a:pt x="145" y="79"/>
                  <a:pt x="145" y="79"/>
                </a:cubicBezTo>
                <a:cubicBezTo>
                  <a:pt x="133" y="61"/>
                  <a:pt x="97" y="36"/>
                  <a:pt x="97" y="36"/>
                </a:cubicBezTo>
                <a:cubicBezTo>
                  <a:pt x="83" y="15"/>
                  <a:pt x="72" y="8"/>
                  <a:pt x="48" y="0"/>
                </a:cubicBezTo>
                <a:cubicBezTo>
                  <a:pt x="30" y="6"/>
                  <a:pt x="7" y="8"/>
                  <a:pt x="18" y="3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48" name="Freeform 52"/>
          <p:cNvSpPr>
            <a:spLocks/>
          </p:cNvSpPr>
          <p:nvPr/>
        </p:nvSpPr>
        <p:spPr bwMode="auto">
          <a:xfrm>
            <a:off x="5310188" y="5280025"/>
            <a:ext cx="820737" cy="889000"/>
          </a:xfrm>
          <a:custGeom>
            <a:avLst/>
            <a:gdLst>
              <a:gd name="T0" fmla="*/ 468 w 517"/>
              <a:gd name="T1" fmla="*/ 0 h 560"/>
              <a:gd name="T2" fmla="*/ 233 w 517"/>
              <a:gd name="T3" fmla="*/ 33 h 560"/>
              <a:gd name="T4" fmla="*/ 176 w 517"/>
              <a:gd name="T5" fmla="*/ 41 h 560"/>
              <a:gd name="T6" fmla="*/ 127 w 517"/>
              <a:gd name="T7" fmla="*/ 57 h 560"/>
              <a:gd name="T8" fmla="*/ 119 w 517"/>
              <a:gd name="T9" fmla="*/ 89 h 560"/>
              <a:gd name="T10" fmla="*/ 346 w 517"/>
              <a:gd name="T11" fmla="*/ 479 h 560"/>
              <a:gd name="T12" fmla="*/ 403 w 517"/>
              <a:gd name="T13" fmla="*/ 463 h 560"/>
              <a:gd name="T14" fmla="*/ 419 w 517"/>
              <a:gd name="T15" fmla="*/ 446 h 560"/>
              <a:gd name="T16" fmla="*/ 468 w 517"/>
              <a:gd name="T17" fmla="*/ 430 h 560"/>
              <a:gd name="T18" fmla="*/ 492 w 517"/>
              <a:gd name="T19" fmla="*/ 422 h 560"/>
              <a:gd name="T20" fmla="*/ 468 w 517"/>
              <a:gd name="T21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7" h="560">
                <a:moveTo>
                  <a:pt x="468" y="0"/>
                </a:moveTo>
                <a:cubicBezTo>
                  <a:pt x="373" y="31"/>
                  <a:pt x="368" y="26"/>
                  <a:pt x="233" y="33"/>
                </a:cubicBezTo>
                <a:cubicBezTo>
                  <a:pt x="214" y="36"/>
                  <a:pt x="195" y="37"/>
                  <a:pt x="176" y="41"/>
                </a:cubicBezTo>
                <a:cubicBezTo>
                  <a:pt x="159" y="45"/>
                  <a:pt x="127" y="57"/>
                  <a:pt x="127" y="57"/>
                </a:cubicBezTo>
                <a:cubicBezTo>
                  <a:pt x="124" y="68"/>
                  <a:pt x="119" y="78"/>
                  <a:pt x="119" y="89"/>
                </a:cubicBezTo>
                <a:cubicBezTo>
                  <a:pt x="119" y="560"/>
                  <a:pt x="0" y="492"/>
                  <a:pt x="346" y="479"/>
                </a:cubicBezTo>
                <a:cubicBezTo>
                  <a:pt x="352" y="478"/>
                  <a:pt x="395" y="468"/>
                  <a:pt x="403" y="463"/>
                </a:cubicBezTo>
                <a:cubicBezTo>
                  <a:pt x="410" y="459"/>
                  <a:pt x="412" y="450"/>
                  <a:pt x="419" y="446"/>
                </a:cubicBezTo>
                <a:cubicBezTo>
                  <a:pt x="434" y="438"/>
                  <a:pt x="452" y="435"/>
                  <a:pt x="468" y="430"/>
                </a:cubicBezTo>
                <a:cubicBezTo>
                  <a:pt x="476" y="427"/>
                  <a:pt x="492" y="422"/>
                  <a:pt x="492" y="422"/>
                </a:cubicBezTo>
                <a:cubicBezTo>
                  <a:pt x="486" y="127"/>
                  <a:pt x="517" y="153"/>
                  <a:pt x="468" y="0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88149" name="Freeform 53"/>
          <p:cNvSpPr>
            <a:spLocks/>
          </p:cNvSpPr>
          <p:nvPr/>
        </p:nvSpPr>
        <p:spPr bwMode="auto">
          <a:xfrm>
            <a:off x="7277100" y="5383213"/>
            <a:ext cx="852488" cy="695325"/>
          </a:xfrm>
          <a:custGeom>
            <a:avLst/>
            <a:gdLst>
              <a:gd name="T0" fmla="*/ 0 w 537"/>
              <a:gd name="T1" fmla="*/ 49 h 438"/>
              <a:gd name="T2" fmla="*/ 202 w 537"/>
              <a:gd name="T3" fmla="*/ 0 h 438"/>
              <a:gd name="T4" fmla="*/ 332 w 537"/>
              <a:gd name="T5" fmla="*/ 33 h 438"/>
              <a:gd name="T6" fmla="*/ 357 w 537"/>
              <a:gd name="T7" fmla="*/ 41 h 438"/>
              <a:gd name="T8" fmla="*/ 381 w 537"/>
              <a:gd name="T9" fmla="*/ 33 h 438"/>
              <a:gd name="T10" fmla="*/ 389 w 537"/>
              <a:gd name="T11" fmla="*/ 57 h 438"/>
              <a:gd name="T12" fmla="*/ 446 w 537"/>
              <a:gd name="T13" fmla="*/ 81 h 438"/>
              <a:gd name="T14" fmla="*/ 405 w 537"/>
              <a:gd name="T15" fmla="*/ 438 h 438"/>
              <a:gd name="T16" fmla="*/ 8 w 537"/>
              <a:gd name="T17" fmla="*/ 381 h 438"/>
              <a:gd name="T18" fmla="*/ 0 w 537"/>
              <a:gd name="T19" fmla="*/ 243 h 438"/>
              <a:gd name="T20" fmla="*/ 32 w 537"/>
              <a:gd name="T21" fmla="*/ 106 h 438"/>
              <a:gd name="T22" fmla="*/ 0 w 537"/>
              <a:gd name="T23" fmla="*/ 4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7" h="438">
                <a:moveTo>
                  <a:pt x="0" y="49"/>
                </a:moveTo>
                <a:cubicBezTo>
                  <a:pt x="70" y="39"/>
                  <a:pt x="133" y="12"/>
                  <a:pt x="202" y="0"/>
                </a:cubicBezTo>
                <a:cubicBezTo>
                  <a:pt x="235" y="31"/>
                  <a:pt x="289" y="28"/>
                  <a:pt x="332" y="33"/>
                </a:cubicBezTo>
                <a:cubicBezTo>
                  <a:pt x="340" y="36"/>
                  <a:pt x="348" y="41"/>
                  <a:pt x="357" y="41"/>
                </a:cubicBezTo>
                <a:cubicBezTo>
                  <a:pt x="365" y="41"/>
                  <a:pt x="373" y="29"/>
                  <a:pt x="381" y="33"/>
                </a:cubicBezTo>
                <a:cubicBezTo>
                  <a:pt x="389" y="37"/>
                  <a:pt x="384" y="50"/>
                  <a:pt x="389" y="57"/>
                </a:cubicBezTo>
                <a:cubicBezTo>
                  <a:pt x="403" y="75"/>
                  <a:pt x="426" y="76"/>
                  <a:pt x="446" y="81"/>
                </a:cubicBezTo>
                <a:cubicBezTo>
                  <a:pt x="408" y="200"/>
                  <a:pt x="537" y="396"/>
                  <a:pt x="405" y="438"/>
                </a:cubicBezTo>
                <a:cubicBezTo>
                  <a:pt x="274" y="419"/>
                  <a:pt x="134" y="428"/>
                  <a:pt x="8" y="381"/>
                </a:cubicBezTo>
                <a:cubicBezTo>
                  <a:pt x="5" y="335"/>
                  <a:pt x="0" y="289"/>
                  <a:pt x="0" y="243"/>
                </a:cubicBezTo>
                <a:cubicBezTo>
                  <a:pt x="0" y="200"/>
                  <a:pt x="18" y="147"/>
                  <a:pt x="32" y="106"/>
                </a:cubicBezTo>
                <a:cubicBezTo>
                  <a:pt x="39" y="85"/>
                  <a:pt x="11" y="68"/>
                  <a:pt x="0" y="49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88150" name="Line 54"/>
          <p:cNvSpPr>
            <a:spLocks noChangeShapeType="1"/>
          </p:cNvSpPr>
          <p:nvPr/>
        </p:nvSpPr>
        <p:spPr bwMode="auto">
          <a:xfrm flipV="1">
            <a:off x="7620000" y="5562600"/>
            <a:ext cx="3175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51" name="Line 55"/>
          <p:cNvSpPr>
            <a:spLocks noChangeShapeType="1"/>
          </p:cNvSpPr>
          <p:nvPr/>
        </p:nvSpPr>
        <p:spPr bwMode="auto">
          <a:xfrm flipV="1">
            <a:off x="5791200" y="5486400"/>
            <a:ext cx="3175" cy="4508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8152" name="Picture 56" descr="1science8-thum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6891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53" name="Rectangle 57"/>
          <p:cNvSpPr>
            <a:spLocks noChangeArrowheads="1"/>
          </p:cNvSpPr>
          <p:nvPr/>
        </p:nvSpPr>
        <p:spPr bwMode="auto">
          <a:xfrm>
            <a:off x="609600" y="609600"/>
            <a:ext cx="3508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</a:p>
        </p:txBody>
      </p:sp>
      <p:sp>
        <p:nvSpPr>
          <p:cNvPr id="388154" name="Rectangle 58"/>
          <p:cNvSpPr>
            <a:spLocks noChangeArrowheads="1"/>
          </p:cNvSpPr>
          <p:nvPr/>
        </p:nvSpPr>
        <p:spPr bwMode="auto">
          <a:xfrm>
            <a:off x="609600" y="1981200"/>
            <a:ext cx="3508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</a:p>
        </p:txBody>
      </p:sp>
      <p:sp>
        <p:nvSpPr>
          <p:cNvPr id="388156" name="Rectangle 60"/>
          <p:cNvSpPr>
            <a:spLocks noChangeArrowheads="1"/>
          </p:cNvSpPr>
          <p:nvPr/>
        </p:nvSpPr>
        <p:spPr bwMode="auto">
          <a:xfrm>
            <a:off x="304800" y="152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Reversed</a:t>
            </a:r>
          </a:p>
        </p:txBody>
      </p:sp>
      <p:sp>
        <p:nvSpPr>
          <p:cNvPr id="388157" name="Line 61"/>
          <p:cNvSpPr>
            <a:spLocks noChangeShapeType="1"/>
          </p:cNvSpPr>
          <p:nvPr/>
        </p:nvSpPr>
        <p:spPr bwMode="auto">
          <a:xfrm flipV="1">
            <a:off x="1295400" y="-762000"/>
            <a:ext cx="0" cy="7162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58" name="Line 62"/>
          <p:cNvSpPr>
            <a:spLocks noChangeShapeType="1"/>
          </p:cNvSpPr>
          <p:nvPr/>
        </p:nvSpPr>
        <p:spPr bwMode="auto">
          <a:xfrm flipV="1">
            <a:off x="3429000" y="-914400"/>
            <a:ext cx="0" cy="7391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59" name="Line 63"/>
          <p:cNvSpPr>
            <a:spLocks noChangeShapeType="1"/>
          </p:cNvSpPr>
          <p:nvPr/>
        </p:nvSpPr>
        <p:spPr bwMode="auto">
          <a:xfrm flipV="1">
            <a:off x="2286000" y="-762000"/>
            <a:ext cx="0" cy="7162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60" name="Line 64"/>
          <p:cNvSpPr>
            <a:spLocks noChangeShapeType="1"/>
          </p:cNvSpPr>
          <p:nvPr/>
        </p:nvSpPr>
        <p:spPr bwMode="auto">
          <a:xfrm flipV="1">
            <a:off x="4419600" y="-838200"/>
            <a:ext cx="0" cy="7315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62" name="Rectangle 66"/>
          <p:cNvSpPr>
            <a:spLocks noChangeArrowheads="1"/>
          </p:cNvSpPr>
          <p:nvPr/>
        </p:nvSpPr>
        <p:spPr bwMode="auto">
          <a:xfrm>
            <a:off x="4572000" y="0"/>
            <a:ext cx="457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bg2"/>
                </a:solidFill>
              </a:rPr>
              <a:t>700,000 thousand years ago</a:t>
            </a:r>
          </a:p>
        </p:txBody>
      </p:sp>
      <p:pic>
        <p:nvPicPr>
          <p:cNvPr id="388163" name="Picture 67" descr="1ar03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675" y="1279525"/>
            <a:ext cx="8826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970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88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388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8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8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8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8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8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8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8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8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8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8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8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8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88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8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88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388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388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388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2000" fill="hold"/>
                                        <p:tgtEl>
                                          <p:spTgt spid="388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388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388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2000" fill="hold"/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388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388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388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20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38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38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388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88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88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88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2000" fill="hold"/>
                                        <p:tgtEl>
                                          <p:spTgt spid="388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388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388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388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388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388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3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3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3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3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18" grpId="0" animBg="1"/>
      <p:bldP spid="388118" grpId="1" animBg="1"/>
      <p:bldP spid="388119" grpId="0" animBg="1"/>
      <p:bldP spid="388119" grpId="1" animBg="1"/>
      <p:bldP spid="388120" grpId="0" animBg="1"/>
      <p:bldP spid="388120" grpId="1" animBg="1"/>
      <p:bldP spid="388121" grpId="0" animBg="1"/>
      <p:bldP spid="388121" grpId="1" animBg="1"/>
      <p:bldP spid="388122" grpId="0" animBg="1"/>
      <p:bldP spid="388122" grpId="1" animBg="1"/>
      <p:bldP spid="388123" grpId="0" animBg="1"/>
      <p:bldP spid="388123" grpId="1" animBg="1"/>
      <p:bldP spid="388124" grpId="0" animBg="1"/>
      <p:bldP spid="388124" grpId="1" animBg="1"/>
      <p:bldP spid="388125" grpId="0" animBg="1"/>
      <p:bldP spid="388125" grpId="1" animBg="1"/>
      <p:bldP spid="388126" grpId="0" animBg="1"/>
      <p:bldP spid="388126" grpId="1" animBg="1"/>
      <p:bldP spid="388127" grpId="0" animBg="1"/>
      <p:bldP spid="388127" grpId="1" animBg="1"/>
      <p:bldP spid="388128" grpId="0" animBg="1"/>
      <p:bldP spid="388128" grpId="1" animBg="1"/>
      <p:bldP spid="388129" grpId="0" animBg="1"/>
      <p:bldP spid="388130" grpId="0" animBg="1"/>
      <p:bldP spid="388131" grpId="0" animBg="1"/>
      <p:bldP spid="388132" grpId="0" animBg="1"/>
      <p:bldP spid="388133" grpId="0" animBg="1"/>
      <p:bldP spid="388134" grpId="0" animBg="1"/>
      <p:bldP spid="388135" grpId="0" animBg="1"/>
      <p:bldP spid="388136" grpId="0" animBg="1"/>
      <p:bldP spid="388137" grpId="0" animBg="1"/>
      <p:bldP spid="388138" grpId="0" animBg="1"/>
      <p:bldP spid="388139" grpId="0" animBg="1"/>
      <p:bldP spid="388140" grpId="0" animBg="1"/>
      <p:bldP spid="388141" grpId="0" animBg="1"/>
      <p:bldP spid="388142" grpId="0" animBg="1"/>
      <p:bldP spid="388143" grpId="0" animBg="1"/>
      <p:bldP spid="388157" grpId="0" animBg="1"/>
      <p:bldP spid="388158" grpId="0" animBg="1"/>
      <p:bldP spid="388159" grpId="0" animBg="1"/>
      <p:bldP spid="3881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9" name="Picture 69" descr="Animation showing ship towing a magnetometer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381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0" r="49637"/>
          <a:stretch>
            <a:fillRect/>
          </a:stretch>
        </p:blipFill>
        <p:spPr bwMode="auto">
          <a:xfrm rot="12395157">
            <a:off x="5334000" y="-381000"/>
            <a:ext cx="29368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23" name="Picture 3" descr="sea floor spread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24" name="Oval 4"/>
          <p:cNvSpPr>
            <a:spLocks noChangeArrowheads="1"/>
          </p:cNvSpPr>
          <p:nvPr/>
        </p:nvSpPr>
        <p:spPr bwMode="auto">
          <a:xfrm>
            <a:off x="533400" y="762000"/>
            <a:ext cx="4800600" cy="4572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25" name="Freeform 5"/>
          <p:cNvSpPr>
            <a:spLocks/>
          </p:cNvSpPr>
          <p:nvPr/>
        </p:nvSpPr>
        <p:spPr bwMode="auto">
          <a:xfrm>
            <a:off x="2895600" y="2667000"/>
            <a:ext cx="1371600" cy="1524000"/>
          </a:xfrm>
          <a:custGeom>
            <a:avLst/>
            <a:gdLst>
              <a:gd name="T0" fmla="*/ 201 w 533"/>
              <a:gd name="T1" fmla="*/ 573 h 585"/>
              <a:gd name="T2" fmla="*/ 79 w 533"/>
              <a:gd name="T3" fmla="*/ 459 h 585"/>
              <a:gd name="T4" fmla="*/ 14 w 533"/>
              <a:gd name="T5" fmla="*/ 395 h 585"/>
              <a:gd name="T6" fmla="*/ 39 w 533"/>
              <a:gd name="T7" fmla="*/ 273 h 585"/>
              <a:gd name="T8" fmla="*/ 87 w 533"/>
              <a:gd name="T9" fmla="*/ 216 h 585"/>
              <a:gd name="T10" fmla="*/ 160 w 533"/>
              <a:gd name="T11" fmla="*/ 119 h 585"/>
              <a:gd name="T12" fmla="*/ 241 w 533"/>
              <a:gd name="T13" fmla="*/ 46 h 585"/>
              <a:gd name="T14" fmla="*/ 412 w 533"/>
              <a:gd name="T15" fmla="*/ 46 h 585"/>
              <a:gd name="T16" fmla="*/ 452 w 533"/>
              <a:gd name="T17" fmla="*/ 78 h 585"/>
              <a:gd name="T18" fmla="*/ 501 w 533"/>
              <a:gd name="T19" fmla="*/ 135 h 585"/>
              <a:gd name="T20" fmla="*/ 533 w 533"/>
              <a:gd name="T21" fmla="*/ 216 h 585"/>
              <a:gd name="T22" fmla="*/ 525 w 533"/>
              <a:gd name="T23" fmla="*/ 395 h 585"/>
              <a:gd name="T24" fmla="*/ 509 w 533"/>
              <a:gd name="T25" fmla="*/ 419 h 585"/>
              <a:gd name="T26" fmla="*/ 347 w 533"/>
              <a:gd name="T27" fmla="*/ 516 h 585"/>
              <a:gd name="T28" fmla="*/ 201 w 533"/>
              <a:gd name="T29" fmla="*/ 57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3" h="585">
                <a:moveTo>
                  <a:pt x="201" y="573"/>
                </a:moveTo>
                <a:cubicBezTo>
                  <a:pt x="156" y="540"/>
                  <a:pt x="118" y="499"/>
                  <a:pt x="79" y="459"/>
                </a:cubicBezTo>
                <a:cubicBezTo>
                  <a:pt x="57" y="436"/>
                  <a:pt x="33" y="423"/>
                  <a:pt x="14" y="395"/>
                </a:cubicBezTo>
                <a:cubicBezTo>
                  <a:pt x="0" y="352"/>
                  <a:pt x="6" y="304"/>
                  <a:pt x="39" y="273"/>
                </a:cubicBezTo>
                <a:cubicBezTo>
                  <a:pt x="49" y="242"/>
                  <a:pt x="60" y="234"/>
                  <a:pt x="87" y="216"/>
                </a:cubicBezTo>
                <a:cubicBezTo>
                  <a:pt x="110" y="182"/>
                  <a:pt x="135" y="151"/>
                  <a:pt x="160" y="119"/>
                </a:cubicBezTo>
                <a:cubicBezTo>
                  <a:pt x="194" y="75"/>
                  <a:pt x="190" y="63"/>
                  <a:pt x="241" y="46"/>
                </a:cubicBezTo>
                <a:cubicBezTo>
                  <a:pt x="287" y="0"/>
                  <a:pt x="356" y="28"/>
                  <a:pt x="412" y="46"/>
                </a:cubicBezTo>
                <a:cubicBezTo>
                  <a:pt x="443" y="93"/>
                  <a:pt x="410" y="53"/>
                  <a:pt x="452" y="78"/>
                </a:cubicBezTo>
                <a:cubicBezTo>
                  <a:pt x="472" y="90"/>
                  <a:pt x="489" y="116"/>
                  <a:pt x="501" y="135"/>
                </a:cubicBezTo>
                <a:cubicBezTo>
                  <a:pt x="509" y="166"/>
                  <a:pt x="523" y="187"/>
                  <a:pt x="533" y="216"/>
                </a:cubicBezTo>
                <a:cubicBezTo>
                  <a:pt x="530" y="276"/>
                  <a:pt x="532" y="336"/>
                  <a:pt x="525" y="395"/>
                </a:cubicBezTo>
                <a:cubicBezTo>
                  <a:pt x="524" y="405"/>
                  <a:pt x="513" y="410"/>
                  <a:pt x="509" y="419"/>
                </a:cubicBezTo>
                <a:cubicBezTo>
                  <a:pt x="465" y="507"/>
                  <a:pt x="428" y="489"/>
                  <a:pt x="347" y="516"/>
                </a:cubicBezTo>
                <a:cubicBezTo>
                  <a:pt x="312" y="570"/>
                  <a:pt x="261" y="585"/>
                  <a:pt x="201" y="573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26" name="Freeform 6"/>
          <p:cNvSpPr>
            <a:spLocks/>
          </p:cNvSpPr>
          <p:nvPr/>
        </p:nvSpPr>
        <p:spPr bwMode="auto">
          <a:xfrm>
            <a:off x="1930400" y="1981200"/>
            <a:ext cx="1574800" cy="1271588"/>
          </a:xfrm>
          <a:custGeom>
            <a:avLst/>
            <a:gdLst>
              <a:gd name="T0" fmla="*/ 625 w 657"/>
              <a:gd name="T1" fmla="*/ 333 h 467"/>
              <a:gd name="T2" fmla="*/ 560 w 657"/>
              <a:gd name="T3" fmla="*/ 65 h 467"/>
              <a:gd name="T4" fmla="*/ 479 w 657"/>
              <a:gd name="T5" fmla="*/ 16 h 467"/>
              <a:gd name="T6" fmla="*/ 430 w 657"/>
              <a:gd name="T7" fmla="*/ 0 h 467"/>
              <a:gd name="T8" fmla="*/ 89 w 657"/>
              <a:gd name="T9" fmla="*/ 32 h 467"/>
              <a:gd name="T10" fmla="*/ 8 w 657"/>
              <a:gd name="T11" fmla="*/ 105 h 467"/>
              <a:gd name="T12" fmla="*/ 0 w 657"/>
              <a:gd name="T13" fmla="*/ 130 h 467"/>
              <a:gd name="T14" fmla="*/ 49 w 657"/>
              <a:gd name="T15" fmla="*/ 308 h 467"/>
              <a:gd name="T16" fmla="*/ 138 w 657"/>
              <a:gd name="T17" fmla="*/ 316 h 467"/>
              <a:gd name="T18" fmla="*/ 187 w 657"/>
              <a:gd name="T19" fmla="*/ 333 h 467"/>
              <a:gd name="T20" fmla="*/ 211 w 657"/>
              <a:gd name="T21" fmla="*/ 357 h 467"/>
              <a:gd name="T22" fmla="*/ 373 w 657"/>
              <a:gd name="T23" fmla="*/ 454 h 467"/>
              <a:gd name="T24" fmla="*/ 584 w 657"/>
              <a:gd name="T25" fmla="*/ 422 h 467"/>
              <a:gd name="T26" fmla="*/ 625 w 657"/>
              <a:gd name="T27" fmla="*/ 33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7" h="467">
                <a:moveTo>
                  <a:pt x="625" y="333"/>
                </a:moveTo>
                <a:cubicBezTo>
                  <a:pt x="657" y="234"/>
                  <a:pt x="639" y="129"/>
                  <a:pt x="560" y="65"/>
                </a:cubicBezTo>
                <a:cubicBezTo>
                  <a:pt x="538" y="47"/>
                  <a:pt x="505" y="27"/>
                  <a:pt x="479" y="16"/>
                </a:cubicBezTo>
                <a:cubicBezTo>
                  <a:pt x="463" y="9"/>
                  <a:pt x="430" y="0"/>
                  <a:pt x="430" y="0"/>
                </a:cubicBezTo>
                <a:cubicBezTo>
                  <a:pt x="255" y="6"/>
                  <a:pt x="217" y="1"/>
                  <a:pt x="89" y="32"/>
                </a:cubicBezTo>
                <a:cubicBezTo>
                  <a:pt x="50" y="59"/>
                  <a:pt x="33" y="68"/>
                  <a:pt x="8" y="105"/>
                </a:cubicBezTo>
                <a:cubicBezTo>
                  <a:pt x="5" y="113"/>
                  <a:pt x="0" y="121"/>
                  <a:pt x="0" y="130"/>
                </a:cubicBezTo>
                <a:cubicBezTo>
                  <a:pt x="0" y="151"/>
                  <a:pt x="13" y="300"/>
                  <a:pt x="49" y="308"/>
                </a:cubicBezTo>
                <a:cubicBezTo>
                  <a:pt x="78" y="315"/>
                  <a:pt x="108" y="313"/>
                  <a:pt x="138" y="316"/>
                </a:cubicBezTo>
                <a:cubicBezTo>
                  <a:pt x="154" y="322"/>
                  <a:pt x="173" y="324"/>
                  <a:pt x="187" y="333"/>
                </a:cubicBezTo>
                <a:cubicBezTo>
                  <a:pt x="196" y="339"/>
                  <a:pt x="202" y="350"/>
                  <a:pt x="211" y="357"/>
                </a:cubicBezTo>
                <a:cubicBezTo>
                  <a:pt x="264" y="399"/>
                  <a:pt x="307" y="438"/>
                  <a:pt x="373" y="454"/>
                </a:cubicBezTo>
                <a:cubicBezTo>
                  <a:pt x="471" y="449"/>
                  <a:pt x="516" y="467"/>
                  <a:pt x="584" y="422"/>
                </a:cubicBezTo>
                <a:cubicBezTo>
                  <a:pt x="603" y="394"/>
                  <a:pt x="610" y="363"/>
                  <a:pt x="625" y="333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27" name="Freeform 7"/>
          <p:cNvSpPr>
            <a:spLocks/>
          </p:cNvSpPr>
          <p:nvPr/>
        </p:nvSpPr>
        <p:spPr bwMode="auto">
          <a:xfrm>
            <a:off x="1600200" y="2895600"/>
            <a:ext cx="1752600" cy="1371600"/>
          </a:xfrm>
          <a:custGeom>
            <a:avLst/>
            <a:gdLst>
              <a:gd name="T0" fmla="*/ 300 w 719"/>
              <a:gd name="T1" fmla="*/ 0 h 633"/>
              <a:gd name="T2" fmla="*/ 325 w 719"/>
              <a:gd name="T3" fmla="*/ 8 h 633"/>
              <a:gd name="T4" fmla="*/ 341 w 719"/>
              <a:gd name="T5" fmla="*/ 25 h 633"/>
              <a:gd name="T6" fmla="*/ 390 w 719"/>
              <a:gd name="T7" fmla="*/ 41 h 633"/>
              <a:gd name="T8" fmla="*/ 511 w 719"/>
              <a:gd name="T9" fmla="*/ 122 h 633"/>
              <a:gd name="T10" fmla="*/ 576 w 719"/>
              <a:gd name="T11" fmla="*/ 211 h 633"/>
              <a:gd name="T12" fmla="*/ 609 w 719"/>
              <a:gd name="T13" fmla="*/ 373 h 633"/>
              <a:gd name="T14" fmla="*/ 641 w 719"/>
              <a:gd name="T15" fmla="*/ 446 h 633"/>
              <a:gd name="T16" fmla="*/ 682 w 719"/>
              <a:gd name="T17" fmla="*/ 487 h 633"/>
              <a:gd name="T18" fmla="*/ 673 w 719"/>
              <a:gd name="T19" fmla="*/ 609 h 633"/>
              <a:gd name="T20" fmla="*/ 649 w 719"/>
              <a:gd name="T21" fmla="*/ 617 h 633"/>
              <a:gd name="T22" fmla="*/ 625 w 719"/>
              <a:gd name="T23" fmla="*/ 633 h 633"/>
              <a:gd name="T24" fmla="*/ 341 w 719"/>
              <a:gd name="T25" fmla="*/ 625 h 633"/>
              <a:gd name="T26" fmla="*/ 260 w 719"/>
              <a:gd name="T27" fmla="*/ 576 h 633"/>
              <a:gd name="T28" fmla="*/ 235 w 719"/>
              <a:gd name="T29" fmla="*/ 560 h 633"/>
              <a:gd name="T30" fmla="*/ 162 w 719"/>
              <a:gd name="T31" fmla="*/ 479 h 633"/>
              <a:gd name="T32" fmla="*/ 65 w 719"/>
              <a:gd name="T33" fmla="*/ 373 h 633"/>
              <a:gd name="T34" fmla="*/ 16 w 719"/>
              <a:gd name="T35" fmla="*/ 300 h 633"/>
              <a:gd name="T36" fmla="*/ 0 w 719"/>
              <a:gd name="T37" fmla="*/ 276 h 633"/>
              <a:gd name="T38" fmla="*/ 81 w 719"/>
              <a:gd name="T39" fmla="*/ 163 h 633"/>
              <a:gd name="T40" fmla="*/ 106 w 719"/>
              <a:gd name="T41" fmla="*/ 146 h 633"/>
              <a:gd name="T42" fmla="*/ 130 w 719"/>
              <a:gd name="T43" fmla="*/ 130 h 633"/>
              <a:gd name="T44" fmla="*/ 162 w 719"/>
              <a:gd name="T45" fmla="*/ 89 h 633"/>
              <a:gd name="T46" fmla="*/ 170 w 719"/>
              <a:gd name="T47" fmla="*/ 65 h 633"/>
              <a:gd name="T48" fmla="*/ 211 w 719"/>
              <a:gd name="T49" fmla="*/ 33 h 633"/>
              <a:gd name="T50" fmla="*/ 227 w 719"/>
              <a:gd name="T51" fmla="*/ 16 h 633"/>
              <a:gd name="T52" fmla="*/ 300 w 719"/>
              <a:gd name="T53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9" h="633">
                <a:moveTo>
                  <a:pt x="300" y="0"/>
                </a:moveTo>
                <a:cubicBezTo>
                  <a:pt x="308" y="3"/>
                  <a:pt x="318" y="3"/>
                  <a:pt x="325" y="8"/>
                </a:cubicBezTo>
                <a:cubicBezTo>
                  <a:pt x="332" y="12"/>
                  <a:pt x="334" y="21"/>
                  <a:pt x="341" y="25"/>
                </a:cubicBezTo>
                <a:cubicBezTo>
                  <a:pt x="356" y="33"/>
                  <a:pt x="374" y="36"/>
                  <a:pt x="390" y="41"/>
                </a:cubicBezTo>
                <a:cubicBezTo>
                  <a:pt x="432" y="69"/>
                  <a:pt x="474" y="85"/>
                  <a:pt x="511" y="122"/>
                </a:cubicBezTo>
                <a:cubicBezTo>
                  <a:pt x="523" y="159"/>
                  <a:pt x="555" y="179"/>
                  <a:pt x="576" y="211"/>
                </a:cubicBezTo>
                <a:cubicBezTo>
                  <a:pt x="594" y="266"/>
                  <a:pt x="564" y="331"/>
                  <a:pt x="609" y="373"/>
                </a:cubicBezTo>
                <a:cubicBezTo>
                  <a:pt x="614" y="390"/>
                  <a:pt x="631" y="433"/>
                  <a:pt x="641" y="446"/>
                </a:cubicBezTo>
                <a:cubicBezTo>
                  <a:pt x="653" y="461"/>
                  <a:pt x="682" y="487"/>
                  <a:pt x="682" y="487"/>
                </a:cubicBezTo>
                <a:cubicBezTo>
                  <a:pt x="694" y="524"/>
                  <a:pt x="719" y="581"/>
                  <a:pt x="673" y="609"/>
                </a:cubicBezTo>
                <a:cubicBezTo>
                  <a:pt x="666" y="613"/>
                  <a:pt x="657" y="613"/>
                  <a:pt x="649" y="617"/>
                </a:cubicBezTo>
                <a:cubicBezTo>
                  <a:pt x="640" y="621"/>
                  <a:pt x="633" y="628"/>
                  <a:pt x="625" y="633"/>
                </a:cubicBezTo>
                <a:cubicBezTo>
                  <a:pt x="530" y="630"/>
                  <a:pt x="435" y="632"/>
                  <a:pt x="341" y="625"/>
                </a:cubicBezTo>
                <a:cubicBezTo>
                  <a:pt x="324" y="624"/>
                  <a:pt x="265" y="579"/>
                  <a:pt x="260" y="576"/>
                </a:cubicBezTo>
                <a:cubicBezTo>
                  <a:pt x="252" y="570"/>
                  <a:pt x="235" y="560"/>
                  <a:pt x="235" y="560"/>
                </a:cubicBezTo>
                <a:cubicBezTo>
                  <a:pt x="223" y="524"/>
                  <a:pt x="189" y="506"/>
                  <a:pt x="162" y="479"/>
                </a:cubicBezTo>
                <a:cubicBezTo>
                  <a:pt x="128" y="445"/>
                  <a:pt x="94" y="412"/>
                  <a:pt x="65" y="373"/>
                </a:cubicBezTo>
                <a:cubicBezTo>
                  <a:pt x="48" y="349"/>
                  <a:pt x="32" y="324"/>
                  <a:pt x="16" y="300"/>
                </a:cubicBezTo>
                <a:cubicBezTo>
                  <a:pt x="11" y="292"/>
                  <a:pt x="0" y="276"/>
                  <a:pt x="0" y="276"/>
                </a:cubicBezTo>
                <a:cubicBezTo>
                  <a:pt x="14" y="208"/>
                  <a:pt x="22" y="203"/>
                  <a:pt x="81" y="163"/>
                </a:cubicBezTo>
                <a:cubicBezTo>
                  <a:pt x="89" y="157"/>
                  <a:pt x="98" y="152"/>
                  <a:pt x="106" y="146"/>
                </a:cubicBezTo>
                <a:cubicBezTo>
                  <a:pt x="114" y="141"/>
                  <a:pt x="130" y="130"/>
                  <a:pt x="130" y="130"/>
                </a:cubicBezTo>
                <a:cubicBezTo>
                  <a:pt x="140" y="116"/>
                  <a:pt x="153" y="104"/>
                  <a:pt x="162" y="89"/>
                </a:cubicBezTo>
                <a:cubicBezTo>
                  <a:pt x="166" y="82"/>
                  <a:pt x="166" y="72"/>
                  <a:pt x="170" y="65"/>
                </a:cubicBezTo>
                <a:cubicBezTo>
                  <a:pt x="179" y="51"/>
                  <a:pt x="200" y="42"/>
                  <a:pt x="211" y="33"/>
                </a:cubicBezTo>
                <a:cubicBezTo>
                  <a:pt x="217" y="28"/>
                  <a:pt x="220" y="19"/>
                  <a:pt x="227" y="16"/>
                </a:cubicBezTo>
                <a:cubicBezTo>
                  <a:pt x="250" y="6"/>
                  <a:pt x="276" y="6"/>
                  <a:pt x="300" y="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28" name="Freeform 8"/>
          <p:cNvSpPr>
            <a:spLocks/>
          </p:cNvSpPr>
          <p:nvPr/>
        </p:nvSpPr>
        <p:spPr bwMode="auto">
          <a:xfrm>
            <a:off x="3200400" y="1676400"/>
            <a:ext cx="1527175" cy="1314450"/>
          </a:xfrm>
          <a:custGeom>
            <a:avLst/>
            <a:gdLst>
              <a:gd name="T0" fmla="*/ 45 w 962"/>
              <a:gd name="T1" fmla="*/ 204 h 828"/>
              <a:gd name="T2" fmla="*/ 20 w 962"/>
              <a:gd name="T3" fmla="*/ 293 h 828"/>
              <a:gd name="T4" fmla="*/ 77 w 962"/>
              <a:gd name="T5" fmla="*/ 496 h 828"/>
              <a:gd name="T6" fmla="*/ 126 w 962"/>
              <a:gd name="T7" fmla="*/ 552 h 828"/>
              <a:gd name="T8" fmla="*/ 239 w 962"/>
              <a:gd name="T9" fmla="*/ 674 h 828"/>
              <a:gd name="T10" fmla="*/ 320 w 962"/>
              <a:gd name="T11" fmla="*/ 747 h 828"/>
              <a:gd name="T12" fmla="*/ 410 w 962"/>
              <a:gd name="T13" fmla="*/ 812 h 828"/>
              <a:gd name="T14" fmla="*/ 458 w 962"/>
              <a:gd name="T15" fmla="*/ 828 h 828"/>
              <a:gd name="T16" fmla="*/ 629 w 962"/>
              <a:gd name="T17" fmla="*/ 796 h 828"/>
              <a:gd name="T18" fmla="*/ 734 w 962"/>
              <a:gd name="T19" fmla="*/ 755 h 828"/>
              <a:gd name="T20" fmla="*/ 864 w 962"/>
              <a:gd name="T21" fmla="*/ 674 h 828"/>
              <a:gd name="T22" fmla="*/ 896 w 962"/>
              <a:gd name="T23" fmla="*/ 625 h 828"/>
              <a:gd name="T24" fmla="*/ 913 w 962"/>
              <a:gd name="T25" fmla="*/ 601 h 828"/>
              <a:gd name="T26" fmla="*/ 831 w 962"/>
              <a:gd name="T27" fmla="*/ 195 h 828"/>
              <a:gd name="T28" fmla="*/ 775 w 962"/>
              <a:gd name="T29" fmla="*/ 139 h 828"/>
              <a:gd name="T30" fmla="*/ 580 w 962"/>
              <a:gd name="T31" fmla="*/ 58 h 828"/>
              <a:gd name="T32" fmla="*/ 28 w 962"/>
              <a:gd name="T33" fmla="*/ 163 h 828"/>
              <a:gd name="T34" fmla="*/ 45 w 962"/>
              <a:gd name="T35" fmla="*/ 204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2" h="828">
                <a:moveTo>
                  <a:pt x="45" y="204"/>
                </a:moveTo>
                <a:cubicBezTo>
                  <a:pt x="34" y="234"/>
                  <a:pt x="26" y="261"/>
                  <a:pt x="20" y="293"/>
                </a:cubicBezTo>
                <a:cubicBezTo>
                  <a:pt x="30" y="468"/>
                  <a:pt x="0" y="414"/>
                  <a:pt x="77" y="496"/>
                </a:cubicBezTo>
                <a:cubicBezTo>
                  <a:pt x="88" y="528"/>
                  <a:pt x="93" y="541"/>
                  <a:pt x="126" y="552"/>
                </a:cubicBezTo>
                <a:cubicBezTo>
                  <a:pt x="166" y="595"/>
                  <a:pt x="189" y="641"/>
                  <a:pt x="239" y="674"/>
                </a:cubicBezTo>
                <a:cubicBezTo>
                  <a:pt x="250" y="708"/>
                  <a:pt x="286" y="736"/>
                  <a:pt x="320" y="747"/>
                </a:cubicBezTo>
                <a:cubicBezTo>
                  <a:pt x="349" y="775"/>
                  <a:pt x="372" y="796"/>
                  <a:pt x="410" y="812"/>
                </a:cubicBezTo>
                <a:cubicBezTo>
                  <a:pt x="425" y="819"/>
                  <a:pt x="458" y="828"/>
                  <a:pt x="458" y="828"/>
                </a:cubicBezTo>
                <a:cubicBezTo>
                  <a:pt x="624" y="817"/>
                  <a:pt x="536" y="826"/>
                  <a:pt x="629" y="796"/>
                </a:cubicBezTo>
                <a:cubicBezTo>
                  <a:pt x="666" y="771"/>
                  <a:pt x="689" y="762"/>
                  <a:pt x="734" y="755"/>
                </a:cubicBezTo>
                <a:cubicBezTo>
                  <a:pt x="786" y="735"/>
                  <a:pt x="820" y="704"/>
                  <a:pt x="864" y="674"/>
                </a:cubicBezTo>
                <a:cubicBezTo>
                  <a:pt x="875" y="658"/>
                  <a:pt x="885" y="641"/>
                  <a:pt x="896" y="625"/>
                </a:cubicBezTo>
                <a:cubicBezTo>
                  <a:pt x="901" y="617"/>
                  <a:pt x="913" y="601"/>
                  <a:pt x="913" y="601"/>
                </a:cubicBezTo>
                <a:cubicBezTo>
                  <a:pt x="962" y="453"/>
                  <a:pt x="919" y="311"/>
                  <a:pt x="831" y="195"/>
                </a:cubicBezTo>
                <a:cubicBezTo>
                  <a:pt x="788" y="138"/>
                  <a:pt x="820" y="154"/>
                  <a:pt x="775" y="139"/>
                </a:cubicBezTo>
                <a:cubicBezTo>
                  <a:pt x="728" y="92"/>
                  <a:pt x="645" y="74"/>
                  <a:pt x="580" y="58"/>
                </a:cubicBezTo>
                <a:cubicBezTo>
                  <a:pt x="247" y="64"/>
                  <a:pt x="201" y="0"/>
                  <a:pt x="28" y="163"/>
                </a:cubicBezTo>
                <a:cubicBezTo>
                  <a:pt x="37" y="199"/>
                  <a:pt x="28" y="187"/>
                  <a:pt x="45" y="204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29" name="Freeform 9"/>
          <p:cNvSpPr>
            <a:spLocks/>
          </p:cNvSpPr>
          <p:nvPr/>
        </p:nvSpPr>
        <p:spPr bwMode="auto">
          <a:xfrm>
            <a:off x="1817688" y="877888"/>
            <a:ext cx="1722437" cy="1206500"/>
          </a:xfrm>
          <a:custGeom>
            <a:avLst/>
            <a:gdLst>
              <a:gd name="T0" fmla="*/ 686 w 1085"/>
              <a:gd name="T1" fmla="*/ 700 h 760"/>
              <a:gd name="T2" fmla="*/ 435 w 1085"/>
              <a:gd name="T3" fmla="*/ 676 h 760"/>
              <a:gd name="T4" fmla="*/ 354 w 1085"/>
              <a:gd name="T5" fmla="*/ 636 h 760"/>
              <a:gd name="T6" fmla="*/ 183 w 1085"/>
              <a:gd name="T7" fmla="*/ 562 h 760"/>
              <a:gd name="T8" fmla="*/ 135 w 1085"/>
              <a:gd name="T9" fmla="*/ 530 h 760"/>
              <a:gd name="T10" fmla="*/ 102 w 1085"/>
              <a:gd name="T11" fmla="*/ 506 h 760"/>
              <a:gd name="T12" fmla="*/ 62 w 1085"/>
              <a:gd name="T13" fmla="*/ 449 h 760"/>
              <a:gd name="T14" fmla="*/ 46 w 1085"/>
              <a:gd name="T15" fmla="*/ 400 h 760"/>
              <a:gd name="T16" fmla="*/ 26 w 1085"/>
              <a:gd name="T17" fmla="*/ 257 h 760"/>
              <a:gd name="T18" fmla="*/ 70 w 1085"/>
              <a:gd name="T19" fmla="*/ 137 h 760"/>
              <a:gd name="T20" fmla="*/ 329 w 1085"/>
              <a:gd name="T21" fmla="*/ 84 h 760"/>
              <a:gd name="T22" fmla="*/ 362 w 1085"/>
              <a:gd name="T23" fmla="*/ 68 h 760"/>
              <a:gd name="T24" fmla="*/ 411 w 1085"/>
              <a:gd name="T25" fmla="*/ 51 h 760"/>
              <a:gd name="T26" fmla="*/ 437 w 1085"/>
              <a:gd name="T27" fmla="*/ 23 h 760"/>
              <a:gd name="T28" fmla="*/ 805 w 1085"/>
              <a:gd name="T29" fmla="*/ 10 h 760"/>
              <a:gd name="T30" fmla="*/ 897 w 1085"/>
              <a:gd name="T31" fmla="*/ 84 h 760"/>
              <a:gd name="T32" fmla="*/ 946 w 1085"/>
              <a:gd name="T33" fmla="*/ 116 h 760"/>
              <a:gd name="T34" fmla="*/ 995 w 1085"/>
              <a:gd name="T35" fmla="*/ 181 h 760"/>
              <a:gd name="T36" fmla="*/ 1019 w 1085"/>
              <a:gd name="T37" fmla="*/ 230 h 760"/>
              <a:gd name="T38" fmla="*/ 1052 w 1085"/>
              <a:gd name="T39" fmla="*/ 279 h 760"/>
              <a:gd name="T40" fmla="*/ 1043 w 1085"/>
              <a:gd name="T41" fmla="*/ 554 h 760"/>
              <a:gd name="T42" fmla="*/ 946 w 1085"/>
              <a:gd name="T43" fmla="*/ 611 h 760"/>
              <a:gd name="T44" fmla="*/ 824 w 1085"/>
              <a:gd name="T45" fmla="*/ 709 h 760"/>
              <a:gd name="T46" fmla="*/ 703 w 1085"/>
              <a:gd name="T47" fmla="*/ 733 h 760"/>
              <a:gd name="T48" fmla="*/ 654 w 1085"/>
              <a:gd name="T49" fmla="*/ 717 h 760"/>
              <a:gd name="T50" fmla="*/ 686 w 1085"/>
              <a:gd name="T51" fmla="*/ 70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85" h="760">
                <a:moveTo>
                  <a:pt x="686" y="700"/>
                </a:moveTo>
                <a:cubicBezTo>
                  <a:pt x="604" y="695"/>
                  <a:pt x="516" y="696"/>
                  <a:pt x="435" y="676"/>
                </a:cubicBezTo>
                <a:cubicBezTo>
                  <a:pt x="409" y="659"/>
                  <a:pt x="382" y="650"/>
                  <a:pt x="354" y="636"/>
                </a:cubicBezTo>
                <a:cubicBezTo>
                  <a:pt x="326" y="607"/>
                  <a:pt x="224" y="576"/>
                  <a:pt x="183" y="562"/>
                </a:cubicBezTo>
                <a:cubicBezTo>
                  <a:pt x="165" y="556"/>
                  <a:pt x="151" y="541"/>
                  <a:pt x="135" y="530"/>
                </a:cubicBezTo>
                <a:cubicBezTo>
                  <a:pt x="124" y="522"/>
                  <a:pt x="102" y="506"/>
                  <a:pt x="102" y="506"/>
                </a:cubicBezTo>
                <a:cubicBezTo>
                  <a:pt x="89" y="486"/>
                  <a:pt x="72" y="470"/>
                  <a:pt x="62" y="449"/>
                </a:cubicBezTo>
                <a:cubicBezTo>
                  <a:pt x="54" y="434"/>
                  <a:pt x="46" y="400"/>
                  <a:pt x="46" y="400"/>
                </a:cubicBezTo>
                <a:cubicBezTo>
                  <a:pt x="55" y="286"/>
                  <a:pt x="0" y="337"/>
                  <a:pt x="26" y="257"/>
                </a:cubicBezTo>
                <a:cubicBezTo>
                  <a:pt x="46" y="194"/>
                  <a:pt x="28" y="179"/>
                  <a:pt x="70" y="137"/>
                </a:cubicBezTo>
                <a:cubicBezTo>
                  <a:pt x="125" y="82"/>
                  <a:pt x="254" y="95"/>
                  <a:pt x="329" y="84"/>
                </a:cubicBezTo>
                <a:cubicBezTo>
                  <a:pt x="340" y="79"/>
                  <a:pt x="351" y="73"/>
                  <a:pt x="362" y="68"/>
                </a:cubicBezTo>
                <a:cubicBezTo>
                  <a:pt x="378" y="62"/>
                  <a:pt x="411" y="51"/>
                  <a:pt x="411" y="51"/>
                </a:cubicBezTo>
                <a:cubicBezTo>
                  <a:pt x="423" y="48"/>
                  <a:pt x="371" y="30"/>
                  <a:pt x="437" y="23"/>
                </a:cubicBezTo>
                <a:cubicBezTo>
                  <a:pt x="503" y="16"/>
                  <a:pt x="728" y="0"/>
                  <a:pt x="805" y="10"/>
                </a:cubicBezTo>
                <a:cubicBezTo>
                  <a:pt x="831" y="11"/>
                  <a:pt x="876" y="70"/>
                  <a:pt x="897" y="84"/>
                </a:cubicBezTo>
                <a:cubicBezTo>
                  <a:pt x="913" y="95"/>
                  <a:pt x="946" y="116"/>
                  <a:pt x="946" y="116"/>
                </a:cubicBezTo>
                <a:cubicBezTo>
                  <a:pt x="960" y="159"/>
                  <a:pt x="948" y="135"/>
                  <a:pt x="995" y="181"/>
                </a:cubicBezTo>
                <a:cubicBezTo>
                  <a:pt x="1020" y="206"/>
                  <a:pt x="1004" y="203"/>
                  <a:pt x="1019" y="230"/>
                </a:cubicBezTo>
                <a:cubicBezTo>
                  <a:pt x="1029" y="247"/>
                  <a:pt x="1052" y="279"/>
                  <a:pt x="1052" y="279"/>
                </a:cubicBezTo>
                <a:cubicBezTo>
                  <a:pt x="1081" y="365"/>
                  <a:pt x="1085" y="471"/>
                  <a:pt x="1043" y="554"/>
                </a:cubicBezTo>
                <a:cubicBezTo>
                  <a:pt x="1029" y="582"/>
                  <a:pt x="974" y="602"/>
                  <a:pt x="946" y="611"/>
                </a:cubicBezTo>
                <a:cubicBezTo>
                  <a:pt x="912" y="646"/>
                  <a:pt x="865" y="681"/>
                  <a:pt x="824" y="709"/>
                </a:cubicBezTo>
                <a:cubicBezTo>
                  <a:pt x="790" y="760"/>
                  <a:pt x="758" y="749"/>
                  <a:pt x="703" y="733"/>
                </a:cubicBezTo>
                <a:cubicBezTo>
                  <a:pt x="687" y="728"/>
                  <a:pt x="639" y="725"/>
                  <a:pt x="654" y="717"/>
                </a:cubicBezTo>
                <a:cubicBezTo>
                  <a:pt x="665" y="711"/>
                  <a:pt x="675" y="706"/>
                  <a:pt x="686" y="70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30" name="Freeform 10"/>
          <p:cNvSpPr>
            <a:spLocks/>
          </p:cNvSpPr>
          <p:nvPr/>
        </p:nvSpPr>
        <p:spPr bwMode="auto">
          <a:xfrm>
            <a:off x="695325" y="3560763"/>
            <a:ext cx="1714500" cy="1385887"/>
          </a:xfrm>
          <a:custGeom>
            <a:avLst/>
            <a:gdLst>
              <a:gd name="T0" fmla="*/ 858 w 1080"/>
              <a:gd name="T1" fmla="*/ 276 h 873"/>
              <a:gd name="T2" fmla="*/ 761 w 1080"/>
              <a:gd name="T3" fmla="*/ 195 h 873"/>
              <a:gd name="T4" fmla="*/ 704 w 1080"/>
              <a:gd name="T5" fmla="*/ 146 h 873"/>
              <a:gd name="T6" fmla="*/ 639 w 1080"/>
              <a:gd name="T7" fmla="*/ 89 h 873"/>
              <a:gd name="T8" fmla="*/ 574 w 1080"/>
              <a:gd name="T9" fmla="*/ 41 h 873"/>
              <a:gd name="T10" fmla="*/ 460 w 1080"/>
              <a:gd name="T11" fmla="*/ 0 h 873"/>
              <a:gd name="T12" fmla="*/ 282 w 1080"/>
              <a:gd name="T13" fmla="*/ 8 h 873"/>
              <a:gd name="T14" fmla="*/ 209 w 1080"/>
              <a:gd name="T15" fmla="*/ 41 h 873"/>
              <a:gd name="T16" fmla="*/ 144 w 1080"/>
              <a:gd name="T17" fmla="*/ 81 h 873"/>
              <a:gd name="T18" fmla="*/ 55 w 1080"/>
              <a:gd name="T19" fmla="*/ 179 h 873"/>
              <a:gd name="T20" fmla="*/ 144 w 1080"/>
              <a:gd name="T21" fmla="*/ 487 h 873"/>
              <a:gd name="T22" fmla="*/ 160 w 1080"/>
              <a:gd name="T23" fmla="*/ 511 h 873"/>
              <a:gd name="T24" fmla="*/ 185 w 1080"/>
              <a:gd name="T25" fmla="*/ 527 h 873"/>
              <a:gd name="T26" fmla="*/ 193 w 1080"/>
              <a:gd name="T27" fmla="*/ 552 h 873"/>
              <a:gd name="T28" fmla="*/ 241 w 1080"/>
              <a:gd name="T29" fmla="*/ 617 h 873"/>
              <a:gd name="T30" fmla="*/ 323 w 1080"/>
              <a:gd name="T31" fmla="*/ 722 h 873"/>
              <a:gd name="T32" fmla="*/ 355 w 1080"/>
              <a:gd name="T33" fmla="*/ 763 h 873"/>
              <a:gd name="T34" fmla="*/ 436 w 1080"/>
              <a:gd name="T35" fmla="*/ 844 h 873"/>
              <a:gd name="T36" fmla="*/ 469 w 1080"/>
              <a:gd name="T37" fmla="*/ 852 h 873"/>
              <a:gd name="T38" fmla="*/ 517 w 1080"/>
              <a:gd name="T39" fmla="*/ 868 h 873"/>
              <a:gd name="T40" fmla="*/ 931 w 1080"/>
              <a:gd name="T41" fmla="*/ 860 h 873"/>
              <a:gd name="T42" fmla="*/ 947 w 1080"/>
              <a:gd name="T43" fmla="*/ 828 h 873"/>
              <a:gd name="T44" fmla="*/ 996 w 1080"/>
              <a:gd name="T45" fmla="*/ 763 h 873"/>
              <a:gd name="T46" fmla="*/ 899 w 1080"/>
              <a:gd name="T47" fmla="*/ 300 h 873"/>
              <a:gd name="T48" fmla="*/ 882 w 1080"/>
              <a:gd name="T49" fmla="*/ 284 h 873"/>
              <a:gd name="T50" fmla="*/ 850 w 1080"/>
              <a:gd name="T51" fmla="*/ 276 h 873"/>
              <a:gd name="T52" fmla="*/ 826 w 1080"/>
              <a:gd name="T53" fmla="*/ 268 h 873"/>
              <a:gd name="T54" fmla="*/ 858 w 1080"/>
              <a:gd name="T55" fmla="*/ 276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80" h="873">
                <a:moveTo>
                  <a:pt x="858" y="276"/>
                </a:moveTo>
                <a:cubicBezTo>
                  <a:pt x="823" y="252"/>
                  <a:pt x="799" y="208"/>
                  <a:pt x="761" y="195"/>
                </a:cubicBezTo>
                <a:cubicBezTo>
                  <a:pt x="742" y="177"/>
                  <a:pt x="726" y="161"/>
                  <a:pt x="704" y="146"/>
                </a:cubicBezTo>
                <a:cubicBezTo>
                  <a:pt x="686" y="119"/>
                  <a:pt x="666" y="108"/>
                  <a:pt x="639" y="89"/>
                </a:cubicBezTo>
                <a:cubicBezTo>
                  <a:pt x="620" y="61"/>
                  <a:pt x="606" y="52"/>
                  <a:pt x="574" y="41"/>
                </a:cubicBezTo>
                <a:cubicBezTo>
                  <a:pt x="547" y="12"/>
                  <a:pt x="498" y="7"/>
                  <a:pt x="460" y="0"/>
                </a:cubicBezTo>
                <a:cubicBezTo>
                  <a:pt x="401" y="3"/>
                  <a:pt x="341" y="3"/>
                  <a:pt x="282" y="8"/>
                </a:cubicBezTo>
                <a:cubicBezTo>
                  <a:pt x="255" y="10"/>
                  <a:pt x="237" y="34"/>
                  <a:pt x="209" y="41"/>
                </a:cubicBezTo>
                <a:cubicBezTo>
                  <a:pt x="185" y="57"/>
                  <a:pt x="171" y="72"/>
                  <a:pt x="144" y="81"/>
                </a:cubicBezTo>
                <a:cubicBezTo>
                  <a:pt x="105" y="140"/>
                  <a:pt x="99" y="132"/>
                  <a:pt x="55" y="179"/>
                </a:cubicBezTo>
                <a:cubicBezTo>
                  <a:pt x="0" y="345"/>
                  <a:pt x="32" y="412"/>
                  <a:pt x="144" y="487"/>
                </a:cubicBezTo>
                <a:cubicBezTo>
                  <a:pt x="149" y="495"/>
                  <a:pt x="153" y="504"/>
                  <a:pt x="160" y="511"/>
                </a:cubicBezTo>
                <a:cubicBezTo>
                  <a:pt x="167" y="518"/>
                  <a:pt x="179" y="519"/>
                  <a:pt x="185" y="527"/>
                </a:cubicBezTo>
                <a:cubicBezTo>
                  <a:pt x="190" y="534"/>
                  <a:pt x="189" y="544"/>
                  <a:pt x="193" y="552"/>
                </a:cubicBezTo>
                <a:cubicBezTo>
                  <a:pt x="214" y="590"/>
                  <a:pt x="218" y="593"/>
                  <a:pt x="241" y="617"/>
                </a:cubicBezTo>
                <a:cubicBezTo>
                  <a:pt x="257" y="658"/>
                  <a:pt x="286" y="698"/>
                  <a:pt x="323" y="722"/>
                </a:cubicBezTo>
                <a:cubicBezTo>
                  <a:pt x="338" y="770"/>
                  <a:pt x="319" y="727"/>
                  <a:pt x="355" y="763"/>
                </a:cubicBezTo>
                <a:cubicBezTo>
                  <a:pt x="381" y="789"/>
                  <a:pt x="400" y="829"/>
                  <a:pt x="436" y="844"/>
                </a:cubicBezTo>
                <a:cubicBezTo>
                  <a:pt x="446" y="848"/>
                  <a:pt x="458" y="849"/>
                  <a:pt x="469" y="852"/>
                </a:cubicBezTo>
                <a:cubicBezTo>
                  <a:pt x="485" y="857"/>
                  <a:pt x="517" y="868"/>
                  <a:pt x="517" y="868"/>
                </a:cubicBezTo>
                <a:cubicBezTo>
                  <a:pt x="655" y="865"/>
                  <a:pt x="794" y="873"/>
                  <a:pt x="931" y="860"/>
                </a:cubicBezTo>
                <a:cubicBezTo>
                  <a:pt x="943" y="859"/>
                  <a:pt x="940" y="838"/>
                  <a:pt x="947" y="828"/>
                </a:cubicBezTo>
                <a:cubicBezTo>
                  <a:pt x="962" y="805"/>
                  <a:pt x="996" y="763"/>
                  <a:pt x="996" y="763"/>
                </a:cubicBezTo>
                <a:cubicBezTo>
                  <a:pt x="1013" y="611"/>
                  <a:pt x="1080" y="360"/>
                  <a:pt x="899" y="300"/>
                </a:cubicBezTo>
                <a:cubicBezTo>
                  <a:pt x="893" y="295"/>
                  <a:pt x="889" y="287"/>
                  <a:pt x="882" y="284"/>
                </a:cubicBezTo>
                <a:cubicBezTo>
                  <a:pt x="872" y="279"/>
                  <a:pt x="861" y="279"/>
                  <a:pt x="850" y="276"/>
                </a:cubicBezTo>
                <a:cubicBezTo>
                  <a:pt x="842" y="274"/>
                  <a:pt x="818" y="268"/>
                  <a:pt x="826" y="268"/>
                </a:cubicBezTo>
                <a:cubicBezTo>
                  <a:pt x="837" y="268"/>
                  <a:pt x="847" y="273"/>
                  <a:pt x="858" y="276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31" name="Freeform 11"/>
          <p:cNvSpPr>
            <a:spLocks/>
          </p:cNvSpPr>
          <p:nvPr/>
        </p:nvSpPr>
        <p:spPr bwMode="auto">
          <a:xfrm>
            <a:off x="2187575" y="4181475"/>
            <a:ext cx="1682750" cy="1128713"/>
          </a:xfrm>
          <a:custGeom>
            <a:avLst/>
            <a:gdLst>
              <a:gd name="T0" fmla="*/ 137 w 1060"/>
              <a:gd name="T1" fmla="*/ 696 h 711"/>
              <a:gd name="T2" fmla="*/ 80 w 1060"/>
              <a:gd name="T3" fmla="*/ 639 h 711"/>
              <a:gd name="T4" fmla="*/ 48 w 1060"/>
              <a:gd name="T5" fmla="*/ 591 h 711"/>
              <a:gd name="T6" fmla="*/ 32 w 1060"/>
              <a:gd name="T7" fmla="*/ 566 h 711"/>
              <a:gd name="T8" fmla="*/ 72 w 1060"/>
              <a:gd name="T9" fmla="*/ 299 h 711"/>
              <a:gd name="T10" fmla="*/ 88 w 1060"/>
              <a:gd name="T11" fmla="*/ 55 h 711"/>
              <a:gd name="T12" fmla="*/ 364 w 1060"/>
              <a:gd name="T13" fmla="*/ 63 h 711"/>
              <a:gd name="T14" fmla="*/ 965 w 1060"/>
              <a:gd name="T15" fmla="*/ 72 h 711"/>
              <a:gd name="T16" fmla="*/ 981 w 1060"/>
              <a:gd name="T17" fmla="*/ 120 h 711"/>
              <a:gd name="T18" fmla="*/ 989 w 1060"/>
              <a:gd name="T19" fmla="*/ 145 h 711"/>
              <a:gd name="T20" fmla="*/ 997 w 1060"/>
              <a:gd name="T21" fmla="*/ 169 h 711"/>
              <a:gd name="T22" fmla="*/ 924 w 1060"/>
              <a:gd name="T23" fmla="*/ 566 h 711"/>
              <a:gd name="T24" fmla="*/ 883 w 1060"/>
              <a:gd name="T25" fmla="*/ 599 h 711"/>
              <a:gd name="T26" fmla="*/ 835 w 1060"/>
              <a:gd name="T27" fmla="*/ 615 h 711"/>
              <a:gd name="T28" fmla="*/ 640 w 1060"/>
              <a:gd name="T29" fmla="*/ 672 h 711"/>
              <a:gd name="T30" fmla="*/ 583 w 1060"/>
              <a:gd name="T31" fmla="*/ 672 h 711"/>
              <a:gd name="T32" fmla="*/ 494 w 1060"/>
              <a:gd name="T33" fmla="*/ 688 h 711"/>
              <a:gd name="T34" fmla="*/ 283 w 1060"/>
              <a:gd name="T35" fmla="*/ 696 h 711"/>
              <a:gd name="T36" fmla="*/ 137 w 1060"/>
              <a:gd name="T37" fmla="*/ 696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60" h="711">
                <a:moveTo>
                  <a:pt x="137" y="696"/>
                </a:moveTo>
                <a:cubicBezTo>
                  <a:pt x="108" y="676"/>
                  <a:pt x="109" y="659"/>
                  <a:pt x="80" y="639"/>
                </a:cubicBezTo>
                <a:cubicBezTo>
                  <a:pt x="69" y="623"/>
                  <a:pt x="59" y="607"/>
                  <a:pt x="48" y="591"/>
                </a:cubicBezTo>
                <a:cubicBezTo>
                  <a:pt x="43" y="583"/>
                  <a:pt x="32" y="566"/>
                  <a:pt x="32" y="566"/>
                </a:cubicBezTo>
                <a:cubicBezTo>
                  <a:pt x="36" y="449"/>
                  <a:pt x="0" y="371"/>
                  <a:pt x="72" y="299"/>
                </a:cubicBezTo>
                <a:cubicBezTo>
                  <a:pt x="97" y="221"/>
                  <a:pt x="23" y="104"/>
                  <a:pt x="88" y="55"/>
                </a:cubicBezTo>
                <a:cubicBezTo>
                  <a:pt x="162" y="0"/>
                  <a:pt x="272" y="61"/>
                  <a:pt x="364" y="63"/>
                </a:cubicBezTo>
                <a:cubicBezTo>
                  <a:pt x="564" y="67"/>
                  <a:pt x="765" y="69"/>
                  <a:pt x="965" y="72"/>
                </a:cubicBezTo>
                <a:cubicBezTo>
                  <a:pt x="970" y="88"/>
                  <a:pt x="976" y="104"/>
                  <a:pt x="981" y="120"/>
                </a:cubicBezTo>
                <a:cubicBezTo>
                  <a:pt x="984" y="128"/>
                  <a:pt x="986" y="137"/>
                  <a:pt x="989" y="145"/>
                </a:cubicBezTo>
                <a:cubicBezTo>
                  <a:pt x="992" y="153"/>
                  <a:pt x="997" y="169"/>
                  <a:pt x="997" y="169"/>
                </a:cubicBezTo>
                <a:cubicBezTo>
                  <a:pt x="996" y="207"/>
                  <a:pt x="1060" y="521"/>
                  <a:pt x="924" y="566"/>
                </a:cubicBezTo>
                <a:cubicBezTo>
                  <a:pt x="910" y="576"/>
                  <a:pt x="899" y="591"/>
                  <a:pt x="883" y="599"/>
                </a:cubicBezTo>
                <a:cubicBezTo>
                  <a:pt x="868" y="606"/>
                  <a:pt x="835" y="615"/>
                  <a:pt x="835" y="615"/>
                </a:cubicBezTo>
                <a:cubicBezTo>
                  <a:pt x="788" y="685"/>
                  <a:pt x="723" y="667"/>
                  <a:pt x="640" y="672"/>
                </a:cubicBezTo>
                <a:cubicBezTo>
                  <a:pt x="542" y="696"/>
                  <a:pt x="664" y="672"/>
                  <a:pt x="583" y="672"/>
                </a:cubicBezTo>
                <a:cubicBezTo>
                  <a:pt x="546" y="672"/>
                  <a:pt x="530" y="686"/>
                  <a:pt x="494" y="688"/>
                </a:cubicBezTo>
                <a:cubicBezTo>
                  <a:pt x="424" y="692"/>
                  <a:pt x="353" y="693"/>
                  <a:pt x="283" y="696"/>
                </a:cubicBezTo>
                <a:cubicBezTo>
                  <a:pt x="164" y="705"/>
                  <a:pt x="212" y="711"/>
                  <a:pt x="137" y="696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32" name="Freeform 12"/>
          <p:cNvSpPr>
            <a:spLocks/>
          </p:cNvSpPr>
          <p:nvPr/>
        </p:nvSpPr>
        <p:spPr bwMode="auto">
          <a:xfrm>
            <a:off x="3581400" y="3810000"/>
            <a:ext cx="1279525" cy="1377950"/>
          </a:xfrm>
          <a:custGeom>
            <a:avLst/>
            <a:gdLst>
              <a:gd name="T0" fmla="*/ 100 w 806"/>
              <a:gd name="T1" fmla="*/ 795 h 868"/>
              <a:gd name="T2" fmla="*/ 51 w 806"/>
              <a:gd name="T3" fmla="*/ 819 h 868"/>
              <a:gd name="T4" fmla="*/ 100 w 806"/>
              <a:gd name="T5" fmla="*/ 868 h 868"/>
              <a:gd name="T6" fmla="*/ 173 w 806"/>
              <a:gd name="T7" fmla="*/ 851 h 868"/>
              <a:gd name="T8" fmla="*/ 222 w 806"/>
              <a:gd name="T9" fmla="*/ 811 h 868"/>
              <a:gd name="T10" fmla="*/ 295 w 806"/>
              <a:gd name="T11" fmla="*/ 770 h 868"/>
              <a:gd name="T12" fmla="*/ 400 w 806"/>
              <a:gd name="T13" fmla="*/ 722 h 868"/>
              <a:gd name="T14" fmla="*/ 497 w 806"/>
              <a:gd name="T15" fmla="*/ 673 h 868"/>
              <a:gd name="T16" fmla="*/ 571 w 806"/>
              <a:gd name="T17" fmla="*/ 641 h 868"/>
              <a:gd name="T18" fmla="*/ 635 w 806"/>
              <a:gd name="T19" fmla="*/ 600 h 868"/>
              <a:gd name="T20" fmla="*/ 749 w 806"/>
              <a:gd name="T21" fmla="*/ 519 h 868"/>
              <a:gd name="T22" fmla="*/ 773 w 806"/>
              <a:gd name="T23" fmla="*/ 478 h 868"/>
              <a:gd name="T24" fmla="*/ 781 w 806"/>
              <a:gd name="T25" fmla="*/ 365 h 868"/>
              <a:gd name="T26" fmla="*/ 798 w 806"/>
              <a:gd name="T27" fmla="*/ 300 h 868"/>
              <a:gd name="T28" fmla="*/ 749 w 806"/>
              <a:gd name="T29" fmla="*/ 97 h 868"/>
              <a:gd name="T30" fmla="*/ 708 w 806"/>
              <a:gd name="T31" fmla="*/ 56 h 868"/>
              <a:gd name="T32" fmla="*/ 684 w 806"/>
              <a:gd name="T33" fmla="*/ 32 h 868"/>
              <a:gd name="T34" fmla="*/ 635 w 806"/>
              <a:gd name="T35" fmla="*/ 16 h 868"/>
              <a:gd name="T36" fmla="*/ 611 w 806"/>
              <a:gd name="T37" fmla="*/ 8 h 868"/>
              <a:gd name="T38" fmla="*/ 303 w 806"/>
              <a:gd name="T39" fmla="*/ 32 h 868"/>
              <a:gd name="T40" fmla="*/ 262 w 806"/>
              <a:gd name="T41" fmla="*/ 73 h 868"/>
              <a:gd name="T42" fmla="*/ 214 w 806"/>
              <a:gd name="T43" fmla="*/ 89 h 868"/>
              <a:gd name="T44" fmla="*/ 189 w 806"/>
              <a:gd name="T45" fmla="*/ 97 h 868"/>
              <a:gd name="T46" fmla="*/ 124 w 806"/>
              <a:gd name="T47" fmla="*/ 219 h 868"/>
              <a:gd name="T48" fmla="*/ 116 w 806"/>
              <a:gd name="T49" fmla="*/ 486 h 868"/>
              <a:gd name="T50" fmla="*/ 51 w 806"/>
              <a:gd name="T51" fmla="*/ 576 h 868"/>
              <a:gd name="T52" fmla="*/ 19 w 806"/>
              <a:gd name="T53" fmla="*/ 624 h 868"/>
              <a:gd name="T54" fmla="*/ 19 w 806"/>
              <a:gd name="T55" fmla="*/ 770 h 868"/>
              <a:gd name="T56" fmla="*/ 43 w 806"/>
              <a:gd name="T57" fmla="*/ 819 h 868"/>
              <a:gd name="T58" fmla="*/ 100 w 806"/>
              <a:gd name="T59" fmla="*/ 795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06" h="868">
                <a:moveTo>
                  <a:pt x="100" y="795"/>
                </a:moveTo>
                <a:cubicBezTo>
                  <a:pt x="90" y="798"/>
                  <a:pt x="56" y="808"/>
                  <a:pt x="51" y="819"/>
                </a:cubicBezTo>
                <a:cubicBezTo>
                  <a:pt x="40" y="845"/>
                  <a:pt x="86" y="863"/>
                  <a:pt x="100" y="868"/>
                </a:cubicBezTo>
                <a:cubicBezTo>
                  <a:pt x="105" y="867"/>
                  <a:pt x="160" y="861"/>
                  <a:pt x="173" y="851"/>
                </a:cubicBezTo>
                <a:cubicBezTo>
                  <a:pt x="241" y="795"/>
                  <a:pt x="123" y="859"/>
                  <a:pt x="222" y="811"/>
                </a:cubicBezTo>
                <a:cubicBezTo>
                  <a:pt x="247" y="786"/>
                  <a:pt x="262" y="781"/>
                  <a:pt x="295" y="770"/>
                </a:cubicBezTo>
                <a:cubicBezTo>
                  <a:pt x="339" y="741"/>
                  <a:pt x="353" y="738"/>
                  <a:pt x="400" y="722"/>
                </a:cubicBezTo>
                <a:cubicBezTo>
                  <a:pt x="438" y="682"/>
                  <a:pt x="445" y="690"/>
                  <a:pt x="497" y="673"/>
                </a:cubicBezTo>
                <a:cubicBezTo>
                  <a:pt x="520" y="651"/>
                  <a:pt x="540" y="649"/>
                  <a:pt x="571" y="641"/>
                </a:cubicBezTo>
                <a:cubicBezTo>
                  <a:pt x="592" y="619"/>
                  <a:pt x="610" y="614"/>
                  <a:pt x="635" y="600"/>
                </a:cubicBezTo>
                <a:cubicBezTo>
                  <a:pt x="677" y="577"/>
                  <a:pt x="710" y="545"/>
                  <a:pt x="749" y="519"/>
                </a:cubicBezTo>
                <a:cubicBezTo>
                  <a:pt x="754" y="504"/>
                  <a:pt x="770" y="494"/>
                  <a:pt x="773" y="478"/>
                </a:cubicBezTo>
                <a:cubicBezTo>
                  <a:pt x="780" y="441"/>
                  <a:pt x="776" y="402"/>
                  <a:pt x="781" y="365"/>
                </a:cubicBezTo>
                <a:cubicBezTo>
                  <a:pt x="784" y="343"/>
                  <a:pt x="794" y="322"/>
                  <a:pt x="798" y="300"/>
                </a:cubicBezTo>
                <a:cubicBezTo>
                  <a:pt x="793" y="225"/>
                  <a:pt x="806" y="154"/>
                  <a:pt x="749" y="97"/>
                </a:cubicBezTo>
                <a:cubicBezTo>
                  <a:pt x="735" y="83"/>
                  <a:pt x="722" y="70"/>
                  <a:pt x="708" y="56"/>
                </a:cubicBezTo>
                <a:cubicBezTo>
                  <a:pt x="700" y="48"/>
                  <a:pt x="695" y="36"/>
                  <a:pt x="684" y="32"/>
                </a:cubicBezTo>
                <a:cubicBezTo>
                  <a:pt x="668" y="27"/>
                  <a:pt x="651" y="21"/>
                  <a:pt x="635" y="16"/>
                </a:cubicBezTo>
                <a:cubicBezTo>
                  <a:pt x="627" y="13"/>
                  <a:pt x="611" y="8"/>
                  <a:pt x="611" y="8"/>
                </a:cubicBezTo>
                <a:cubicBezTo>
                  <a:pt x="517" y="11"/>
                  <a:pt x="399" y="0"/>
                  <a:pt x="303" y="32"/>
                </a:cubicBezTo>
                <a:cubicBezTo>
                  <a:pt x="289" y="45"/>
                  <a:pt x="279" y="64"/>
                  <a:pt x="262" y="73"/>
                </a:cubicBezTo>
                <a:cubicBezTo>
                  <a:pt x="247" y="81"/>
                  <a:pt x="230" y="84"/>
                  <a:pt x="214" y="89"/>
                </a:cubicBezTo>
                <a:cubicBezTo>
                  <a:pt x="206" y="92"/>
                  <a:pt x="189" y="97"/>
                  <a:pt x="189" y="97"/>
                </a:cubicBezTo>
                <a:cubicBezTo>
                  <a:pt x="141" y="146"/>
                  <a:pt x="144" y="156"/>
                  <a:pt x="124" y="219"/>
                </a:cubicBezTo>
                <a:cubicBezTo>
                  <a:pt x="121" y="308"/>
                  <a:pt x="123" y="397"/>
                  <a:pt x="116" y="486"/>
                </a:cubicBezTo>
                <a:cubicBezTo>
                  <a:pt x="116" y="491"/>
                  <a:pt x="58" y="567"/>
                  <a:pt x="51" y="576"/>
                </a:cubicBezTo>
                <a:cubicBezTo>
                  <a:pt x="39" y="591"/>
                  <a:pt x="19" y="624"/>
                  <a:pt x="19" y="624"/>
                </a:cubicBezTo>
                <a:cubicBezTo>
                  <a:pt x="0" y="685"/>
                  <a:pt x="6" y="653"/>
                  <a:pt x="19" y="770"/>
                </a:cubicBezTo>
                <a:cubicBezTo>
                  <a:pt x="20" y="776"/>
                  <a:pt x="33" y="819"/>
                  <a:pt x="43" y="819"/>
                </a:cubicBezTo>
                <a:cubicBezTo>
                  <a:pt x="64" y="819"/>
                  <a:pt x="81" y="803"/>
                  <a:pt x="100" y="795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33" name="Freeform 13"/>
          <p:cNvSpPr>
            <a:spLocks/>
          </p:cNvSpPr>
          <p:nvPr/>
        </p:nvSpPr>
        <p:spPr bwMode="auto">
          <a:xfrm>
            <a:off x="533400" y="2057400"/>
            <a:ext cx="1644650" cy="1597025"/>
          </a:xfrm>
          <a:custGeom>
            <a:avLst/>
            <a:gdLst>
              <a:gd name="T0" fmla="*/ 651 w 1036"/>
              <a:gd name="T1" fmla="*/ 990 h 1006"/>
              <a:gd name="T2" fmla="*/ 700 w 1036"/>
              <a:gd name="T3" fmla="*/ 925 h 1006"/>
              <a:gd name="T4" fmla="*/ 725 w 1036"/>
              <a:gd name="T5" fmla="*/ 884 h 1006"/>
              <a:gd name="T6" fmla="*/ 733 w 1036"/>
              <a:gd name="T7" fmla="*/ 860 h 1006"/>
              <a:gd name="T8" fmla="*/ 806 w 1036"/>
              <a:gd name="T9" fmla="*/ 811 h 1006"/>
              <a:gd name="T10" fmla="*/ 871 w 1036"/>
              <a:gd name="T11" fmla="*/ 762 h 1006"/>
              <a:gd name="T12" fmla="*/ 911 w 1036"/>
              <a:gd name="T13" fmla="*/ 689 h 1006"/>
              <a:gd name="T14" fmla="*/ 935 w 1036"/>
              <a:gd name="T15" fmla="*/ 673 h 1006"/>
              <a:gd name="T16" fmla="*/ 1017 w 1036"/>
              <a:gd name="T17" fmla="*/ 600 h 1006"/>
              <a:gd name="T18" fmla="*/ 927 w 1036"/>
              <a:gd name="T19" fmla="*/ 235 h 1006"/>
              <a:gd name="T20" fmla="*/ 862 w 1036"/>
              <a:gd name="T21" fmla="*/ 138 h 1006"/>
              <a:gd name="T22" fmla="*/ 806 w 1036"/>
              <a:gd name="T23" fmla="*/ 73 h 1006"/>
              <a:gd name="T24" fmla="*/ 789 w 1036"/>
              <a:gd name="T25" fmla="*/ 49 h 1006"/>
              <a:gd name="T26" fmla="*/ 757 w 1036"/>
              <a:gd name="T27" fmla="*/ 40 h 1006"/>
              <a:gd name="T28" fmla="*/ 676 w 1036"/>
              <a:gd name="T29" fmla="*/ 0 h 1006"/>
              <a:gd name="T30" fmla="*/ 311 w 1036"/>
              <a:gd name="T31" fmla="*/ 65 h 1006"/>
              <a:gd name="T32" fmla="*/ 173 w 1036"/>
              <a:gd name="T33" fmla="*/ 178 h 1006"/>
              <a:gd name="T34" fmla="*/ 140 w 1036"/>
              <a:gd name="T35" fmla="*/ 211 h 1006"/>
              <a:gd name="T36" fmla="*/ 116 w 1036"/>
              <a:gd name="T37" fmla="*/ 259 h 1006"/>
              <a:gd name="T38" fmla="*/ 67 w 1036"/>
              <a:gd name="T39" fmla="*/ 316 h 1006"/>
              <a:gd name="T40" fmla="*/ 27 w 1036"/>
              <a:gd name="T41" fmla="*/ 389 h 1006"/>
              <a:gd name="T42" fmla="*/ 27 w 1036"/>
              <a:gd name="T43" fmla="*/ 868 h 1006"/>
              <a:gd name="T44" fmla="*/ 84 w 1036"/>
              <a:gd name="T45" fmla="*/ 965 h 1006"/>
              <a:gd name="T46" fmla="*/ 108 w 1036"/>
              <a:gd name="T47" fmla="*/ 990 h 1006"/>
              <a:gd name="T48" fmla="*/ 157 w 1036"/>
              <a:gd name="T49" fmla="*/ 1006 h 1006"/>
              <a:gd name="T50" fmla="*/ 441 w 1036"/>
              <a:gd name="T51" fmla="*/ 998 h 1006"/>
              <a:gd name="T52" fmla="*/ 611 w 1036"/>
              <a:gd name="T53" fmla="*/ 998 h 1006"/>
              <a:gd name="T54" fmla="*/ 651 w 1036"/>
              <a:gd name="T55" fmla="*/ 990 h 1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36" h="1006">
                <a:moveTo>
                  <a:pt x="651" y="990"/>
                </a:moveTo>
                <a:cubicBezTo>
                  <a:pt x="670" y="971"/>
                  <a:pt x="700" y="925"/>
                  <a:pt x="700" y="925"/>
                </a:cubicBezTo>
                <a:cubicBezTo>
                  <a:pt x="722" y="857"/>
                  <a:pt x="692" y="938"/>
                  <a:pt x="725" y="884"/>
                </a:cubicBezTo>
                <a:cubicBezTo>
                  <a:pt x="729" y="877"/>
                  <a:pt x="728" y="867"/>
                  <a:pt x="733" y="860"/>
                </a:cubicBezTo>
                <a:cubicBezTo>
                  <a:pt x="751" y="833"/>
                  <a:pt x="777" y="820"/>
                  <a:pt x="806" y="811"/>
                </a:cubicBezTo>
                <a:cubicBezTo>
                  <a:pt x="830" y="795"/>
                  <a:pt x="853" y="784"/>
                  <a:pt x="871" y="762"/>
                </a:cubicBezTo>
                <a:cubicBezTo>
                  <a:pt x="889" y="739"/>
                  <a:pt x="891" y="710"/>
                  <a:pt x="911" y="689"/>
                </a:cubicBezTo>
                <a:cubicBezTo>
                  <a:pt x="918" y="682"/>
                  <a:pt x="928" y="679"/>
                  <a:pt x="935" y="673"/>
                </a:cubicBezTo>
                <a:cubicBezTo>
                  <a:pt x="966" y="646"/>
                  <a:pt x="984" y="621"/>
                  <a:pt x="1017" y="600"/>
                </a:cubicBezTo>
                <a:cubicBezTo>
                  <a:pt x="1011" y="447"/>
                  <a:pt x="1036" y="338"/>
                  <a:pt x="927" y="235"/>
                </a:cubicBezTo>
                <a:cubicBezTo>
                  <a:pt x="913" y="193"/>
                  <a:pt x="887" y="171"/>
                  <a:pt x="862" y="138"/>
                </a:cubicBezTo>
                <a:cubicBezTo>
                  <a:pt x="810" y="71"/>
                  <a:pt x="854" y="105"/>
                  <a:pt x="806" y="73"/>
                </a:cubicBezTo>
                <a:cubicBezTo>
                  <a:pt x="800" y="65"/>
                  <a:pt x="797" y="54"/>
                  <a:pt x="789" y="49"/>
                </a:cubicBezTo>
                <a:cubicBezTo>
                  <a:pt x="780" y="43"/>
                  <a:pt x="767" y="44"/>
                  <a:pt x="757" y="40"/>
                </a:cubicBezTo>
                <a:cubicBezTo>
                  <a:pt x="728" y="29"/>
                  <a:pt x="706" y="10"/>
                  <a:pt x="676" y="0"/>
                </a:cubicBezTo>
                <a:cubicBezTo>
                  <a:pt x="556" y="5"/>
                  <a:pt x="420" y="4"/>
                  <a:pt x="311" y="65"/>
                </a:cubicBezTo>
                <a:cubicBezTo>
                  <a:pt x="255" y="96"/>
                  <a:pt x="229" y="150"/>
                  <a:pt x="173" y="178"/>
                </a:cubicBezTo>
                <a:cubicBezTo>
                  <a:pt x="162" y="189"/>
                  <a:pt x="150" y="199"/>
                  <a:pt x="140" y="211"/>
                </a:cubicBezTo>
                <a:cubicBezTo>
                  <a:pt x="99" y="261"/>
                  <a:pt x="145" y="209"/>
                  <a:pt x="116" y="259"/>
                </a:cubicBezTo>
                <a:cubicBezTo>
                  <a:pt x="104" y="279"/>
                  <a:pt x="84" y="300"/>
                  <a:pt x="67" y="316"/>
                </a:cubicBezTo>
                <a:cubicBezTo>
                  <a:pt x="59" y="342"/>
                  <a:pt x="27" y="389"/>
                  <a:pt x="27" y="389"/>
                </a:cubicBezTo>
                <a:cubicBezTo>
                  <a:pt x="0" y="580"/>
                  <a:pt x="13" y="466"/>
                  <a:pt x="27" y="868"/>
                </a:cubicBezTo>
                <a:cubicBezTo>
                  <a:pt x="28" y="911"/>
                  <a:pt x="43" y="952"/>
                  <a:pt x="84" y="965"/>
                </a:cubicBezTo>
                <a:cubicBezTo>
                  <a:pt x="92" y="973"/>
                  <a:pt x="98" y="984"/>
                  <a:pt x="108" y="990"/>
                </a:cubicBezTo>
                <a:cubicBezTo>
                  <a:pt x="123" y="998"/>
                  <a:pt x="157" y="1006"/>
                  <a:pt x="157" y="1006"/>
                </a:cubicBezTo>
                <a:cubicBezTo>
                  <a:pt x="283" y="999"/>
                  <a:pt x="319" y="990"/>
                  <a:pt x="441" y="998"/>
                </a:cubicBezTo>
                <a:cubicBezTo>
                  <a:pt x="516" y="973"/>
                  <a:pt x="431" y="998"/>
                  <a:pt x="611" y="998"/>
                </a:cubicBezTo>
                <a:cubicBezTo>
                  <a:pt x="625" y="998"/>
                  <a:pt x="665" y="990"/>
                  <a:pt x="651" y="99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34" name="Freeform 14"/>
          <p:cNvSpPr>
            <a:spLocks/>
          </p:cNvSpPr>
          <p:nvPr/>
        </p:nvSpPr>
        <p:spPr bwMode="auto">
          <a:xfrm>
            <a:off x="990600" y="1219200"/>
            <a:ext cx="1384300" cy="1066800"/>
          </a:xfrm>
          <a:custGeom>
            <a:avLst/>
            <a:gdLst>
              <a:gd name="T0" fmla="*/ 564 w 872"/>
              <a:gd name="T1" fmla="*/ 645 h 672"/>
              <a:gd name="T2" fmla="*/ 757 w 872"/>
              <a:gd name="T3" fmla="*/ 637 h 672"/>
              <a:gd name="T4" fmla="*/ 808 w 872"/>
              <a:gd name="T5" fmla="*/ 621 h 672"/>
              <a:gd name="T6" fmla="*/ 859 w 872"/>
              <a:gd name="T7" fmla="*/ 529 h 672"/>
              <a:gd name="T8" fmla="*/ 824 w 872"/>
              <a:gd name="T9" fmla="*/ 437 h 672"/>
              <a:gd name="T10" fmla="*/ 773 w 872"/>
              <a:gd name="T11" fmla="*/ 379 h 672"/>
              <a:gd name="T12" fmla="*/ 640 w 872"/>
              <a:gd name="T13" fmla="*/ 270 h 672"/>
              <a:gd name="T14" fmla="*/ 541 w 872"/>
              <a:gd name="T15" fmla="*/ 99 h 672"/>
              <a:gd name="T16" fmla="*/ 471 w 872"/>
              <a:gd name="T17" fmla="*/ 62 h 672"/>
              <a:gd name="T18" fmla="*/ 438 w 872"/>
              <a:gd name="T19" fmla="*/ 20 h 672"/>
              <a:gd name="T20" fmla="*/ 387 w 872"/>
              <a:gd name="T21" fmla="*/ 3 h 672"/>
              <a:gd name="T22" fmla="*/ 202 w 872"/>
              <a:gd name="T23" fmla="*/ 28 h 672"/>
              <a:gd name="T24" fmla="*/ 151 w 872"/>
              <a:gd name="T25" fmla="*/ 62 h 672"/>
              <a:gd name="T26" fmla="*/ 101 w 872"/>
              <a:gd name="T27" fmla="*/ 111 h 672"/>
              <a:gd name="T28" fmla="*/ 34 w 872"/>
              <a:gd name="T29" fmla="*/ 212 h 672"/>
              <a:gd name="T30" fmla="*/ 8 w 872"/>
              <a:gd name="T31" fmla="*/ 287 h 672"/>
              <a:gd name="T32" fmla="*/ 0 w 872"/>
              <a:gd name="T33" fmla="*/ 312 h 672"/>
              <a:gd name="T34" fmla="*/ 8 w 872"/>
              <a:gd name="T35" fmla="*/ 379 h 672"/>
              <a:gd name="T36" fmla="*/ 43 w 872"/>
              <a:gd name="T37" fmla="*/ 420 h 672"/>
              <a:gd name="T38" fmla="*/ 354 w 872"/>
              <a:gd name="T39" fmla="*/ 495 h 672"/>
              <a:gd name="T40" fmla="*/ 462 w 872"/>
              <a:gd name="T41" fmla="*/ 529 h 672"/>
              <a:gd name="T42" fmla="*/ 497 w 872"/>
              <a:gd name="T43" fmla="*/ 579 h 672"/>
              <a:gd name="T44" fmla="*/ 522 w 872"/>
              <a:gd name="T45" fmla="*/ 629 h 672"/>
              <a:gd name="T46" fmla="*/ 556 w 872"/>
              <a:gd name="T47" fmla="*/ 637 h 672"/>
              <a:gd name="T48" fmla="*/ 564 w 872"/>
              <a:gd name="T49" fmla="*/ 645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72" h="672">
                <a:moveTo>
                  <a:pt x="564" y="645"/>
                </a:moveTo>
                <a:cubicBezTo>
                  <a:pt x="628" y="642"/>
                  <a:pt x="693" y="643"/>
                  <a:pt x="757" y="637"/>
                </a:cubicBezTo>
                <a:cubicBezTo>
                  <a:pt x="775" y="635"/>
                  <a:pt x="808" y="621"/>
                  <a:pt x="808" y="621"/>
                </a:cubicBezTo>
                <a:cubicBezTo>
                  <a:pt x="818" y="589"/>
                  <a:pt x="834" y="552"/>
                  <a:pt x="859" y="529"/>
                </a:cubicBezTo>
                <a:cubicBezTo>
                  <a:pt x="872" y="490"/>
                  <a:pt x="859" y="460"/>
                  <a:pt x="824" y="437"/>
                </a:cubicBezTo>
                <a:cubicBezTo>
                  <a:pt x="814" y="404"/>
                  <a:pt x="796" y="401"/>
                  <a:pt x="773" y="379"/>
                </a:cubicBezTo>
                <a:cubicBezTo>
                  <a:pt x="731" y="337"/>
                  <a:pt x="699" y="289"/>
                  <a:pt x="640" y="270"/>
                </a:cubicBezTo>
                <a:cubicBezTo>
                  <a:pt x="600" y="233"/>
                  <a:pt x="571" y="145"/>
                  <a:pt x="541" y="99"/>
                </a:cubicBezTo>
                <a:cubicBezTo>
                  <a:pt x="521" y="41"/>
                  <a:pt x="517" y="99"/>
                  <a:pt x="471" y="62"/>
                </a:cubicBezTo>
                <a:cubicBezTo>
                  <a:pt x="456" y="50"/>
                  <a:pt x="453" y="29"/>
                  <a:pt x="438" y="20"/>
                </a:cubicBezTo>
                <a:cubicBezTo>
                  <a:pt x="422" y="10"/>
                  <a:pt x="387" y="3"/>
                  <a:pt x="387" y="3"/>
                </a:cubicBezTo>
                <a:cubicBezTo>
                  <a:pt x="361" y="5"/>
                  <a:pt x="246" y="0"/>
                  <a:pt x="202" y="28"/>
                </a:cubicBezTo>
                <a:cubicBezTo>
                  <a:pt x="192" y="34"/>
                  <a:pt x="161" y="54"/>
                  <a:pt x="151" y="62"/>
                </a:cubicBezTo>
                <a:cubicBezTo>
                  <a:pt x="134" y="77"/>
                  <a:pt x="101" y="111"/>
                  <a:pt x="101" y="111"/>
                </a:cubicBezTo>
                <a:cubicBezTo>
                  <a:pt x="83" y="148"/>
                  <a:pt x="62" y="182"/>
                  <a:pt x="34" y="212"/>
                </a:cubicBezTo>
                <a:cubicBezTo>
                  <a:pt x="18" y="254"/>
                  <a:pt x="29" y="225"/>
                  <a:pt x="8" y="287"/>
                </a:cubicBezTo>
                <a:cubicBezTo>
                  <a:pt x="5" y="295"/>
                  <a:pt x="0" y="312"/>
                  <a:pt x="0" y="312"/>
                </a:cubicBezTo>
                <a:cubicBezTo>
                  <a:pt x="3" y="334"/>
                  <a:pt x="2" y="357"/>
                  <a:pt x="8" y="379"/>
                </a:cubicBezTo>
                <a:cubicBezTo>
                  <a:pt x="15" y="400"/>
                  <a:pt x="30" y="404"/>
                  <a:pt x="43" y="420"/>
                </a:cubicBezTo>
                <a:cubicBezTo>
                  <a:pt x="111" y="504"/>
                  <a:pt x="258" y="491"/>
                  <a:pt x="354" y="495"/>
                </a:cubicBezTo>
                <a:cubicBezTo>
                  <a:pt x="390" y="508"/>
                  <a:pt x="426" y="517"/>
                  <a:pt x="462" y="529"/>
                </a:cubicBezTo>
                <a:cubicBezTo>
                  <a:pt x="470" y="538"/>
                  <a:pt x="491" y="569"/>
                  <a:pt x="497" y="579"/>
                </a:cubicBezTo>
                <a:cubicBezTo>
                  <a:pt x="505" y="596"/>
                  <a:pt x="504" y="617"/>
                  <a:pt x="522" y="629"/>
                </a:cubicBezTo>
                <a:cubicBezTo>
                  <a:pt x="531" y="635"/>
                  <a:pt x="544" y="634"/>
                  <a:pt x="556" y="637"/>
                </a:cubicBezTo>
                <a:cubicBezTo>
                  <a:pt x="566" y="668"/>
                  <a:pt x="564" y="672"/>
                  <a:pt x="564" y="645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35" name="Freeform 15"/>
          <p:cNvSpPr>
            <a:spLocks/>
          </p:cNvSpPr>
          <p:nvPr/>
        </p:nvSpPr>
        <p:spPr bwMode="auto">
          <a:xfrm>
            <a:off x="4137025" y="2363788"/>
            <a:ext cx="1273175" cy="1474787"/>
          </a:xfrm>
          <a:custGeom>
            <a:avLst/>
            <a:gdLst>
              <a:gd name="T0" fmla="*/ 661 w 802"/>
              <a:gd name="T1" fmla="*/ 0 h 929"/>
              <a:gd name="T2" fmla="*/ 353 w 802"/>
              <a:gd name="T3" fmla="*/ 170 h 929"/>
              <a:gd name="T4" fmla="*/ 304 w 802"/>
              <a:gd name="T5" fmla="*/ 211 h 929"/>
              <a:gd name="T6" fmla="*/ 240 w 802"/>
              <a:gd name="T7" fmla="*/ 227 h 929"/>
              <a:gd name="T8" fmla="*/ 134 w 802"/>
              <a:gd name="T9" fmla="*/ 316 h 929"/>
              <a:gd name="T10" fmla="*/ 20 w 802"/>
              <a:gd name="T11" fmla="*/ 543 h 929"/>
              <a:gd name="T12" fmla="*/ 52 w 802"/>
              <a:gd name="T13" fmla="*/ 783 h 929"/>
              <a:gd name="T14" fmla="*/ 46 w 802"/>
              <a:gd name="T15" fmla="*/ 878 h 929"/>
              <a:gd name="T16" fmla="*/ 288 w 802"/>
              <a:gd name="T17" fmla="*/ 916 h 929"/>
              <a:gd name="T18" fmla="*/ 402 w 802"/>
              <a:gd name="T19" fmla="*/ 908 h 929"/>
              <a:gd name="T20" fmla="*/ 450 w 802"/>
              <a:gd name="T21" fmla="*/ 892 h 929"/>
              <a:gd name="T22" fmla="*/ 499 w 802"/>
              <a:gd name="T23" fmla="*/ 868 h 929"/>
              <a:gd name="T24" fmla="*/ 548 w 802"/>
              <a:gd name="T25" fmla="*/ 827 h 929"/>
              <a:gd name="T26" fmla="*/ 572 w 802"/>
              <a:gd name="T27" fmla="*/ 778 h 929"/>
              <a:gd name="T28" fmla="*/ 596 w 802"/>
              <a:gd name="T29" fmla="*/ 762 h 929"/>
              <a:gd name="T30" fmla="*/ 726 w 802"/>
              <a:gd name="T31" fmla="*/ 592 h 929"/>
              <a:gd name="T32" fmla="*/ 678 w 802"/>
              <a:gd name="T33" fmla="*/ 56 h 929"/>
              <a:gd name="T34" fmla="*/ 669 w 802"/>
              <a:gd name="T35" fmla="*/ 32 h 929"/>
              <a:gd name="T36" fmla="*/ 661 w 802"/>
              <a:gd name="T37" fmla="*/ 0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2" h="929">
                <a:moveTo>
                  <a:pt x="661" y="0"/>
                </a:moveTo>
                <a:cubicBezTo>
                  <a:pt x="540" y="24"/>
                  <a:pt x="459" y="117"/>
                  <a:pt x="353" y="170"/>
                </a:cubicBezTo>
                <a:cubicBezTo>
                  <a:pt x="303" y="195"/>
                  <a:pt x="356" y="176"/>
                  <a:pt x="304" y="211"/>
                </a:cubicBezTo>
                <a:cubicBezTo>
                  <a:pt x="294" y="218"/>
                  <a:pt x="246" y="226"/>
                  <a:pt x="240" y="227"/>
                </a:cubicBezTo>
                <a:cubicBezTo>
                  <a:pt x="197" y="248"/>
                  <a:pt x="175" y="289"/>
                  <a:pt x="134" y="316"/>
                </a:cubicBezTo>
                <a:cubicBezTo>
                  <a:pt x="97" y="393"/>
                  <a:pt x="50" y="463"/>
                  <a:pt x="20" y="543"/>
                </a:cubicBezTo>
                <a:cubicBezTo>
                  <a:pt x="27" y="644"/>
                  <a:pt x="0" y="702"/>
                  <a:pt x="52" y="783"/>
                </a:cubicBezTo>
                <a:cubicBezTo>
                  <a:pt x="62" y="821"/>
                  <a:pt x="14" y="856"/>
                  <a:pt x="46" y="878"/>
                </a:cubicBezTo>
                <a:cubicBezTo>
                  <a:pt x="80" y="929"/>
                  <a:pt x="231" y="908"/>
                  <a:pt x="288" y="916"/>
                </a:cubicBezTo>
                <a:cubicBezTo>
                  <a:pt x="326" y="913"/>
                  <a:pt x="364" y="914"/>
                  <a:pt x="402" y="908"/>
                </a:cubicBezTo>
                <a:cubicBezTo>
                  <a:pt x="419" y="906"/>
                  <a:pt x="450" y="892"/>
                  <a:pt x="450" y="892"/>
                </a:cubicBezTo>
                <a:cubicBezTo>
                  <a:pt x="502" y="843"/>
                  <a:pt x="421" y="914"/>
                  <a:pt x="499" y="868"/>
                </a:cubicBezTo>
                <a:cubicBezTo>
                  <a:pt x="517" y="857"/>
                  <a:pt x="530" y="838"/>
                  <a:pt x="548" y="827"/>
                </a:cubicBezTo>
                <a:cubicBezTo>
                  <a:pt x="558" y="812"/>
                  <a:pt x="561" y="792"/>
                  <a:pt x="572" y="778"/>
                </a:cubicBezTo>
                <a:cubicBezTo>
                  <a:pt x="578" y="770"/>
                  <a:pt x="589" y="768"/>
                  <a:pt x="596" y="762"/>
                </a:cubicBezTo>
                <a:cubicBezTo>
                  <a:pt x="647" y="718"/>
                  <a:pt x="705" y="656"/>
                  <a:pt x="726" y="592"/>
                </a:cubicBezTo>
                <a:cubicBezTo>
                  <a:pt x="702" y="419"/>
                  <a:pt x="802" y="188"/>
                  <a:pt x="678" y="56"/>
                </a:cubicBezTo>
                <a:cubicBezTo>
                  <a:pt x="675" y="48"/>
                  <a:pt x="674" y="39"/>
                  <a:pt x="669" y="32"/>
                </a:cubicBezTo>
                <a:cubicBezTo>
                  <a:pt x="646" y="4"/>
                  <a:pt x="632" y="29"/>
                  <a:pt x="661" y="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36" name="Freeform 16"/>
          <p:cNvSpPr>
            <a:spLocks/>
          </p:cNvSpPr>
          <p:nvPr/>
        </p:nvSpPr>
        <p:spPr bwMode="auto">
          <a:xfrm>
            <a:off x="3276600" y="990600"/>
            <a:ext cx="1365250" cy="914400"/>
          </a:xfrm>
          <a:custGeom>
            <a:avLst/>
            <a:gdLst>
              <a:gd name="T0" fmla="*/ 692 w 860"/>
              <a:gd name="T1" fmla="*/ 99 h 576"/>
              <a:gd name="T2" fmla="*/ 557 w 860"/>
              <a:gd name="T3" fmla="*/ 59 h 576"/>
              <a:gd name="T4" fmla="*/ 236 w 860"/>
              <a:gd name="T5" fmla="*/ 17 h 576"/>
              <a:gd name="T6" fmla="*/ 8 w 860"/>
              <a:gd name="T7" fmla="*/ 79 h 576"/>
              <a:gd name="T8" fmla="*/ 70 w 860"/>
              <a:gd name="T9" fmla="*/ 312 h 576"/>
              <a:gd name="T10" fmla="*/ 133 w 860"/>
              <a:gd name="T11" fmla="*/ 394 h 576"/>
              <a:gd name="T12" fmla="*/ 206 w 860"/>
              <a:gd name="T13" fmla="*/ 464 h 576"/>
              <a:gd name="T14" fmla="*/ 299 w 860"/>
              <a:gd name="T15" fmla="*/ 555 h 576"/>
              <a:gd name="T16" fmla="*/ 360 w 860"/>
              <a:gd name="T17" fmla="*/ 576 h 576"/>
              <a:gd name="T18" fmla="*/ 743 w 860"/>
              <a:gd name="T19" fmla="*/ 565 h 576"/>
              <a:gd name="T20" fmla="*/ 860 w 860"/>
              <a:gd name="T21" fmla="*/ 408 h 576"/>
              <a:gd name="T22" fmla="*/ 702 w 860"/>
              <a:gd name="T23" fmla="*/ 130 h 576"/>
              <a:gd name="T24" fmla="*/ 692 w 860"/>
              <a:gd name="T25" fmla="*/ 9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60" h="576">
                <a:moveTo>
                  <a:pt x="692" y="99"/>
                </a:moveTo>
                <a:cubicBezTo>
                  <a:pt x="647" y="84"/>
                  <a:pt x="601" y="72"/>
                  <a:pt x="557" y="59"/>
                </a:cubicBezTo>
                <a:cubicBezTo>
                  <a:pt x="467" y="0"/>
                  <a:pt x="236" y="17"/>
                  <a:pt x="236" y="17"/>
                </a:cubicBezTo>
                <a:cubicBezTo>
                  <a:pt x="129" y="26"/>
                  <a:pt x="79" y="12"/>
                  <a:pt x="8" y="79"/>
                </a:cubicBezTo>
                <a:cubicBezTo>
                  <a:pt x="15" y="189"/>
                  <a:pt x="0" y="240"/>
                  <a:pt x="70" y="312"/>
                </a:cubicBezTo>
                <a:cubicBezTo>
                  <a:pt x="83" y="351"/>
                  <a:pt x="109" y="364"/>
                  <a:pt x="133" y="394"/>
                </a:cubicBezTo>
                <a:cubicBezTo>
                  <a:pt x="156" y="422"/>
                  <a:pt x="179" y="437"/>
                  <a:pt x="206" y="464"/>
                </a:cubicBezTo>
                <a:cubicBezTo>
                  <a:pt x="238" y="495"/>
                  <a:pt x="259" y="532"/>
                  <a:pt x="299" y="555"/>
                </a:cubicBezTo>
                <a:cubicBezTo>
                  <a:pt x="318" y="566"/>
                  <a:pt x="340" y="569"/>
                  <a:pt x="360" y="576"/>
                </a:cubicBezTo>
                <a:cubicBezTo>
                  <a:pt x="488" y="572"/>
                  <a:pt x="616" y="575"/>
                  <a:pt x="743" y="565"/>
                </a:cubicBezTo>
                <a:cubicBezTo>
                  <a:pt x="782" y="562"/>
                  <a:pt x="845" y="455"/>
                  <a:pt x="860" y="408"/>
                </a:cubicBezTo>
                <a:cubicBezTo>
                  <a:pt x="851" y="310"/>
                  <a:pt x="812" y="166"/>
                  <a:pt x="702" y="130"/>
                </a:cubicBezTo>
                <a:cubicBezTo>
                  <a:pt x="699" y="120"/>
                  <a:pt x="692" y="99"/>
                  <a:pt x="692" y="99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37" name="Freeform 17"/>
          <p:cNvSpPr>
            <a:spLocks/>
          </p:cNvSpPr>
          <p:nvPr/>
        </p:nvSpPr>
        <p:spPr bwMode="auto">
          <a:xfrm>
            <a:off x="685800" y="1784350"/>
            <a:ext cx="676275" cy="592138"/>
          </a:xfrm>
          <a:custGeom>
            <a:avLst/>
            <a:gdLst>
              <a:gd name="T0" fmla="*/ 678 w 678"/>
              <a:gd name="T1" fmla="*/ 211 h 373"/>
              <a:gd name="T2" fmla="*/ 613 w 678"/>
              <a:gd name="T3" fmla="*/ 113 h 373"/>
              <a:gd name="T4" fmla="*/ 524 w 678"/>
              <a:gd name="T5" fmla="*/ 32 h 373"/>
              <a:gd name="T6" fmla="*/ 475 w 678"/>
              <a:gd name="T7" fmla="*/ 0 h 373"/>
              <a:gd name="T8" fmla="*/ 248 w 678"/>
              <a:gd name="T9" fmla="*/ 8 h 373"/>
              <a:gd name="T10" fmla="*/ 183 w 678"/>
              <a:gd name="T11" fmla="*/ 32 h 373"/>
              <a:gd name="T12" fmla="*/ 118 w 678"/>
              <a:gd name="T13" fmla="*/ 48 h 373"/>
              <a:gd name="T14" fmla="*/ 102 w 678"/>
              <a:gd name="T15" fmla="*/ 81 h 373"/>
              <a:gd name="T16" fmla="*/ 78 w 678"/>
              <a:gd name="T17" fmla="*/ 89 h 373"/>
              <a:gd name="T18" fmla="*/ 69 w 678"/>
              <a:gd name="T19" fmla="*/ 113 h 373"/>
              <a:gd name="T20" fmla="*/ 45 w 678"/>
              <a:gd name="T21" fmla="*/ 146 h 373"/>
              <a:gd name="T22" fmla="*/ 102 w 678"/>
              <a:gd name="T23" fmla="*/ 373 h 373"/>
              <a:gd name="T24" fmla="*/ 556 w 678"/>
              <a:gd name="T25" fmla="*/ 348 h 373"/>
              <a:gd name="T26" fmla="*/ 581 w 678"/>
              <a:gd name="T27" fmla="*/ 332 h 373"/>
              <a:gd name="T28" fmla="*/ 605 w 678"/>
              <a:gd name="T29" fmla="*/ 324 h 373"/>
              <a:gd name="T30" fmla="*/ 613 w 678"/>
              <a:gd name="T31" fmla="*/ 300 h 373"/>
              <a:gd name="T32" fmla="*/ 662 w 678"/>
              <a:gd name="T33" fmla="*/ 235 h 373"/>
              <a:gd name="T34" fmla="*/ 678 w 678"/>
              <a:gd name="T35" fmla="*/ 211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78" h="373">
                <a:moveTo>
                  <a:pt x="678" y="211"/>
                </a:moveTo>
                <a:cubicBezTo>
                  <a:pt x="668" y="161"/>
                  <a:pt x="655" y="141"/>
                  <a:pt x="613" y="113"/>
                </a:cubicBezTo>
                <a:cubicBezTo>
                  <a:pt x="588" y="75"/>
                  <a:pt x="562" y="54"/>
                  <a:pt x="524" y="32"/>
                </a:cubicBezTo>
                <a:cubicBezTo>
                  <a:pt x="507" y="22"/>
                  <a:pt x="475" y="0"/>
                  <a:pt x="475" y="0"/>
                </a:cubicBezTo>
                <a:cubicBezTo>
                  <a:pt x="399" y="3"/>
                  <a:pt x="324" y="3"/>
                  <a:pt x="248" y="8"/>
                </a:cubicBezTo>
                <a:cubicBezTo>
                  <a:pt x="208" y="10"/>
                  <a:pt x="220" y="20"/>
                  <a:pt x="183" y="32"/>
                </a:cubicBezTo>
                <a:cubicBezTo>
                  <a:pt x="162" y="39"/>
                  <a:pt x="118" y="48"/>
                  <a:pt x="118" y="48"/>
                </a:cubicBezTo>
                <a:cubicBezTo>
                  <a:pt x="113" y="59"/>
                  <a:pt x="111" y="72"/>
                  <a:pt x="102" y="81"/>
                </a:cubicBezTo>
                <a:cubicBezTo>
                  <a:pt x="96" y="87"/>
                  <a:pt x="84" y="83"/>
                  <a:pt x="78" y="89"/>
                </a:cubicBezTo>
                <a:cubicBezTo>
                  <a:pt x="72" y="95"/>
                  <a:pt x="73" y="106"/>
                  <a:pt x="69" y="113"/>
                </a:cubicBezTo>
                <a:cubicBezTo>
                  <a:pt x="62" y="125"/>
                  <a:pt x="53" y="135"/>
                  <a:pt x="45" y="146"/>
                </a:cubicBezTo>
                <a:cubicBezTo>
                  <a:pt x="28" y="230"/>
                  <a:pt x="0" y="339"/>
                  <a:pt x="102" y="373"/>
                </a:cubicBezTo>
                <a:cubicBezTo>
                  <a:pt x="280" y="368"/>
                  <a:pt x="391" y="359"/>
                  <a:pt x="556" y="348"/>
                </a:cubicBezTo>
                <a:cubicBezTo>
                  <a:pt x="564" y="343"/>
                  <a:pt x="572" y="336"/>
                  <a:pt x="581" y="332"/>
                </a:cubicBezTo>
                <a:cubicBezTo>
                  <a:pt x="589" y="328"/>
                  <a:pt x="599" y="330"/>
                  <a:pt x="605" y="324"/>
                </a:cubicBezTo>
                <a:cubicBezTo>
                  <a:pt x="611" y="318"/>
                  <a:pt x="609" y="307"/>
                  <a:pt x="613" y="300"/>
                </a:cubicBezTo>
                <a:cubicBezTo>
                  <a:pt x="637" y="256"/>
                  <a:pt x="636" y="260"/>
                  <a:pt x="662" y="235"/>
                </a:cubicBezTo>
                <a:cubicBezTo>
                  <a:pt x="671" y="208"/>
                  <a:pt x="662" y="211"/>
                  <a:pt x="678" y="211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38" name="Freeform 18"/>
          <p:cNvSpPr>
            <a:spLocks/>
          </p:cNvSpPr>
          <p:nvPr/>
        </p:nvSpPr>
        <p:spPr bwMode="auto">
          <a:xfrm>
            <a:off x="4291013" y="1728788"/>
            <a:ext cx="960437" cy="854075"/>
          </a:xfrm>
          <a:custGeom>
            <a:avLst/>
            <a:gdLst>
              <a:gd name="T0" fmla="*/ 353 w 605"/>
              <a:gd name="T1" fmla="*/ 2 h 538"/>
              <a:gd name="T2" fmla="*/ 21 w 605"/>
              <a:gd name="T3" fmla="*/ 10 h 538"/>
              <a:gd name="T4" fmla="*/ 5 w 605"/>
              <a:gd name="T5" fmla="*/ 35 h 538"/>
              <a:gd name="T6" fmla="*/ 45 w 605"/>
              <a:gd name="T7" fmla="*/ 156 h 538"/>
              <a:gd name="T8" fmla="*/ 78 w 605"/>
              <a:gd name="T9" fmla="*/ 205 h 538"/>
              <a:gd name="T10" fmla="*/ 86 w 605"/>
              <a:gd name="T11" fmla="*/ 229 h 538"/>
              <a:gd name="T12" fmla="*/ 151 w 605"/>
              <a:gd name="T13" fmla="*/ 319 h 538"/>
              <a:gd name="T14" fmla="*/ 196 w 605"/>
              <a:gd name="T15" fmla="*/ 474 h 538"/>
              <a:gd name="T16" fmla="*/ 259 w 605"/>
              <a:gd name="T17" fmla="*/ 538 h 538"/>
              <a:gd name="T18" fmla="*/ 418 w 605"/>
              <a:gd name="T19" fmla="*/ 465 h 538"/>
              <a:gd name="T20" fmla="*/ 467 w 605"/>
              <a:gd name="T21" fmla="*/ 448 h 538"/>
              <a:gd name="T22" fmla="*/ 589 w 605"/>
              <a:gd name="T23" fmla="*/ 351 h 538"/>
              <a:gd name="T24" fmla="*/ 516 w 605"/>
              <a:gd name="T25" fmla="*/ 148 h 538"/>
              <a:gd name="T26" fmla="*/ 467 w 605"/>
              <a:gd name="T27" fmla="*/ 83 h 538"/>
              <a:gd name="T28" fmla="*/ 426 w 605"/>
              <a:gd name="T29" fmla="*/ 51 h 538"/>
              <a:gd name="T30" fmla="*/ 410 w 605"/>
              <a:gd name="T31" fmla="*/ 26 h 538"/>
              <a:gd name="T32" fmla="*/ 353 w 605"/>
              <a:gd name="T33" fmla="*/ 2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5" h="538">
                <a:moveTo>
                  <a:pt x="353" y="2"/>
                </a:moveTo>
                <a:cubicBezTo>
                  <a:pt x="242" y="5"/>
                  <a:pt x="131" y="0"/>
                  <a:pt x="21" y="10"/>
                </a:cubicBezTo>
                <a:cubicBezTo>
                  <a:pt x="11" y="11"/>
                  <a:pt x="6" y="25"/>
                  <a:pt x="5" y="35"/>
                </a:cubicBezTo>
                <a:cubicBezTo>
                  <a:pt x="0" y="76"/>
                  <a:pt x="23" y="123"/>
                  <a:pt x="45" y="156"/>
                </a:cubicBezTo>
                <a:cubicBezTo>
                  <a:pt x="64" y="214"/>
                  <a:pt x="37" y="146"/>
                  <a:pt x="78" y="205"/>
                </a:cubicBezTo>
                <a:cubicBezTo>
                  <a:pt x="83" y="212"/>
                  <a:pt x="82" y="222"/>
                  <a:pt x="86" y="229"/>
                </a:cubicBezTo>
                <a:cubicBezTo>
                  <a:pt x="104" y="261"/>
                  <a:pt x="125" y="293"/>
                  <a:pt x="151" y="319"/>
                </a:cubicBezTo>
                <a:cubicBezTo>
                  <a:pt x="162" y="361"/>
                  <a:pt x="160" y="451"/>
                  <a:pt x="196" y="474"/>
                </a:cubicBezTo>
                <a:cubicBezTo>
                  <a:pt x="213" y="500"/>
                  <a:pt x="237" y="517"/>
                  <a:pt x="259" y="538"/>
                </a:cubicBezTo>
                <a:cubicBezTo>
                  <a:pt x="354" y="529"/>
                  <a:pt x="354" y="494"/>
                  <a:pt x="418" y="465"/>
                </a:cubicBezTo>
                <a:cubicBezTo>
                  <a:pt x="434" y="458"/>
                  <a:pt x="467" y="448"/>
                  <a:pt x="467" y="448"/>
                </a:cubicBezTo>
                <a:cubicBezTo>
                  <a:pt x="504" y="411"/>
                  <a:pt x="550" y="387"/>
                  <a:pt x="589" y="351"/>
                </a:cubicBezTo>
                <a:cubicBezTo>
                  <a:pt x="582" y="225"/>
                  <a:pt x="605" y="207"/>
                  <a:pt x="516" y="148"/>
                </a:cubicBezTo>
                <a:cubicBezTo>
                  <a:pt x="506" y="134"/>
                  <a:pt x="485" y="98"/>
                  <a:pt x="467" y="83"/>
                </a:cubicBezTo>
                <a:cubicBezTo>
                  <a:pt x="446" y="66"/>
                  <a:pt x="442" y="71"/>
                  <a:pt x="426" y="51"/>
                </a:cubicBezTo>
                <a:cubicBezTo>
                  <a:pt x="420" y="43"/>
                  <a:pt x="418" y="32"/>
                  <a:pt x="410" y="26"/>
                </a:cubicBezTo>
                <a:cubicBezTo>
                  <a:pt x="394" y="13"/>
                  <a:pt x="372" y="11"/>
                  <a:pt x="353" y="2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39" name="Freeform 19"/>
          <p:cNvSpPr>
            <a:spLocks/>
          </p:cNvSpPr>
          <p:nvPr/>
        </p:nvSpPr>
        <p:spPr bwMode="auto">
          <a:xfrm>
            <a:off x="4724400" y="3505200"/>
            <a:ext cx="508000" cy="784225"/>
          </a:xfrm>
          <a:custGeom>
            <a:avLst/>
            <a:gdLst>
              <a:gd name="T0" fmla="*/ 284 w 536"/>
              <a:gd name="T1" fmla="*/ 25 h 593"/>
              <a:gd name="T2" fmla="*/ 89 w 536"/>
              <a:gd name="T3" fmla="*/ 73 h 593"/>
              <a:gd name="T4" fmla="*/ 57 w 536"/>
              <a:gd name="T5" fmla="*/ 114 h 593"/>
              <a:gd name="T6" fmla="*/ 49 w 536"/>
              <a:gd name="T7" fmla="*/ 138 h 593"/>
              <a:gd name="T8" fmla="*/ 0 w 536"/>
              <a:gd name="T9" fmla="*/ 284 h 593"/>
              <a:gd name="T10" fmla="*/ 8 w 536"/>
              <a:gd name="T11" fmla="*/ 528 h 593"/>
              <a:gd name="T12" fmla="*/ 130 w 536"/>
              <a:gd name="T13" fmla="*/ 593 h 593"/>
              <a:gd name="T14" fmla="*/ 406 w 536"/>
              <a:gd name="T15" fmla="*/ 568 h 593"/>
              <a:gd name="T16" fmla="*/ 438 w 536"/>
              <a:gd name="T17" fmla="*/ 552 h 593"/>
              <a:gd name="T18" fmla="*/ 487 w 536"/>
              <a:gd name="T19" fmla="*/ 520 h 593"/>
              <a:gd name="T20" fmla="*/ 536 w 536"/>
              <a:gd name="T21" fmla="*/ 422 h 593"/>
              <a:gd name="T22" fmla="*/ 528 w 536"/>
              <a:gd name="T23" fmla="*/ 236 h 593"/>
              <a:gd name="T24" fmla="*/ 511 w 536"/>
              <a:gd name="T25" fmla="*/ 220 h 593"/>
              <a:gd name="T26" fmla="*/ 487 w 536"/>
              <a:gd name="T27" fmla="*/ 122 h 593"/>
              <a:gd name="T28" fmla="*/ 373 w 536"/>
              <a:gd name="T29" fmla="*/ 0 h 593"/>
              <a:gd name="T30" fmla="*/ 268 w 536"/>
              <a:gd name="T31" fmla="*/ 17 h 593"/>
              <a:gd name="T32" fmla="*/ 244 w 536"/>
              <a:gd name="T33" fmla="*/ 33 h 593"/>
              <a:gd name="T34" fmla="*/ 284 w 536"/>
              <a:gd name="T35" fmla="*/ 25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6" h="593">
                <a:moveTo>
                  <a:pt x="284" y="25"/>
                </a:moveTo>
                <a:cubicBezTo>
                  <a:pt x="213" y="31"/>
                  <a:pt x="149" y="34"/>
                  <a:pt x="89" y="73"/>
                </a:cubicBezTo>
                <a:cubicBezTo>
                  <a:pt x="69" y="135"/>
                  <a:pt x="98" y="63"/>
                  <a:pt x="57" y="114"/>
                </a:cubicBezTo>
                <a:cubicBezTo>
                  <a:pt x="52" y="121"/>
                  <a:pt x="53" y="130"/>
                  <a:pt x="49" y="138"/>
                </a:cubicBezTo>
                <a:cubicBezTo>
                  <a:pt x="25" y="187"/>
                  <a:pt x="9" y="229"/>
                  <a:pt x="0" y="284"/>
                </a:cubicBezTo>
                <a:cubicBezTo>
                  <a:pt x="3" y="365"/>
                  <a:pt x="0" y="447"/>
                  <a:pt x="8" y="528"/>
                </a:cubicBezTo>
                <a:cubicBezTo>
                  <a:pt x="11" y="557"/>
                  <a:pt x="103" y="586"/>
                  <a:pt x="130" y="593"/>
                </a:cubicBezTo>
                <a:cubicBezTo>
                  <a:pt x="259" y="588"/>
                  <a:pt x="302" y="585"/>
                  <a:pt x="406" y="568"/>
                </a:cubicBezTo>
                <a:cubicBezTo>
                  <a:pt x="417" y="563"/>
                  <a:pt x="428" y="558"/>
                  <a:pt x="438" y="552"/>
                </a:cubicBezTo>
                <a:cubicBezTo>
                  <a:pt x="455" y="542"/>
                  <a:pt x="487" y="520"/>
                  <a:pt x="487" y="520"/>
                </a:cubicBezTo>
                <a:cubicBezTo>
                  <a:pt x="503" y="486"/>
                  <a:pt x="522" y="457"/>
                  <a:pt x="536" y="422"/>
                </a:cubicBezTo>
                <a:cubicBezTo>
                  <a:pt x="533" y="360"/>
                  <a:pt x="536" y="298"/>
                  <a:pt x="528" y="236"/>
                </a:cubicBezTo>
                <a:cubicBezTo>
                  <a:pt x="527" y="228"/>
                  <a:pt x="514" y="227"/>
                  <a:pt x="511" y="220"/>
                </a:cubicBezTo>
                <a:cubicBezTo>
                  <a:pt x="510" y="218"/>
                  <a:pt x="491" y="139"/>
                  <a:pt x="487" y="122"/>
                </a:cubicBezTo>
                <a:cubicBezTo>
                  <a:pt x="478" y="87"/>
                  <a:pt x="404" y="11"/>
                  <a:pt x="373" y="0"/>
                </a:cubicBezTo>
                <a:cubicBezTo>
                  <a:pt x="362" y="1"/>
                  <a:pt x="291" y="7"/>
                  <a:pt x="268" y="17"/>
                </a:cubicBezTo>
                <a:cubicBezTo>
                  <a:pt x="259" y="21"/>
                  <a:pt x="235" y="29"/>
                  <a:pt x="244" y="33"/>
                </a:cubicBezTo>
                <a:cubicBezTo>
                  <a:pt x="256" y="39"/>
                  <a:pt x="271" y="28"/>
                  <a:pt x="284" y="25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0" name="Freeform 20"/>
          <p:cNvSpPr>
            <a:spLocks/>
          </p:cNvSpPr>
          <p:nvPr/>
        </p:nvSpPr>
        <p:spPr bwMode="auto">
          <a:xfrm>
            <a:off x="1697038" y="4860925"/>
            <a:ext cx="592137" cy="412750"/>
          </a:xfrm>
          <a:custGeom>
            <a:avLst/>
            <a:gdLst>
              <a:gd name="T0" fmla="*/ 373 w 373"/>
              <a:gd name="T1" fmla="*/ 260 h 260"/>
              <a:gd name="T2" fmla="*/ 332 w 373"/>
              <a:gd name="T3" fmla="*/ 187 h 260"/>
              <a:gd name="T4" fmla="*/ 300 w 373"/>
              <a:gd name="T5" fmla="*/ 138 h 260"/>
              <a:gd name="T6" fmla="*/ 292 w 373"/>
              <a:gd name="T7" fmla="*/ 82 h 260"/>
              <a:gd name="T8" fmla="*/ 195 w 373"/>
              <a:gd name="T9" fmla="*/ 33 h 260"/>
              <a:gd name="T10" fmla="*/ 0 w 373"/>
              <a:gd name="T11" fmla="*/ 90 h 260"/>
              <a:gd name="T12" fmla="*/ 8 w 373"/>
              <a:gd name="T13" fmla="*/ 147 h 260"/>
              <a:gd name="T14" fmla="*/ 105 w 373"/>
              <a:gd name="T15" fmla="*/ 195 h 260"/>
              <a:gd name="T16" fmla="*/ 373 w 373"/>
              <a:gd name="T17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3" h="260">
                <a:moveTo>
                  <a:pt x="373" y="260"/>
                </a:moveTo>
                <a:cubicBezTo>
                  <a:pt x="364" y="224"/>
                  <a:pt x="353" y="215"/>
                  <a:pt x="332" y="187"/>
                </a:cubicBezTo>
                <a:cubicBezTo>
                  <a:pt x="320" y="171"/>
                  <a:pt x="300" y="138"/>
                  <a:pt x="300" y="138"/>
                </a:cubicBezTo>
                <a:cubicBezTo>
                  <a:pt x="297" y="119"/>
                  <a:pt x="300" y="99"/>
                  <a:pt x="292" y="82"/>
                </a:cubicBezTo>
                <a:cubicBezTo>
                  <a:pt x="281" y="56"/>
                  <a:pt x="218" y="41"/>
                  <a:pt x="195" y="33"/>
                </a:cubicBezTo>
                <a:cubicBezTo>
                  <a:pt x="99" y="38"/>
                  <a:pt x="22" y="0"/>
                  <a:pt x="0" y="90"/>
                </a:cubicBezTo>
                <a:cubicBezTo>
                  <a:pt x="3" y="109"/>
                  <a:pt x="0" y="129"/>
                  <a:pt x="8" y="147"/>
                </a:cubicBezTo>
                <a:cubicBezTo>
                  <a:pt x="19" y="171"/>
                  <a:pt x="83" y="189"/>
                  <a:pt x="105" y="195"/>
                </a:cubicBezTo>
                <a:cubicBezTo>
                  <a:pt x="192" y="220"/>
                  <a:pt x="285" y="238"/>
                  <a:pt x="373" y="26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1" name="AutoShape 21"/>
          <p:cNvSpPr>
            <a:spLocks noChangeArrowheads="1"/>
          </p:cNvSpPr>
          <p:nvPr/>
        </p:nvSpPr>
        <p:spPr bwMode="auto">
          <a:xfrm>
            <a:off x="381000" y="457200"/>
            <a:ext cx="5105400" cy="5029200"/>
          </a:xfrm>
          <a:custGeom>
            <a:avLst/>
            <a:gdLst>
              <a:gd name="G0" fmla="+- 1793 0 0"/>
              <a:gd name="G1" fmla="+- 21600 0 1793"/>
              <a:gd name="G2" fmla="+- 21600 0 179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93" y="10800"/>
                </a:moveTo>
                <a:cubicBezTo>
                  <a:pt x="1793" y="15774"/>
                  <a:pt x="5826" y="19807"/>
                  <a:pt x="10800" y="19807"/>
                </a:cubicBezTo>
                <a:cubicBezTo>
                  <a:pt x="15774" y="19807"/>
                  <a:pt x="19807" y="15774"/>
                  <a:pt x="19807" y="10800"/>
                </a:cubicBezTo>
                <a:cubicBezTo>
                  <a:pt x="19807" y="5826"/>
                  <a:pt x="15774" y="1793"/>
                  <a:pt x="10800" y="1793"/>
                </a:cubicBezTo>
                <a:cubicBezTo>
                  <a:pt x="5826" y="1793"/>
                  <a:pt x="1793" y="5826"/>
                  <a:pt x="1793" y="10800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2" name="Line 22"/>
          <p:cNvSpPr>
            <a:spLocks noChangeShapeType="1"/>
          </p:cNvSpPr>
          <p:nvPr/>
        </p:nvSpPr>
        <p:spPr bwMode="auto">
          <a:xfrm>
            <a:off x="2514600" y="1447800"/>
            <a:ext cx="6096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3" name="Line 23"/>
          <p:cNvSpPr>
            <a:spLocks noChangeShapeType="1"/>
          </p:cNvSpPr>
          <p:nvPr/>
        </p:nvSpPr>
        <p:spPr bwMode="auto">
          <a:xfrm>
            <a:off x="2743200" y="4572000"/>
            <a:ext cx="533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4" name="Line 24"/>
          <p:cNvSpPr>
            <a:spLocks noChangeShapeType="1"/>
          </p:cNvSpPr>
          <p:nvPr/>
        </p:nvSpPr>
        <p:spPr bwMode="auto">
          <a:xfrm>
            <a:off x="1447800" y="27432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5" name="Line 25"/>
          <p:cNvSpPr>
            <a:spLocks noChangeShapeType="1"/>
          </p:cNvSpPr>
          <p:nvPr/>
        </p:nvSpPr>
        <p:spPr bwMode="auto">
          <a:xfrm flipH="1" flipV="1">
            <a:off x="2133600" y="3505200"/>
            <a:ext cx="4572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6" name="Line 26"/>
          <p:cNvSpPr>
            <a:spLocks noChangeShapeType="1"/>
          </p:cNvSpPr>
          <p:nvPr/>
        </p:nvSpPr>
        <p:spPr bwMode="auto">
          <a:xfrm flipV="1">
            <a:off x="3352800" y="3124200"/>
            <a:ext cx="457200" cy="381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7" name="Line 27"/>
          <p:cNvSpPr>
            <a:spLocks noChangeShapeType="1"/>
          </p:cNvSpPr>
          <p:nvPr/>
        </p:nvSpPr>
        <p:spPr bwMode="auto">
          <a:xfrm>
            <a:off x="2438400" y="2514600"/>
            <a:ext cx="533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8" name="Line 28"/>
          <p:cNvSpPr>
            <a:spLocks noChangeShapeType="1"/>
          </p:cNvSpPr>
          <p:nvPr/>
        </p:nvSpPr>
        <p:spPr bwMode="auto">
          <a:xfrm>
            <a:off x="4495800" y="3200400"/>
            <a:ext cx="533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49" name="Line 29"/>
          <p:cNvSpPr>
            <a:spLocks noChangeShapeType="1"/>
          </p:cNvSpPr>
          <p:nvPr/>
        </p:nvSpPr>
        <p:spPr bwMode="auto">
          <a:xfrm>
            <a:off x="3810000" y="2209800"/>
            <a:ext cx="15240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0" name="Line 30"/>
          <p:cNvSpPr>
            <a:spLocks noChangeShapeType="1"/>
          </p:cNvSpPr>
          <p:nvPr/>
        </p:nvSpPr>
        <p:spPr bwMode="auto">
          <a:xfrm flipH="1" flipV="1">
            <a:off x="1371600" y="4114800"/>
            <a:ext cx="4572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1" name="Line 31"/>
          <p:cNvSpPr>
            <a:spLocks noChangeShapeType="1"/>
          </p:cNvSpPr>
          <p:nvPr/>
        </p:nvSpPr>
        <p:spPr bwMode="auto">
          <a:xfrm flipH="1" flipV="1">
            <a:off x="1600200" y="1524000"/>
            <a:ext cx="304800" cy="381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2" name="Line 32"/>
          <p:cNvSpPr>
            <a:spLocks noChangeShapeType="1"/>
          </p:cNvSpPr>
          <p:nvPr/>
        </p:nvSpPr>
        <p:spPr bwMode="auto">
          <a:xfrm flipH="1" flipV="1">
            <a:off x="3657600" y="1447800"/>
            <a:ext cx="4572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3" name="Line 33"/>
          <p:cNvSpPr>
            <a:spLocks noChangeShapeType="1"/>
          </p:cNvSpPr>
          <p:nvPr/>
        </p:nvSpPr>
        <p:spPr bwMode="auto">
          <a:xfrm flipV="1">
            <a:off x="1676400" y="38862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4" name="Line 34"/>
          <p:cNvSpPr>
            <a:spLocks noChangeShapeType="1"/>
          </p:cNvSpPr>
          <p:nvPr/>
        </p:nvSpPr>
        <p:spPr bwMode="auto">
          <a:xfrm flipV="1">
            <a:off x="3048000" y="43434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5" name="Line 35"/>
          <p:cNvSpPr>
            <a:spLocks noChangeShapeType="1"/>
          </p:cNvSpPr>
          <p:nvPr/>
        </p:nvSpPr>
        <p:spPr bwMode="auto">
          <a:xfrm flipV="1">
            <a:off x="2514600" y="33528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6" name="Line 36"/>
          <p:cNvSpPr>
            <a:spLocks noChangeShapeType="1"/>
          </p:cNvSpPr>
          <p:nvPr/>
        </p:nvSpPr>
        <p:spPr bwMode="auto">
          <a:xfrm flipV="1">
            <a:off x="1447800" y="25908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7" name="Line 37"/>
          <p:cNvSpPr>
            <a:spLocks noChangeShapeType="1"/>
          </p:cNvSpPr>
          <p:nvPr/>
        </p:nvSpPr>
        <p:spPr bwMode="auto">
          <a:xfrm flipV="1">
            <a:off x="1828800" y="16002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8" name="Line 38"/>
          <p:cNvSpPr>
            <a:spLocks noChangeShapeType="1"/>
          </p:cNvSpPr>
          <p:nvPr/>
        </p:nvSpPr>
        <p:spPr bwMode="auto">
          <a:xfrm flipV="1">
            <a:off x="2743200" y="23622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9" name="Line 39"/>
          <p:cNvSpPr>
            <a:spLocks noChangeShapeType="1"/>
          </p:cNvSpPr>
          <p:nvPr/>
        </p:nvSpPr>
        <p:spPr bwMode="auto">
          <a:xfrm flipV="1">
            <a:off x="2895600" y="12192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0" name="Line 40"/>
          <p:cNvSpPr>
            <a:spLocks noChangeShapeType="1"/>
          </p:cNvSpPr>
          <p:nvPr/>
        </p:nvSpPr>
        <p:spPr bwMode="auto">
          <a:xfrm flipV="1">
            <a:off x="3886200" y="12192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1" name="Line 41"/>
          <p:cNvSpPr>
            <a:spLocks noChangeShapeType="1"/>
          </p:cNvSpPr>
          <p:nvPr/>
        </p:nvSpPr>
        <p:spPr bwMode="auto">
          <a:xfrm flipV="1">
            <a:off x="3810000" y="21336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2" name="Line 42"/>
          <p:cNvSpPr>
            <a:spLocks noChangeShapeType="1"/>
          </p:cNvSpPr>
          <p:nvPr/>
        </p:nvSpPr>
        <p:spPr bwMode="auto">
          <a:xfrm flipV="1">
            <a:off x="3657600" y="31242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3" name="Line 43"/>
          <p:cNvSpPr>
            <a:spLocks noChangeShapeType="1"/>
          </p:cNvSpPr>
          <p:nvPr/>
        </p:nvSpPr>
        <p:spPr bwMode="auto">
          <a:xfrm flipV="1">
            <a:off x="4724400" y="29718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4" name="Freeform 44"/>
          <p:cNvSpPr>
            <a:spLocks/>
          </p:cNvSpPr>
          <p:nvPr/>
        </p:nvSpPr>
        <p:spPr bwMode="auto">
          <a:xfrm>
            <a:off x="6096000" y="4953000"/>
            <a:ext cx="512763" cy="990600"/>
          </a:xfrm>
          <a:custGeom>
            <a:avLst/>
            <a:gdLst>
              <a:gd name="T0" fmla="*/ 112 w 323"/>
              <a:gd name="T1" fmla="*/ 455 h 504"/>
              <a:gd name="T2" fmla="*/ 153 w 323"/>
              <a:gd name="T3" fmla="*/ 423 h 504"/>
              <a:gd name="T4" fmla="*/ 202 w 323"/>
              <a:gd name="T5" fmla="*/ 390 h 504"/>
              <a:gd name="T6" fmla="*/ 242 w 323"/>
              <a:gd name="T7" fmla="*/ 325 h 504"/>
              <a:gd name="T8" fmla="*/ 283 w 323"/>
              <a:gd name="T9" fmla="*/ 261 h 504"/>
              <a:gd name="T10" fmla="*/ 307 w 323"/>
              <a:gd name="T11" fmla="*/ 188 h 504"/>
              <a:gd name="T12" fmla="*/ 315 w 323"/>
              <a:gd name="T13" fmla="*/ 163 h 504"/>
              <a:gd name="T14" fmla="*/ 323 w 323"/>
              <a:gd name="T15" fmla="*/ 139 h 504"/>
              <a:gd name="T16" fmla="*/ 242 w 323"/>
              <a:gd name="T17" fmla="*/ 1 h 504"/>
              <a:gd name="T18" fmla="*/ 145 w 323"/>
              <a:gd name="T19" fmla="*/ 9 h 504"/>
              <a:gd name="T20" fmla="*/ 129 w 323"/>
              <a:gd name="T21" fmla="*/ 33 h 504"/>
              <a:gd name="T22" fmla="*/ 88 w 323"/>
              <a:gd name="T23" fmla="*/ 163 h 504"/>
              <a:gd name="T24" fmla="*/ 7 w 323"/>
              <a:gd name="T25" fmla="*/ 188 h 504"/>
              <a:gd name="T26" fmla="*/ 15 w 323"/>
              <a:gd name="T27" fmla="*/ 504 h 504"/>
              <a:gd name="T28" fmla="*/ 88 w 323"/>
              <a:gd name="T29" fmla="*/ 472 h 504"/>
              <a:gd name="T30" fmla="*/ 112 w 323"/>
              <a:gd name="T31" fmla="*/ 455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3" h="504">
                <a:moveTo>
                  <a:pt x="112" y="455"/>
                </a:moveTo>
                <a:cubicBezTo>
                  <a:pt x="144" y="409"/>
                  <a:pt x="111" y="447"/>
                  <a:pt x="153" y="423"/>
                </a:cubicBezTo>
                <a:cubicBezTo>
                  <a:pt x="170" y="413"/>
                  <a:pt x="202" y="390"/>
                  <a:pt x="202" y="390"/>
                </a:cubicBezTo>
                <a:cubicBezTo>
                  <a:pt x="211" y="363"/>
                  <a:pt x="223" y="346"/>
                  <a:pt x="242" y="325"/>
                </a:cubicBezTo>
                <a:cubicBezTo>
                  <a:pt x="251" y="298"/>
                  <a:pt x="262" y="281"/>
                  <a:pt x="283" y="261"/>
                </a:cubicBezTo>
                <a:cubicBezTo>
                  <a:pt x="291" y="237"/>
                  <a:pt x="299" y="212"/>
                  <a:pt x="307" y="188"/>
                </a:cubicBezTo>
                <a:cubicBezTo>
                  <a:pt x="310" y="180"/>
                  <a:pt x="312" y="171"/>
                  <a:pt x="315" y="163"/>
                </a:cubicBezTo>
                <a:cubicBezTo>
                  <a:pt x="318" y="155"/>
                  <a:pt x="323" y="139"/>
                  <a:pt x="323" y="139"/>
                </a:cubicBezTo>
                <a:cubicBezTo>
                  <a:pt x="315" y="64"/>
                  <a:pt x="317" y="26"/>
                  <a:pt x="242" y="1"/>
                </a:cubicBezTo>
                <a:cubicBezTo>
                  <a:pt x="210" y="4"/>
                  <a:pt x="176" y="0"/>
                  <a:pt x="145" y="9"/>
                </a:cubicBezTo>
                <a:cubicBezTo>
                  <a:pt x="136" y="12"/>
                  <a:pt x="133" y="24"/>
                  <a:pt x="129" y="33"/>
                </a:cubicBezTo>
                <a:cubicBezTo>
                  <a:pt x="125" y="41"/>
                  <a:pt x="93" y="158"/>
                  <a:pt x="88" y="163"/>
                </a:cubicBezTo>
                <a:cubicBezTo>
                  <a:pt x="73" y="178"/>
                  <a:pt x="28" y="180"/>
                  <a:pt x="7" y="188"/>
                </a:cubicBezTo>
                <a:cubicBezTo>
                  <a:pt x="0" y="355"/>
                  <a:pt x="4" y="362"/>
                  <a:pt x="15" y="504"/>
                </a:cubicBezTo>
                <a:cubicBezTo>
                  <a:pt x="51" y="492"/>
                  <a:pt x="62" y="494"/>
                  <a:pt x="88" y="472"/>
                </a:cubicBezTo>
                <a:cubicBezTo>
                  <a:pt x="111" y="453"/>
                  <a:pt x="94" y="455"/>
                  <a:pt x="112" y="45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89165" name="Line 45"/>
          <p:cNvSpPr>
            <a:spLocks noChangeShapeType="1"/>
          </p:cNvSpPr>
          <p:nvPr/>
        </p:nvSpPr>
        <p:spPr bwMode="auto">
          <a:xfrm flipV="1">
            <a:off x="6400800" y="5257800"/>
            <a:ext cx="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6" name="Freeform 46"/>
          <p:cNvSpPr>
            <a:spLocks/>
          </p:cNvSpPr>
          <p:nvPr/>
        </p:nvSpPr>
        <p:spPr bwMode="auto">
          <a:xfrm>
            <a:off x="6705600" y="5105400"/>
            <a:ext cx="619125" cy="898525"/>
          </a:xfrm>
          <a:custGeom>
            <a:avLst/>
            <a:gdLst>
              <a:gd name="T0" fmla="*/ 356 w 390"/>
              <a:gd name="T1" fmla="*/ 217 h 566"/>
              <a:gd name="T2" fmla="*/ 283 w 390"/>
              <a:gd name="T3" fmla="*/ 160 h 566"/>
              <a:gd name="T4" fmla="*/ 226 w 390"/>
              <a:gd name="T5" fmla="*/ 111 h 566"/>
              <a:gd name="T6" fmla="*/ 137 w 390"/>
              <a:gd name="T7" fmla="*/ 30 h 566"/>
              <a:gd name="T8" fmla="*/ 88 w 390"/>
              <a:gd name="T9" fmla="*/ 14 h 566"/>
              <a:gd name="T10" fmla="*/ 15 w 390"/>
              <a:gd name="T11" fmla="*/ 22 h 566"/>
              <a:gd name="T12" fmla="*/ 39 w 390"/>
              <a:gd name="T13" fmla="*/ 241 h 566"/>
              <a:gd name="T14" fmla="*/ 88 w 390"/>
              <a:gd name="T15" fmla="*/ 355 h 566"/>
              <a:gd name="T16" fmla="*/ 96 w 390"/>
              <a:gd name="T17" fmla="*/ 379 h 566"/>
              <a:gd name="T18" fmla="*/ 137 w 390"/>
              <a:gd name="T19" fmla="*/ 411 h 566"/>
              <a:gd name="T20" fmla="*/ 201 w 390"/>
              <a:gd name="T21" fmla="*/ 460 h 566"/>
              <a:gd name="T22" fmla="*/ 356 w 390"/>
              <a:gd name="T23" fmla="*/ 566 h 566"/>
              <a:gd name="T24" fmla="*/ 356 w 390"/>
              <a:gd name="T25" fmla="*/ 217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566">
                <a:moveTo>
                  <a:pt x="356" y="217"/>
                </a:moveTo>
                <a:cubicBezTo>
                  <a:pt x="300" y="199"/>
                  <a:pt x="330" y="176"/>
                  <a:pt x="283" y="160"/>
                </a:cubicBezTo>
                <a:cubicBezTo>
                  <a:pt x="264" y="142"/>
                  <a:pt x="248" y="126"/>
                  <a:pt x="226" y="111"/>
                </a:cubicBezTo>
                <a:cubicBezTo>
                  <a:pt x="212" y="69"/>
                  <a:pt x="176" y="47"/>
                  <a:pt x="137" y="30"/>
                </a:cubicBezTo>
                <a:cubicBezTo>
                  <a:pt x="121" y="23"/>
                  <a:pt x="88" y="14"/>
                  <a:pt x="88" y="14"/>
                </a:cubicBezTo>
                <a:cubicBezTo>
                  <a:pt x="64" y="17"/>
                  <a:pt x="25" y="0"/>
                  <a:pt x="15" y="22"/>
                </a:cubicBezTo>
                <a:cubicBezTo>
                  <a:pt x="0" y="55"/>
                  <a:pt x="22" y="190"/>
                  <a:pt x="39" y="241"/>
                </a:cubicBezTo>
                <a:cubicBezTo>
                  <a:pt x="49" y="310"/>
                  <a:pt x="45" y="309"/>
                  <a:pt x="88" y="355"/>
                </a:cubicBezTo>
                <a:cubicBezTo>
                  <a:pt x="91" y="363"/>
                  <a:pt x="91" y="372"/>
                  <a:pt x="96" y="379"/>
                </a:cubicBezTo>
                <a:cubicBezTo>
                  <a:pt x="107" y="393"/>
                  <a:pt x="125" y="399"/>
                  <a:pt x="137" y="411"/>
                </a:cubicBezTo>
                <a:cubicBezTo>
                  <a:pt x="185" y="459"/>
                  <a:pt x="158" y="446"/>
                  <a:pt x="201" y="460"/>
                </a:cubicBezTo>
                <a:cubicBezTo>
                  <a:pt x="224" y="522"/>
                  <a:pt x="296" y="553"/>
                  <a:pt x="356" y="566"/>
                </a:cubicBezTo>
                <a:cubicBezTo>
                  <a:pt x="364" y="238"/>
                  <a:pt x="390" y="352"/>
                  <a:pt x="356" y="217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89167" name="Line 47"/>
          <p:cNvSpPr>
            <a:spLocks noChangeShapeType="1"/>
          </p:cNvSpPr>
          <p:nvPr/>
        </p:nvSpPr>
        <p:spPr bwMode="auto">
          <a:xfrm flipV="1">
            <a:off x="7010400" y="5334000"/>
            <a:ext cx="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8" name="Freeform 48"/>
          <p:cNvSpPr>
            <a:spLocks/>
          </p:cNvSpPr>
          <p:nvPr/>
        </p:nvSpPr>
        <p:spPr bwMode="auto">
          <a:xfrm>
            <a:off x="3429000" y="2120900"/>
            <a:ext cx="3390900" cy="3365500"/>
          </a:xfrm>
          <a:custGeom>
            <a:avLst/>
            <a:gdLst>
              <a:gd name="T0" fmla="*/ 240 w 2136"/>
              <a:gd name="T1" fmla="*/ 2024 h 2120"/>
              <a:gd name="T2" fmla="*/ 624 w 2136"/>
              <a:gd name="T3" fmla="*/ 1832 h 2120"/>
              <a:gd name="T4" fmla="*/ 1008 w 2136"/>
              <a:gd name="T5" fmla="*/ 1400 h 2120"/>
              <a:gd name="T6" fmla="*/ 1248 w 2136"/>
              <a:gd name="T7" fmla="*/ 872 h 2120"/>
              <a:gd name="T8" fmla="*/ 1248 w 2136"/>
              <a:gd name="T9" fmla="*/ 200 h 2120"/>
              <a:gd name="T10" fmla="*/ 1248 w 2136"/>
              <a:gd name="T11" fmla="*/ 152 h 2120"/>
              <a:gd name="T12" fmla="*/ 1200 w 2136"/>
              <a:gd name="T13" fmla="*/ 8 h 2120"/>
              <a:gd name="T14" fmla="*/ 1296 w 2136"/>
              <a:gd name="T15" fmla="*/ 104 h 2120"/>
              <a:gd name="T16" fmla="*/ 1488 w 2136"/>
              <a:gd name="T17" fmla="*/ 392 h 2120"/>
              <a:gd name="T18" fmla="*/ 1728 w 2136"/>
              <a:gd name="T19" fmla="*/ 680 h 2120"/>
              <a:gd name="T20" fmla="*/ 2016 w 2136"/>
              <a:gd name="T21" fmla="*/ 1112 h 2120"/>
              <a:gd name="T22" fmla="*/ 2112 w 2136"/>
              <a:gd name="T23" fmla="*/ 1256 h 2120"/>
              <a:gd name="T24" fmla="*/ 2112 w 2136"/>
              <a:gd name="T25" fmla="*/ 1304 h 2120"/>
              <a:gd name="T26" fmla="*/ 1968 w 2136"/>
              <a:gd name="T27" fmla="*/ 1352 h 2120"/>
              <a:gd name="T28" fmla="*/ 1632 w 2136"/>
              <a:gd name="T29" fmla="*/ 1496 h 2120"/>
              <a:gd name="T30" fmla="*/ 1008 w 2136"/>
              <a:gd name="T31" fmla="*/ 1736 h 2120"/>
              <a:gd name="T32" fmla="*/ 144 w 2136"/>
              <a:gd name="T33" fmla="*/ 2072 h 2120"/>
              <a:gd name="T34" fmla="*/ 144 w 2136"/>
              <a:gd name="T35" fmla="*/ 2024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36" h="2120">
                <a:moveTo>
                  <a:pt x="240" y="2024"/>
                </a:moveTo>
                <a:cubicBezTo>
                  <a:pt x="368" y="1980"/>
                  <a:pt x="496" y="1936"/>
                  <a:pt x="624" y="1832"/>
                </a:cubicBezTo>
                <a:cubicBezTo>
                  <a:pt x="752" y="1728"/>
                  <a:pt x="904" y="1560"/>
                  <a:pt x="1008" y="1400"/>
                </a:cubicBezTo>
                <a:cubicBezTo>
                  <a:pt x="1112" y="1240"/>
                  <a:pt x="1208" y="1072"/>
                  <a:pt x="1248" y="872"/>
                </a:cubicBezTo>
                <a:cubicBezTo>
                  <a:pt x="1288" y="672"/>
                  <a:pt x="1248" y="320"/>
                  <a:pt x="1248" y="200"/>
                </a:cubicBezTo>
                <a:cubicBezTo>
                  <a:pt x="1248" y="80"/>
                  <a:pt x="1256" y="184"/>
                  <a:pt x="1248" y="152"/>
                </a:cubicBezTo>
                <a:cubicBezTo>
                  <a:pt x="1240" y="120"/>
                  <a:pt x="1192" y="16"/>
                  <a:pt x="1200" y="8"/>
                </a:cubicBezTo>
                <a:cubicBezTo>
                  <a:pt x="1208" y="0"/>
                  <a:pt x="1248" y="40"/>
                  <a:pt x="1296" y="104"/>
                </a:cubicBezTo>
                <a:cubicBezTo>
                  <a:pt x="1344" y="168"/>
                  <a:pt x="1416" y="296"/>
                  <a:pt x="1488" y="392"/>
                </a:cubicBezTo>
                <a:cubicBezTo>
                  <a:pt x="1560" y="488"/>
                  <a:pt x="1640" y="560"/>
                  <a:pt x="1728" y="680"/>
                </a:cubicBezTo>
                <a:cubicBezTo>
                  <a:pt x="1816" y="800"/>
                  <a:pt x="1952" y="1016"/>
                  <a:pt x="2016" y="1112"/>
                </a:cubicBezTo>
                <a:cubicBezTo>
                  <a:pt x="2080" y="1208"/>
                  <a:pt x="2096" y="1224"/>
                  <a:pt x="2112" y="1256"/>
                </a:cubicBezTo>
                <a:cubicBezTo>
                  <a:pt x="2128" y="1288"/>
                  <a:pt x="2136" y="1288"/>
                  <a:pt x="2112" y="1304"/>
                </a:cubicBezTo>
                <a:cubicBezTo>
                  <a:pt x="2088" y="1320"/>
                  <a:pt x="2048" y="1320"/>
                  <a:pt x="1968" y="1352"/>
                </a:cubicBezTo>
                <a:cubicBezTo>
                  <a:pt x="1888" y="1384"/>
                  <a:pt x="1792" y="1432"/>
                  <a:pt x="1632" y="1496"/>
                </a:cubicBezTo>
                <a:cubicBezTo>
                  <a:pt x="1472" y="1560"/>
                  <a:pt x="1256" y="1640"/>
                  <a:pt x="1008" y="1736"/>
                </a:cubicBezTo>
                <a:cubicBezTo>
                  <a:pt x="760" y="1832"/>
                  <a:pt x="288" y="2024"/>
                  <a:pt x="144" y="2072"/>
                </a:cubicBezTo>
                <a:cubicBezTo>
                  <a:pt x="0" y="2120"/>
                  <a:pt x="72" y="2072"/>
                  <a:pt x="144" y="2024"/>
                </a:cubicBezTo>
              </a:path>
            </a:pathLst>
          </a:custGeom>
          <a:solidFill>
            <a:srgbClr val="5F5F5F">
              <a:alpha val="6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9" name="Line 49"/>
          <p:cNvSpPr>
            <a:spLocks noChangeShapeType="1"/>
          </p:cNvSpPr>
          <p:nvPr/>
        </p:nvSpPr>
        <p:spPr bwMode="auto">
          <a:xfrm>
            <a:off x="4572000" y="1066800"/>
            <a:ext cx="2286000" cy="3124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0" name="Line 50"/>
          <p:cNvSpPr>
            <a:spLocks noChangeShapeType="1"/>
          </p:cNvSpPr>
          <p:nvPr/>
        </p:nvSpPr>
        <p:spPr bwMode="auto">
          <a:xfrm flipV="1">
            <a:off x="3505200" y="4191000"/>
            <a:ext cx="3352800" cy="1219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1" name="Freeform 51"/>
          <p:cNvSpPr>
            <a:spLocks/>
          </p:cNvSpPr>
          <p:nvPr/>
        </p:nvSpPr>
        <p:spPr bwMode="auto">
          <a:xfrm>
            <a:off x="5310188" y="5280025"/>
            <a:ext cx="820737" cy="889000"/>
          </a:xfrm>
          <a:custGeom>
            <a:avLst/>
            <a:gdLst>
              <a:gd name="T0" fmla="*/ 468 w 517"/>
              <a:gd name="T1" fmla="*/ 0 h 560"/>
              <a:gd name="T2" fmla="*/ 233 w 517"/>
              <a:gd name="T3" fmla="*/ 33 h 560"/>
              <a:gd name="T4" fmla="*/ 176 w 517"/>
              <a:gd name="T5" fmla="*/ 41 h 560"/>
              <a:gd name="T6" fmla="*/ 127 w 517"/>
              <a:gd name="T7" fmla="*/ 57 h 560"/>
              <a:gd name="T8" fmla="*/ 119 w 517"/>
              <a:gd name="T9" fmla="*/ 89 h 560"/>
              <a:gd name="T10" fmla="*/ 346 w 517"/>
              <a:gd name="T11" fmla="*/ 479 h 560"/>
              <a:gd name="T12" fmla="*/ 403 w 517"/>
              <a:gd name="T13" fmla="*/ 463 h 560"/>
              <a:gd name="T14" fmla="*/ 419 w 517"/>
              <a:gd name="T15" fmla="*/ 446 h 560"/>
              <a:gd name="T16" fmla="*/ 468 w 517"/>
              <a:gd name="T17" fmla="*/ 430 h 560"/>
              <a:gd name="T18" fmla="*/ 492 w 517"/>
              <a:gd name="T19" fmla="*/ 422 h 560"/>
              <a:gd name="T20" fmla="*/ 468 w 517"/>
              <a:gd name="T21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7" h="560">
                <a:moveTo>
                  <a:pt x="468" y="0"/>
                </a:moveTo>
                <a:cubicBezTo>
                  <a:pt x="373" y="31"/>
                  <a:pt x="368" y="26"/>
                  <a:pt x="233" y="33"/>
                </a:cubicBezTo>
                <a:cubicBezTo>
                  <a:pt x="214" y="36"/>
                  <a:pt x="195" y="37"/>
                  <a:pt x="176" y="41"/>
                </a:cubicBezTo>
                <a:cubicBezTo>
                  <a:pt x="159" y="45"/>
                  <a:pt x="127" y="57"/>
                  <a:pt x="127" y="57"/>
                </a:cubicBezTo>
                <a:cubicBezTo>
                  <a:pt x="124" y="68"/>
                  <a:pt x="119" y="78"/>
                  <a:pt x="119" y="89"/>
                </a:cubicBezTo>
                <a:cubicBezTo>
                  <a:pt x="119" y="560"/>
                  <a:pt x="0" y="492"/>
                  <a:pt x="346" y="479"/>
                </a:cubicBezTo>
                <a:cubicBezTo>
                  <a:pt x="352" y="478"/>
                  <a:pt x="395" y="468"/>
                  <a:pt x="403" y="463"/>
                </a:cubicBezTo>
                <a:cubicBezTo>
                  <a:pt x="410" y="459"/>
                  <a:pt x="412" y="450"/>
                  <a:pt x="419" y="446"/>
                </a:cubicBezTo>
                <a:cubicBezTo>
                  <a:pt x="434" y="438"/>
                  <a:pt x="452" y="435"/>
                  <a:pt x="468" y="430"/>
                </a:cubicBezTo>
                <a:cubicBezTo>
                  <a:pt x="476" y="427"/>
                  <a:pt x="492" y="422"/>
                  <a:pt x="492" y="422"/>
                </a:cubicBezTo>
                <a:cubicBezTo>
                  <a:pt x="486" y="127"/>
                  <a:pt x="517" y="153"/>
                  <a:pt x="468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89172" name="Freeform 52"/>
          <p:cNvSpPr>
            <a:spLocks/>
          </p:cNvSpPr>
          <p:nvPr/>
        </p:nvSpPr>
        <p:spPr bwMode="auto">
          <a:xfrm>
            <a:off x="7277100" y="5321300"/>
            <a:ext cx="852488" cy="757238"/>
          </a:xfrm>
          <a:custGeom>
            <a:avLst/>
            <a:gdLst>
              <a:gd name="T0" fmla="*/ 0 w 537"/>
              <a:gd name="T1" fmla="*/ 88 h 477"/>
              <a:gd name="T2" fmla="*/ 232 w 537"/>
              <a:gd name="T3" fmla="*/ 0 h 477"/>
              <a:gd name="T4" fmla="*/ 332 w 537"/>
              <a:gd name="T5" fmla="*/ 72 h 477"/>
              <a:gd name="T6" fmla="*/ 357 w 537"/>
              <a:gd name="T7" fmla="*/ 80 h 477"/>
              <a:gd name="T8" fmla="*/ 391 w 537"/>
              <a:gd name="T9" fmla="*/ 91 h 477"/>
              <a:gd name="T10" fmla="*/ 389 w 537"/>
              <a:gd name="T11" fmla="*/ 96 h 477"/>
              <a:gd name="T12" fmla="*/ 446 w 537"/>
              <a:gd name="T13" fmla="*/ 120 h 477"/>
              <a:gd name="T14" fmla="*/ 405 w 537"/>
              <a:gd name="T15" fmla="*/ 477 h 477"/>
              <a:gd name="T16" fmla="*/ 8 w 537"/>
              <a:gd name="T17" fmla="*/ 420 h 477"/>
              <a:gd name="T18" fmla="*/ 0 w 537"/>
              <a:gd name="T19" fmla="*/ 282 h 477"/>
              <a:gd name="T20" fmla="*/ 32 w 537"/>
              <a:gd name="T21" fmla="*/ 145 h 477"/>
              <a:gd name="T22" fmla="*/ 0 w 537"/>
              <a:gd name="T23" fmla="*/ 88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7" h="477">
                <a:moveTo>
                  <a:pt x="0" y="88"/>
                </a:moveTo>
                <a:cubicBezTo>
                  <a:pt x="70" y="78"/>
                  <a:pt x="163" y="12"/>
                  <a:pt x="232" y="0"/>
                </a:cubicBezTo>
                <a:cubicBezTo>
                  <a:pt x="265" y="31"/>
                  <a:pt x="289" y="67"/>
                  <a:pt x="332" y="72"/>
                </a:cubicBezTo>
                <a:cubicBezTo>
                  <a:pt x="340" y="75"/>
                  <a:pt x="348" y="80"/>
                  <a:pt x="357" y="80"/>
                </a:cubicBezTo>
                <a:cubicBezTo>
                  <a:pt x="365" y="80"/>
                  <a:pt x="383" y="87"/>
                  <a:pt x="391" y="91"/>
                </a:cubicBezTo>
                <a:cubicBezTo>
                  <a:pt x="399" y="95"/>
                  <a:pt x="384" y="89"/>
                  <a:pt x="389" y="96"/>
                </a:cubicBezTo>
                <a:cubicBezTo>
                  <a:pt x="403" y="114"/>
                  <a:pt x="426" y="115"/>
                  <a:pt x="446" y="120"/>
                </a:cubicBezTo>
                <a:cubicBezTo>
                  <a:pt x="408" y="239"/>
                  <a:pt x="537" y="435"/>
                  <a:pt x="405" y="477"/>
                </a:cubicBezTo>
                <a:cubicBezTo>
                  <a:pt x="274" y="458"/>
                  <a:pt x="134" y="467"/>
                  <a:pt x="8" y="420"/>
                </a:cubicBezTo>
                <a:cubicBezTo>
                  <a:pt x="5" y="374"/>
                  <a:pt x="0" y="328"/>
                  <a:pt x="0" y="282"/>
                </a:cubicBezTo>
                <a:cubicBezTo>
                  <a:pt x="0" y="239"/>
                  <a:pt x="18" y="186"/>
                  <a:pt x="32" y="145"/>
                </a:cubicBezTo>
                <a:cubicBezTo>
                  <a:pt x="39" y="124"/>
                  <a:pt x="11" y="107"/>
                  <a:pt x="0" y="8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89173" name="Line 53"/>
          <p:cNvSpPr>
            <a:spLocks noChangeShapeType="1"/>
          </p:cNvSpPr>
          <p:nvPr/>
        </p:nvSpPr>
        <p:spPr bwMode="auto">
          <a:xfrm>
            <a:off x="7620000" y="5562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4" name="Line 54"/>
          <p:cNvSpPr>
            <a:spLocks noChangeShapeType="1"/>
          </p:cNvSpPr>
          <p:nvPr/>
        </p:nvSpPr>
        <p:spPr bwMode="auto">
          <a:xfrm>
            <a:off x="5791200" y="54864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5" name="Freeform 55"/>
          <p:cNvSpPr>
            <a:spLocks/>
          </p:cNvSpPr>
          <p:nvPr/>
        </p:nvSpPr>
        <p:spPr bwMode="auto">
          <a:xfrm>
            <a:off x="4876800" y="5370513"/>
            <a:ext cx="622300" cy="720725"/>
          </a:xfrm>
          <a:custGeom>
            <a:avLst/>
            <a:gdLst>
              <a:gd name="T0" fmla="*/ 438 w 438"/>
              <a:gd name="T1" fmla="*/ 0 h 454"/>
              <a:gd name="T2" fmla="*/ 114 w 438"/>
              <a:gd name="T3" fmla="*/ 32 h 454"/>
              <a:gd name="T4" fmla="*/ 0 w 438"/>
              <a:gd name="T5" fmla="*/ 65 h 454"/>
              <a:gd name="T6" fmla="*/ 24 w 438"/>
              <a:gd name="T7" fmla="*/ 454 h 454"/>
              <a:gd name="T8" fmla="*/ 333 w 438"/>
              <a:gd name="T9" fmla="*/ 430 h 454"/>
              <a:gd name="T10" fmla="*/ 430 w 438"/>
              <a:gd name="T11" fmla="*/ 422 h 454"/>
              <a:gd name="T12" fmla="*/ 422 w 438"/>
              <a:gd name="T13" fmla="*/ 398 h 454"/>
              <a:gd name="T14" fmla="*/ 438 w 438"/>
              <a:gd name="T15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8" h="454">
                <a:moveTo>
                  <a:pt x="438" y="0"/>
                </a:moveTo>
                <a:cubicBezTo>
                  <a:pt x="333" y="21"/>
                  <a:pt x="221" y="20"/>
                  <a:pt x="114" y="32"/>
                </a:cubicBezTo>
                <a:cubicBezTo>
                  <a:pt x="74" y="46"/>
                  <a:pt x="41" y="57"/>
                  <a:pt x="0" y="65"/>
                </a:cubicBezTo>
                <a:cubicBezTo>
                  <a:pt x="7" y="195"/>
                  <a:pt x="18" y="324"/>
                  <a:pt x="24" y="454"/>
                </a:cubicBezTo>
                <a:cubicBezTo>
                  <a:pt x="138" y="438"/>
                  <a:pt x="196" y="435"/>
                  <a:pt x="333" y="430"/>
                </a:cubicBezTo>
                <a:cubicBezTo>
                  <a:pt x="365" y="427"/>
                  <a:pt x="399" y="433"/>
                  <a:pt x="430" y="422"/>
                </a:cubicBezTo>
                <a:cubicBezTo>
                  <a:pt x="438" y="419"/>
                  <a:pt x="422" y="406"/>
                  <a:pt x="422" y="398"/>
                </a:cubicBezTo>
                <a:cubicBezTo>
                  <a:pt x="425" y="265"/>
                  <a:pt x="433" y="133"/>
                  <a:pt x="438" y="0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89176" name="Freeform 56"/>
          <p:cNvSpPr>
            <a:spLocks/>
          </p:cNvSpPr>
          <p:nvPr/>
        </p:nvSpPr>
        <p:spPr bwMode="auto">
          <a:xfrm>
            <a:off x="7970838" y="5461000"/>
            <a:ext cx="715962" cy="758825"/>
          </a:xfrm>
          <a:custGeom>
            <a:avLst/>
            <a:gdLst>
              <a:gd name="T0" fmla="*/ 17 w 420"/>
              <a:gd name="T1" fmla="*/ 57 h 478"/>
              <a:gd name="T2" fmla="*/ 25 w 420"/>
              <a:gd name="T3" fmla="*/ 381 h 478"/>
              <a:gd name="T4" fmla="*/ 333 w 420"/>
              <a:gd name="T5" fmla="*/ 89 h 478"/>
              <a:gd name="T6" fmla="*/ 317 w 420"/>
              <a:gd name="T7" fmla="*/ 0 h 478"/>
              <a:gd name="T8" fmla="*/ 139 w 420"/>
              <a:gd name="T9" fmla="*/ 8 h 478"/>
              <a:gd name="T10" fmla="*/ 41 w 420"/>
              <a:gd name="T11" fmla="*/ 48 h 478"/>
              <a:gd name="T12" fmla="*/ 17 w 420"/>
              <a:gd name="T13" fmla="*/ 5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0" h="478">
                <a:moveTo>
                  <a:pt x="17" y="57"/>
                </a:moveTo>
                <a:cubicBezTo>
                  <a:pt x="0" y="162"/>
                  <a:pt x="19" y="276"/>
                  <a:pt x="25" y="381"/>
                </a:cubicBezTo>
                <a:cubicBezTo>
                  <a:pt x="420" y="371"/>
                  <a:pt x="358" y="478"/>
                  <a:pt x="333" y="89"/>
                </a:cubicBezTo>
                <a:cubicBezTo>
                  <a:pt x="331" y="59"/>
                  <a:pt x="322" y="30"/>
                  <a:pt x="317" y="0"/>
                </a:cubicBezTo>
                <a:cubicBezTo>
                  <a:pt x="275" y="10"/>
                  <a:pt x="165" y="6"/>
                  <a:pt x="139" y="8"/>
                </a:cubicBezTo>
                <a:cubicBezTo>
                  <a:pt x="104" y="19"/>
                  <a:pt x="77" y="36"/>
                  <a:pt x="41" y="48"/>
                </a:cubicBezTo>
                <a:cubicBezTo>
                  <a:pt x="33" y="51"/>
                  <a:pt x="17" y="57"/>
                  <a:pt x="17" y="57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89177" name="Line 57"/>
          <p:cNvSpPr>
            <a:spLocks noChangeShapeType="1"/>
          </p:cNvSpPr>
          <p:nvPr/>
        </p:nvSpPr>
        <p:spPr bwMode="auto">
          <a:xfrm flipV="1">
            <a:off x="5257800" y="5486400"/>
            <a:ext cx="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8" name="Line 58"/>
          <p:cNvSpPr>
            <a:spLocks noChangeShapeType="1"/>
          </p:cNvSpPr>
          <p:nvPr/>
        </p:nvSpPr>
        <p:spPr bwMode="auto">
          <a:xfrm flipV="1">
            <a:off x="8229600" y="55626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179" name="Picture 59" descr="1science8-thum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6891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0" name="Rectangle 60"/>
          <p:cNvSpPr>
            <a:spLocks noChangeArrowheads="1"/>
          </p:cNvSpPr>
          <p:nvPr/>
        </p:nvSpPr>
        <p:spPr bwMode="auto">
          <a:xfrm>
            <a:off x="609600" y="609600"/>
            <a:ext cx="3508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</a:p>
        </p:txBody>
      </p:sp>
      <p:sp>
        <p:nvSpPr>
          <p:cNvPr id="389181" name="Rectangle 61"/>
          <p:cNvSpPr>
            <a:spLocks noChangeArrowheads="1"/>
          </p:cNvSpPr>
          <p:nvPr/>
        </p:nvSpPr>
        <p:spPr bwMode="auto">
          <a:xfrm>
            <a:off x="609600" y="1981200"/>
            <a:ext cx="3508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</a:p>
        </p:txBody>
      </p:sp>
      <p:sp>
        <p:nvSpPr>
          <p:cNvPr id="389182" name="Rectangle 62"/>
          <p:cNvSpPr>
            <a:spLocks noChangeArrowheads="1"/>
          </p:cNvSpPr>
          <p:nvPr/>
        </p:nvSpPr>
        <p:spPr bwMode="auto">
          <a:xfrm>
            <a:off x="304800" y="152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Normal</a:t>
            </a:r>
          </a:p>
        </p:txBody>
      </p:sp>
      <p:sp>
        <p:nvSpPr>
          <p:cNvPr id="389183" name="Line 63"/>
          <p:cNvSpPr>
            <a:spLocks noChangeShapeType="1"/>
          </p:cNvSpPr>
          <p:nvPr/>
        </p:nvSpPr>
        <p:spPr bwMode="auto">
          <a:xfrm flipV="1">
            <a:off x="1295400" y="304800"/>
            <a:ext cx="0" cy="6705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4" name="Line 64"/>
          <p:cNvSpPr>
            <a:spLocks noChangeShapeType="1"/>
          </p:cNvSpPr>
          <p:nvPr/>
        </p:nvSpPr>
        <p:spPr bwMode="auto">
          <a:xfrm flipV="1">
            <a:off x="3429000" y="228600"/>
            <a:ext cx="0" cy="6858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5" name="Line 65"/>
          <p:cNvSpPr>
            <a:spLocks noChangeShapeType="1"/>
          </p:cNvSpPr>
          <p:nvPr/>
        </p:nvSpPr>
        <p:spPr bwMode="auto">
          <a:xfrm flipV="1">
            <a:off x="2286000" y="304800"/>
            <a:ext cx="0" cy="6705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6" name="Line 66"/>
          <p:cNvSpPr>
            <a:spLocks noChangeShapeType="1"/>
          </p:cNvSpPr>
          <p:nvPr/>
        </p:nvSpPr>
        <p:spPr bwMode="auto">
          <a:xfrm flipV="1">
            <a:off x="4419600" y="228600"/>
            <a:ext cx="0" cy="6858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0" name="Rectangle 70"/>
          <p:cNvSpPr>
            <a:spLocks noChangeArrowheads="1"/>
          </p:cNvSpPr>
          <p:nvPr/>
        </p:nvSpPr>
        <p:spPr bwMode="auto">
          <a:xfrm>
            <a:off x="4572000" y="0"/>
            <a:ext cx="457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bg2"/>
                </a:solidFill>
              </a:rPr>
              <a:t>Present Day</a:t>
            </a:r>
          </a:p>
        </p:txBody>
      </p:sp>
      <p:pic>
        <p:nvPicPr>
          <p:cNvPr id="389191" name="Picture 71" descr="1ar02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988" y="1243012"/>
            <a:ext cx="10668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333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89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89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89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389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89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389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389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389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8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8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8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8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9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9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9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9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9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9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9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9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89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9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89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389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89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389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89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89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89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389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89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89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389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389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389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89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89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89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389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389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389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2000" fill="hold"/>
                                        <p:tgtEl>
                                          <p:spTgt spid="389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389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389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389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389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389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2000" fill="hold"/>
                                        <p:tgtEl>
                                          <p:spTgt spid="389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389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389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389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389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89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389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389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389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89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89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89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2000" fill="hold"/>
                                        <p:tgtEl>
                                          <p:spTgt spid="389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389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389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389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89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389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389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389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89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389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389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389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89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89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89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2000" fill="hold"/>
                                        <p:tgtEl>
                                          <p:spTgt spid="389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389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389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389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389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389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38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38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38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38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38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38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2" grpId="0" animBg="1"/>
      <p:bldP spid="389142" grpId="1" animBg="1"/>
      <p:bldP spid="389143" grpId="0" animBg="1"/>
      <p:bldP spid="389143" grpId="1" animBg="1"/>
      <p:bldP spid="389144" grpId="0" animBg="1"/>
      <p:bldP spid="389144" grpId="1" animBg="1"/>
      <p:bldP spid="389145" grpId="0" animBg="1"/>
      <p:bldP spid="389145" grpId="1" animBg="1"/>
      <p:bldP spid="389146" grpId="0" animBg="1"/>
      <p:bldP spid="389146" grpId="1" animBg="1"/>
      <p:bldP spid="389147" grpId="0" animBg="1"/>
      <p:bldP spid="389147" grpId="1" animBg="1"/>
      <p:bldP spid="389148" grpId="0" animBg="1"/>
      <p:bldP spid="389148" grpId="1" animBg="1"/>
      <p:bldP spid="389149" grpId="0" animBg="1"/>
      <p:bldP spid="389149" grpId="1" animBg="1"/>
      <p:bldP spid="389150" grpId="0" animBg="1"/>
      <p:bldP spid="389150" grpId="1" animBg="1"/>
      <p:bldP spid="389151" grpId="0" animBg="1"/>
      <p:bldP spid="389151" grpId="1" animBg="1"/>
      <p:bldP spid="389152" grpId="0" animBg="1"/>
      <p:bldP spid="389152" grpId="1" animBg="1"/>
      <p:bldP spid="389153" grpId="0" animBg="1"/>
      <p:bldP spid="389154" grpId="0" animBg="1"/>
      <p:bldP spid="389155" grpId="0" animBg="1"/>
      <p:bldP spid="389156" grpId="0" animBg="1"/>
      <p:bldP spid="389157" grpId="0" animBg="1"/>
      <p:bldP spid="389158" grpId="0" animBg="1"/>
      <p:bldP spid="389159" grpId="0" animBg="1"/>
      <p:bldP spid="389160" grpId="0" animBg="1"/>
      <p:bldP spid="389161" grpId="0" animBg="1"/>
      <p:bldP spid="389162" grpId="0" animBg="1"/>
      <p:bldP spid="389163" grpId="0" animBg="1"/>
      <p:bldP spid="389164" grpId="0" animBg="1"/>
      <p:bldP spid="389165" grpId="0" animBg="1"/>
      <p:bldP spid="389166" grpId="0" animBg="1"/>
      <p:bldP spid="389167" grpId="0" animBg="1"/>
      <p:bldP spid="389177" grpId="0" animBg="1"/>
      <p:bldP spid="389178" grpId="0" animBg="1"/>
      <p:bldP spid="389183" grpId="0" animBg="1"/>
      <p:bldP spid="389184" grpId="0" animBg="1"/>
      <p:bldP spid="389185" grpId="0" animBg="1"/>
      <p:bldP spid="38918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357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Daily Routine</vt:lpstr>
      <vt:lpstr>Bellwork/Quick-write</vt:lpstr>
      <vt:lpstr>Rock Ages through radiometric dating</vt:lpstr>
      <vt:lpstr>How do magnetic clues help show sea floor spreading?</vt:lpstr>
      <vt:lpstr>How do magnetic clues help show sea floor spreading?</vt:lpstr>
      <vt:lpstr>   Mineral Alignment</vt:lpstr>
      <vt:lpstr>PowerPoint Presentation</vt:lpstr>
      <vt:lpstr>PowerPoint Presentation</vt:lpstr>
      <vt:lpstr>PowerPoint Presentation</vt:lpstr>
      <vt:lpstr>Why doesn’t the Earth continue to get bigger with sea floor spreading?</vt:lpstr>
      <vt:lpstr>How else do we know the plates are moving?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</dc:title>
  <dc:creator>Dat Jones</dc:creator>
  <cp:lastModifiedBy>student, rhs</cp:lastModifiedBy>
  <cp:revision>6</cp:revision>
  <dcterms:created xsi:type="dcterms:W3CDTF">2014-09-04T21:57:37Z</dcterms:created>
  <dcterms:modified xsi:type="dcterms:W3CDTF">2014-09-05T20:23:56Z</dcterms:modified>
</cp:coreProperties>
</file>