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85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1A69-3223-3847-B136-E1AE7C5C8AA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65C-AEAE-BA4F-95DB-B78F44B1A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9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1A69-3223-3847-B136-E1AE7C5C8AA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65C-AEAE-BA4F-95DB-B78F44B1A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0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1A69-3223-3847-B136-E1AE7C5C8AA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65C-AEAE-BA4F-95DB-B78F44B1A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1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1A69-3223-3847-B136-E1AE7C5C8AA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65C-AEAE-BA4F-95DB-B78F44B1A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6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1A69-3223-3847-B136-E1AE7C5C8AA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65C-AEAE-BA4F-95DB-B78F44B1A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9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1A69-3223-3847-B136-E1AE7C5C8AA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65C-AEAE-BA4F-95DB-B78F44B1A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1A69-3223-3847-B136-E1AE7C5C8AA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65C-AEAE-BA4F-95DB-B78F44B1A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1A69-3223-3847-B136-E1AE7C5C8AA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65C-AEAE-BA4F-95DB-B78F44B1A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1A69-3223-3847-B136-E1AE7C5C8AA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65C-AEAE-BA4F-95DB-B78F44B1A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0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1A69-3223-3847-B136-E1AE7C5C8AA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65C-AEAE-BA4F-95DB-B78F44B1A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4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1A69-3223-3847-B136-E1AE7C5C8AA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65C-AEAE-BA4F-95DB-B78F44B1A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1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A1A69-3223-3847-B136-E1AE7C5C8AA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F565C-AEAE-BA4F-95DB-B78F44B1A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2465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lithosphere and asthenosphere?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Describe how plates interact with each other at the three types of plate boundaries?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Plate Tectonics: Plate Boundaries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Spot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 Using a ruler and the map provided, measure the distance between the first volcano (Kilauea) and the other island volcanoes.</a:t>
            </a:r>
          </a:p>
          <a:p>
            <a:r>
              <a:rPr lang="en-US" dirty="0"/>
              <a:t>2. Convert the measurements into kilometers, using the scale on the map.</a:t>
            </a:r>
          </a:p>
          <a:p>
            <a:r>
              <a:rPr lang="en-US" dirty="0"/>
              <a:t>3. Record the distance on the table “Age of the Hawaiian Islands and Outer Seamounts.”</a:t>
            </a:r>
          </a:p>
          <a:p>
            <a:r>
              <a:rPr lang="en-US" dirty="0"/>
              <a:t>4. Create a graph with distance in kilometers on the “Y” axis and age in millions of years on the “X” axis, and plot your data.</a:t>
            </a:r>
          </a:p>
          <a:p>
            <a:r>
              <a:rPr lang="en-US" dirty="0"/>
              <a:t>5. Draw a line to represent the best fit of your data.</a:t>
            </a:r>
          </a:p>
          <a:p>
            <a:r>
              <a:rPr lang="en-US" dirty="0"/>
              <a:t>6. The slope of the line will give you the speed of the plate, in kilometers per millions of years.</a:t>
            </a:r>
          </a:p>
          <a:p>
            <a:r>
              <a:rPr lang="en-US" dirty="0"/>
              <a:t>7. Extension: Convert the speed from km/millions of years to centimeters per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8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Spot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4. Create a graph with distance in kilometers on the “Y” axis and age in millions of years on the “X” axis, and plot your data.</a:t>
            </a:r>
          </a:p>
          <a:p>
            <a:r>
              <a:rPr lang="en-US" dirty="0" smtClean="0"/>
              <a:t>5. Draw a line to represent the best fit of your data.</a:t>
            </a:r>
          </a:p>
          <a:p>
            <a:r>
              <a:rPr lang="en-US" dirty="0" smtClean="0"/>
              <a:t>6. The slope of the line will give you the speed of the plate, in kilometers per millions of years.</a:t>
            </a:r>
          </a:p>
          <a:p>
            <a:r>
              <a:rPr lang="en-US" dirty="0" smtClean="0"/>
              <a:t>7. Extension: Convert the speed from km/millions of years to centimeters per year.</a:t>
            </a:r>
          </a:p>
        </p:txBody>
      </p:sp>
    </p:spTree>
    <p:extLst>
      <p:ext uri="{BB962C8B-B14F-4D97-AF65-F5344CB8AC3E}">
        <p14:creationId xmlns:p14="http://schemas.microsoft.com/office/powerpoint/2010/main" val="55276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912"/>
          <a:stretch/>
        </p:blipFill>
        <p:spPr>
          <a:xfrm>
            <a:off x="457200" y="0"/>
            <a:ext cx="8229600" cy="6738024"/>
          </a:xfrm>
        </p:spPr>
      </p:pic>
      <p:cxnSp>
        <p:nvCxnSpPr>
          <p:cNvPr id="6" name="Straight Connector 5"/>
          <p:cNvCxnSpPr/>
          <p:nvPr/>
        </p:nvCxnSpPr>
        <p:spPr>
          <a:xfrm>
            <a:off x="1531675" y="620480"/>
            <a:ext cx="242353" cy="270490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74028" y="3325385"/>
            <a:ext cx="5118507" cy="251100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6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319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Daily Routine</vt:lpstr>
      <vt:lpstr>Bellwork</vt:lpstr>
      <vt:lpstr>Plate Tectonics: Plate Boundaries</vt:lpstr>
      <vt:lpstr>I will be able to…</vt:lpstr>
      <vt:lpstr>Hot Spot Plate Tectonics</vt:lpstr>
      <vt:lpstr>Hot Spot Plate Tectonics</vt:lpstr>
      <vt:lpstr>Conversion Factor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Dat Jones</dc:creator>
  <cp:lastModifiedBy>Hamilton, Grant</cp:lastModifiedBy>
  <cp:revision>4</cp:revision>
  <dcterms:created xsi:type="dcterms:W3CDTF">2014-09-11T03:16:21Z</dcterms:created>
  <dcterms:modified xsi:type="dcterms:W3CDTF">2014-09-15T20:42:31Z</dcterms:modified>
</cp:coreProperties>
</file>