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72" r:id="rId4"/>
    <p:sldId id="273" r:id="rId5"/>
    <p:sldId id="258" r:id="rId6"/>
    <p:sldId id="260" r:id="rId7"/>
    <p:sldId id="261" r:id="rId8"/>
    <p:sldId id="263" r:id="rId9"/>
    <p:sldId id="267" r:id="rId10"/>
    <p:sldId id="264" r:id="rId11"/>
    <p:sldId id="265" r:id="rId12"/>
    <p:sldId id="266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ADCF-B767-4B48-AFD2-CA9F74CA8B8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57B2-DF1E-4289-84EB-2A18D5163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4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ADCF-B767-4B48-AFD2-CA9F74CA8B8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57B2-DF1E-4289-84EB-2A18D5163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ADCF-B767-4B48-AFD2-CA9F74CA8B8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57B2-DF1E-4289-84EB-2A18D5163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5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ADCF-B767-4B48-AFD2-CA9F74CA8B8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57B2-DF1E-4289-84EB-2A18D5163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7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ADCF-B767-4B48-AFD2-CA9F74CA8B8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57B2-DF1E-4289-84EB-2A18D5163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9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ADCF-B767-4B48-AFD2-CA9F74CA8B8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57B2-DF1E-4289-84EB-2A18D5163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6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ADCF-B767-4B48-AFD2-CA9F74CA8B8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57B2-DF1E-4289-84EB-2A18D5163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0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ADCF-B767-4B48-AFD2-CA9F74CA8B8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57B2-DF1E-4289-84EB-2A18D5163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ADCF-B767-4B48-AFD2-CA9F74CA8B8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57B2-DF1E-4289-84EB-2A18D5163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1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ADCF-B767-4B48-AFD2-CA9F74CA8B8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57B2-DF1E-4289-84EB-2A18D5163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4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ADCF-B767-4B48-AFD2-CA9F74CA8B8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D57B2-DF1E-4289-84EB-2A18D5163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2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8ADCF-B767-4B48-AFD2-CA9F74CA8B8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D57B2-DF1E-4289-84EB-2A18D5163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6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235815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DNA replication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Enzymes unzip the DNA molecule</a:t>
            </a:r>
          </a:p>
          <a:p>
            <a:r>
              <a:rPr lang="en-US" dirty="0" smtClean="0"/>
              <a:t>Breaks hydrogen bonds holding nucleotides together</a:t>
            </a:r>
          </a:p>
          <a:p>
            <a:r>
              <a:rPr lang="en-US" dirty="0" smtClean="0"/>
              <a:t>Bases on separate strands are exposed</a:t>
            </a:r>
          </a:p>
          <a:p>
            <a:r>
              <a:rPr lang="en-US" dirty="0" smtClean="0"/>
              <a:t>Analogy: unzipping your jacket</a:t>
            </a:r>
            <a:endParaRPr lang="en-US" dirty="0"/>
          </a:p>
        </p:txBody>
      </p:sp>
      <p:pic>
        <p:nvPicPr>
          <p:cNvPr id="2050" name="Picture 2" descr="http://malouffbioblog.files.wordpress.com/2012/04/dna-split.gif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597" b="21704"/>
          <a:stretch/>
        </p:blipFill>
        <p:spPr bwMode="auto">
          <a:xfrm>
            <a:off x="6172200" y="1219201"/>
            <a:ext cx="2196961" cy="536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40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DNA replication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572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Free-floating nucleotides pair with match on pattern strand</a:t>
            </a:r>
          </a:p>
          <a:p>
            <a:r>
              <a:rPr lang="en-US" dirty="0" smtClean="0"/>
              <a:t>DNA polymerase (enzyme/protein) binds nucleotides</a:t>
            </a:r>
          </a:p>
          <a:p>
            <a:r>
              <a:rPr lang="en-US" dirty="0" smtClean="0"/>
              <a:t>Forms a complimentary (matching up) strand</a:t>
            </a:r>
          </a:p>
          <a:p>
            <a:r>
              <a:rPr lang="en-US" dirty="0" smtClean="0"/>
              <a:t>Complex; DNA polymerase works on segments of DNA until ready to form finished copy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malouffbioblog.files.wordpress.com/2012/04/dna-split.gif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8" t="-1" r="32876" b="-266"/>
          <a:stretch/>
        </p:blipFill>
        <p:spPr bwMode="auto">
          <a:xfrm>
            <a:off x="5105400" y="1524000"/>
            <a:ext cx="3753722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3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DNA replication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419600" cy="4953000"/>
          </a:xfrm>
        </p:spPr>
        <p:txBody>
          <a:bodyPr/>
          <a:lstStyle/>
          <a:p>
            <a:r>
              <a:rPr lang="en-US" dirty="0" smtClean="0"/>
              <a:t>Special enzymes proof-read the strands and fix base pair matching mistakes</a:t>
            </a:r>
          </a:p>
          <a:p>
            <a:r>
              <a:rPr lang="en-US" dirty="0" smtClean="0"/>
              <a:t>Two new strands formed (one template and other partner match)</a:t>
            </a:r>
          </a:p>
          <a:p>
            <a:r>
              <a:rPr lang="en-US" dirty="0" smtClean="0"/>
              <a:t>Semiconservative replication</a:t>
            </a:r>
            <a:endParaRPr lang="en-US" dirty="0"/>
          </a:p>
        </p:txBody>
      </p:sp>
      <p:pic>
        <p:nvPicPr>
          <p:cNvPr id="2050" name="Picture 2" descr="http://malouffbioblog.files.wordpress.com/2012/04/dna-split.gif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83" t="-664" r="-1097" b="21106"/>
          <a:stretch/>
        </p:blipFill>
        <p:spPr bwMode="auto">
          <a:xfrm>
            <a:off x="4953000" y="1407083"/>
            <a:ext cx="3930555" cy="5450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3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Replication 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Work individual or groups </a:t>
            </a:r>
            <a:r>
              <a:rPr lang="en-US" b="1" u="sng" dirty="0" smtClean="0"/>
              <a:t>up to 3 people.</a:t>
            </a:r>
          </a:p>
          <a:p>
            <a:r>
              <a:rPr lang="en-US" dirty="0" smtClean="0"/>
              <a:t>This will be due by Wednesday, Jan 15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Project is to create a DNA model that is undergoing replication</a:t>
            </a:r>
          </a:p>
          <a:p>
            <a:r>
              <a:rPr lang="en-US" dirty="0" smtClean="0"/>
              <a:t>Model can be 2D or 3D which must be neat, clear, and </a:t>
            </a:r>
            <a:r>
              <a:rPr lang="en-US" dirty="0" smtClean="0"/>
              <a:t>orderly out materials from home</a:t>
            </a:r>
            <a:endParaRPr lang="en-US" dirty="0" smtClean="0"/>
          </a:p>
          <a:p>
            <a:r>
              <a:rPr lang="en-US" dirty="0" smtClean="0"/>
              <a:t>Every student must answer the question that go along with the assignment</a:t>
            </a:r>
          </a:p>
          <a:p>
            <a:r>
              <a:rPr lang="en-US" dirty="0" smtClean="0"/>
              <a:t>Question must be answered in the student’s own words; no copying your partners’ answers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20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75856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DNA replication project </a:t>
            </a:r>
            <a:r>
              <a:rPr lang="en-US" dirty="0" smtClean="0"/>
              <a:t>due Wed. </a:t>
            </a:r>
            <a:r>
              <a:rPr lang="en-US" dirty="0" smtClean="0"/>
              <a:t>Jan 15th</a:t>
            </a:r>
          </a:p>
        </p:txBody>
      </p:sp>
    </p:spTree>
    <p:extLst>
      <p:ext uri="{BB962C8B-B14F-4D97-AF65-F5344CB8AC3E}">
        <p14:creationId xmlns:p14="http://schemas.microsoft.com/office/powerpoint/2010/main" val="304896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down one personal goal you have this year</a:t>
            </a:r>
          </a:p>
          <a:p>
            <a:r>
              <a:rPr lang="en-US" dirty="0"/>
              <a:t>Write down one personal goal you have this semester</a:t>
            </a:r>
          </a:p>
          <a:p>
            <a:r>
              <a:rPr lang="en-US" dirty="0"/>
              <a:t>Write down one personal goal you have for this class this semester.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matching base pair sequence in this segment of a DNA molecule.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800" dirty="0" smtClean="0"/>
              <a:t>ACCGTAATGCCGCGAAATTGCTAT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9819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matching base pair sequence in this segment of a DNA molecule.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800" dirty="0" smtClean="0"/>
              <a:t>ACCGTAATGCCGCGAAATTGCTAT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TCCCATTACGGCGCTTTAACGATA</a:t>
            </a:r>
            <a:endParaRPr lang="en-US" sz="4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35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DNA replication model project Due Wednesday Jan 15th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731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 Replication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9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Summarize the process of DNA replication</a:t>
            </a:r>
          </a:p>
          <a:p>
            <a:r>
              <a:rPr lang="en-US" dirty="0" smtClean="0"/>
              <a:t>Describe the role of enzymes in DNA replication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4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replication?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Replication: the process which DNA is copied</a:t>
            </a:r>
          </a:p>
          <a:p>
            <a:r>
              <a:rPr lang="en-US" dirty="0" smtClean="0"/>
              <a:t>Takes place during the synthesis phase of interphase</a:t>
            </a:r>
          </a:p>
          <a:p>
            <a:r>
              <a:rPr lang="en-US" dirty="0" smtClean="0"/>
              <a:t>Takes place the nucleus</a:t>
            </a:r>
          </a:p>
          <a:p>
            <a:r>
              <a:rPr lang="en-US" dirty="0" smtClean="0"/>
              <a:t>Watson and Crick realized a single strand of DNA can be used as a pattern for a new strand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05000"/>
            <a:ext cx="19240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71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replication ensure that cells have complete sets of DNA?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6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9067</TotalTime>
  <Words>453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Daily Routine</vt:lpstr>
      <vt:lpstr>Bell Work</vt:lpstr>
      <vt:lpstr>Bell Work</vt:lpstr>
      <vt:lpstr>Bell Work</vt:lpstr>
      <vt:lpstr>Biology Announcements</vt:lpstr>
      <vt:lpstr>DNA Replication</vt:lpstr>
      <vt:lpstr>I will be able to…</vt:lpstr>
      <vt:lpstr>What is replication?</vt:lpstr>
      <vt:lpstr>How does replication ensure that cells have complete sets of DNA?</vt:lpstr>
      <vt:lpstr>How does DNA replication work?</vt:lpstr>
      <vt:lpstr>How does DNA replication work?</vt:lpstr>
      <vt:lpstr>How does DNA replication work?</vt:lpstr>
      <vt:lpstr>DNA Replication Project</vt:lpstr>
      <vt:lpstr>Daily Routine</vt:lpstr>
      <vt:lpstr>Biology Announcements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Grant W Hamilton</dc:creator>
  <cp:lastModifiedBy>Grant W Hamilton</cp:lastModifiedBy>
  <cp:revision>9</cp:revision>
  <dcterms:created xsi:type="dcterms:W3CDTF">2014-01-02T23:22:09Z</dcterms:created>
  <dcterms:modified xsi:type="dcterms:W3CDTF">2014-01-09T20:16:13Z</dcterms:modified>
</cp:coreProperties>
</file>