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7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C4DC5-ADF4-49F4-BE09-06FB695502FD}"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C7656-EEBC-40BA-98A3-1C85BE9AC6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C4DC5-ADF4-49F4-BE09-06FB695502FD}"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C7656-EEBC-40BA-98A3-1C85BE9AC6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ular Callout 3"/>
          <p:cNvSpPr/>
          <p:nvPr/>
        </p:nvSpPr>
        <p:spPr>
          <a:xfrm>
            <a:off x="6096000" y="152400"/>
            <a:ext cx="2819400" cy="2209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2.</a:t>
            </a:r>
            <a:r>
              <a:rPr lang="en-US" sz="1600" dirty="0" smtClean="0">
                <a:solidFill>
                  <a:schemeClr val="tx1"/>
                </a:solidFill>
              </a:rPr>
              <a:t> For </a:t>
            </a:r>
            <a:r>
              <a:rPr lang="en-US" sz="1600" dirty="0" smtClean="0">
                <a:solidFill>
                  <a:schemeClr val="tx1"/>
                </a:solidFill>
              </a:rPr>
              <a:t>this presentation, make sure you do a background that doesn’t make things difficult to read. Make sure to include pictures when appropriate. Be creative; be neat; be innovative. Delete this bubble when you are done.</a:t>
            </a:r>
            <a:endParaRPr lang="en-US" sz="1600" dirty="0">
              <a:solidFill>
                <a:schemeClr val="tx1"/>
              </a:solidFill>
            </a:endParaRPr>
          </a:p>
        </p:txBody>
      </p:sp>
      <p:sp>
        <p:nvSpPr>
          <p:cNvPr id="5" name="Rectangular Callout 4"/>
          <p:cNvSpPr/>
          <p:nvPr/>
        </p:nvSpPr>
        <p:spPr>
          <a:xfrm>
            <a:off x="228600" y="4191000"/>
            <a:ext cx="2667000" cy="2133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3.</a:t>
            </a:r>
            <a:r>
              <a:rPr lang="en-US" dirty="0" smtClean="0">
                <a:solidFill>
                  <a:schemeClr val="tx1"/>
                </a:solidFill>
              </a:rPr>
              <a:t> Include </a:t>
            </a:r>
            <a:r>
              <a:rPr lang="en-US" dirty="0" smtClean="0">
                <a:solidFill>
                  <a:schemeClr val="tx1"/>
                </a:solidFill>
              </a:rPr>
              <a:t>the name of your Rube Goldberg machine, a picture of your machine, all group member names, and class period. Delete this bubble when you are done.</a:t>
            </a:r>
            <a:endParaRPr lang="en-US" dirty="0">
              <a:solidFill>
                <a:schemeClr val="tx1"/>
              </a:solidFill>
            </a:endParaRPr>
          </a:p>
        </p:txBody>
      </p:sp>
      <p:sp>
        <p:nvSpPr>
          <p:cNvPr id="6" name="Rectangular Callout 5"/>
          <p:cNvSpPr/>
          <p:nvPr/>
        </p:nvSpPr>
        <p:spPr>
          <a:xfrm>
            <a:off x="609600" y="304800"/>
            <a:ext cx="4876800" cy="2133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tx1"/>
                </a:solidFill>
              </a:rPr>
              <a:t>1.</a:t>
            </a:r>
            <a:r>
              <a:rPr lang="en-US" dirty="0" smtClean="0">
                <a:solidFill>
                  <a:schemeClr val="tx1"/>
                </a:solidFill>
              </a:rPr>
              <a:t> When opening this on a </a:t>
            </a:r>
            <a:r>
              <a:rPr lang="en-US" dirty="0" err="1" smtClean="0">
                <a:solidFill>
                  <a:schemeClr val="tx1"/>
                </a:solidFill>
              </a:rPr>
              <a:t>chromebook</a:t>
            </a:r>
            <a:r>
              <a:rPr lang="en-US" dirty="0" smtClean="0">
                <a:solidFill>
                  <a:schemeClr val="tx1"/>
                </a:solidFill>
              </a:rPr>
              <a:t>, go to file save as, and save it as a Google Slides file. Title your presentation with the name of your device as well as the last names of the group members. Share the file with all group members including your teacher. </a:t>
            </a:r>
            <a:r>
              <a:rPr lang="en-US" dirty="0" smtClean="0">
                <a:solidFill>
                  <a:schemeClr val="tx1"/>
                </a:solidFill>
              </a:rPr>
              <a:t>Delete </a:t>
            </a:r>
            <a:r>
              <a:rPr lang="en-US" dirty="0" smtClean="0">
                <a:solidFill>
                  <a:schemeClr val="tx1"/>
                </a:solidFill>
              </a:rPr>
              <a:t>this bubble when you are done.</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endParaRPr lang="en-US"/>
          </a:p>
        </p:txBody>
      </p:sp>
      <p:sp>
        <p:nvSpPr>
          <p:cNvPr id="6" name="Content Placeholder 5"/>
          <p:cNvSpPr>
            <a:spLocks noGrp="1"/>
          </p:cNvSpPr>
          <p:nvPr>
            <p:ph sz="half" idx="2"/>
          </p:nvPr>
        </p:nvSpPr>
        <p:spPr/>
        <p:txBody>
          <a:bodyPr/>
          <a:lstStyle/>
          <a:p>
            <a:endParaRPr lang="en-US"/>
          </a:p>
        </p:txBody>
      </p:sp>
      <p:sp>
        <p:nvSpPr>
          <p:cNvPr id="7" name="Rectangular Callout 6"/>
          <p:cNvSpPr/>
          <p:nvPr/>
        </p:nvSpPr>
        <p:spPr>
          <a:xfrm>
            <a:off x="5181600" y="4343400"/>
            <a:ext cx="3810000" cy="2133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Title the slide with the name of your Rube Goldberg machine and include a picture of your device. Answer the following question: What simple thing will your Rube Goldberg Machine do in a complicated way? Delete this bubble when you are done.</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sp>
        <p:nvSpPr>
          <p:cNvPr id="7" name="Rectangular Callout 6"/>
          <p:cNvSpPr/>
          <p:nvPr/>
        </p:nvSpPr>
        <p:spPr>
          <a:xfrm>
            <a:off x="5029200" y="1600200"/>
            <a:ext cx="3810000" cy="2667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Title the slide with the name of your Rube Goldberg machine and include a drawing or picture of your device. In your pictures, label the four energy transformations as well as what type of energy within in the energy transformation. Delete this bubble when you are done.</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5181600" y="1600200"/>
            <a:ext cx="3657600" cy="1524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Title the slide with the name of your Rube Goldberg machine. Embed the video of how the machine works. Delete this bubble when you are done.</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268</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4</cp:revision>
  <dcterms:created xsi:type="dcterms:W3CDTF">2018-12-05T17:11:05Z</dcterms:created>
  <dcterms:modified xsi:type="dcterms:W3CDTF">2018-12-12T22:31:14Z</dcterms:modified>
</cp:coreProperties>
</file>