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1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C77A2-0114-4BAE-89F0-E6C362E44EEE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E567F-A39C-4730-A083-099F04257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08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E75DEA-E328-46D5-9144-2CE380DE53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7C35-8BD2-474C-9589-4573F1DA882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E8AC-EEC2-4DD9-9DDD-D5D0E195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0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7C35-8BD2-474C-9589-4573F1DA882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E8AC-EEC2-4DD9-9DDD-D5D0E195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9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7C35-8BD2-474C-9589-4573F1DA882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E8AC-EEC2-4DD9-9DDD-D5D0E195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2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7C35-8BD2-474C-9589-4573F1DA882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E8AC-EEC2-4DD9-9DDD-D5D0E195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1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7C35-8BD2-474C-9589-4573F1DA882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E8AC-EEC2-4DD9-9DDD-D5D0E195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7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7C35-8BD2-474C-9589-4573F1DA882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E8AC-EEC2-4DD9-9DDD-D5D0E195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8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7C35-8BD2-474C-9589-4573F1DA882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E8AC-EEC2-4DD9-9DDD-D5D0E195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0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7C35-8BD2-474C-9589-4573F1DA882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E8AC-EEC2-4DD9-9DDD-D5D0E195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3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7C35-8BD2-474C-9589-4573F1DA882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E8AC-EEC2-4DD9-9DDD-D5D0E195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8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7C35-8BD2-474C-9589-4573F1DA882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E8AC-EEC2-4DD9-9DDD-D5D0E195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7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7C35-8BD2-474C-9589-4573F1DA882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E8AC-EEC2-4DD9-9DDD-D5D0E195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6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57C35-8BD2-474C-9589-4573F1DA882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0E8AC-EEC2-4DD9-9DDD-D5D0E195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2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372514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f11-03_monohybrid_cross_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0" t="2083" r="9367" b="77083"/>
          <a:stretch>
            <a:fillRect/>
          </a:stretch>
        </p:blipFill>
        <p:spPr bwMode="auto">
          <a:xfrm>
            <a:off x="4565650" y="4572000"/>
            <a:ext cx="45021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How can I describe an individual’s genotype?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382000" cy="5334000"/>
          </a:xfrm>
        </p:spPr>
        <p:txBody>
          <a:bodyPr/>
          <a:lstStyle/>
          <a:p>
            <a:pPr eaLnBrk="1" hangingPunct="1"/>
            <a:r>
              <a:rPr lang="en-US" altLang="en-US" smtClean="0"/>
              <a:t>Use capital letter for ____________ allele</a:t>
            </a:r>
          </a:p>
          <a:p>
            <a:pPr eaLnBrk="1" hangingPunct="1"/>
            <a:r>
              <a:rPr lang="en-US" altLang="en-US" smtClean="0"/>
              <a:t>Use small case letter for _________ allele</a:t>
            </a:r>
          </a:p>
          <a:p>
            <a:pPr eaLnBrk="1" hangingPunct="1"/>
            <a:r>
              <a:rPr lang="en-US" altLang="en-US" smtClean="0"/>
              <a:t>Homozygous dominant____________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Homozygous recessive_____________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Heterozygote_________________</a:t>
            </a:r>
          </a:p>
          <a:p>
            <a:pPr lvl="1" eaLnBrk="1" hangingPunct="1"/>
            <a:r>
              <a:rPr lang="en-US" altLang="en-US" smtClean="0"/>
              <a:t>If a disease, then is a CARRIER</a:t>
            </a:r>
          </a:p>
        </p:txBody>
      </p:sp>
      <p:sp>
        <p:nvSpPr>
          <p:cNvPr id="14392" name="Freeform 14391"/>
          <p:cNvSpPr/>
          <p:nvPr/>
        </p:nvSpPr>
        <p:spPr>
          <a:xfrm>
            <a:off x="4393406" y="1491258"/>
            <a:ext cx="250033" cy="357188"/>
          </a:xfrm>
          <a:custGeom>
            <a:avLst/>
            <a:gdLst/>
            <a:ahLst/>
            <a:cxnLst/>
            <a:rect l="0" t="0" r="0" b="0"/>
            <a:pathLst>
              <a:path w="250033" h="357188">
                <a:moveTo>
                  <a:pt x="205383" y="241101"/>
                </a:moveTo>
                <a:lnTo>
                  <a:pt x="205383" y="241101"/>
                </a:lnTo>
                <a:lnTo>
                  <a:pt x="196453" y="232171"/>
                </a:lnTo>
                <a:lnTo>
                  <a:pt x="196453" y="232171"/>
                </a:lnTo>
                <a:lnTo>
                  <a:pt x="196453" y="223242"/>
                </a:lnTo>
                <a:lnTo>
                  <a:pt x="196453" y="223242"/>
                </a:lnTo>
                <a:lnTo>
                  <a:pt x="196453" y="214312"/>
                </a:lnTo>
                <a:lnTo>
                  <a:pt x="187524" y="214312"/>
                </a:lnTo>
                <a:lnTo>
                  <a:pt x="187524" y="205382"/>
                </a:lnTo>
                <a:lnTo>
                  <a:pt x="178594" y="196453"/>
                </a:lnTo>
                <a:lnTo>
                  <a:pt x="169664" y="196453"/>
                </a:lnTo>
                <a:lnTo>
                  <a:pt x="160735" y="196453"/>
                </a:lnTo>
                <a:lnTo>
                  <a:pt x="151805" y="196453"/>
                </a:lnTo>
                <a:lnTo>
                  <a:pt x="142875" y="196453"/>
                </a:lnTo>
                <a:lnTo>
                  <a:pt x="133946" y="196453"/>
                </a:lnTo>
                <a:lnTo>
                  <a:pt x="125016" y="196453"/>
                </a:lnTo>
                <a:lnTo>
                  <a:pt x="116086" y="196453"/>
                </a:lnTo>
                <a:lnTo>
                  <a:pt x="98227" y="196453"/>
                </a:lnTo>
                <a:lnTo>
                  <a:pt x="89297" y="205382"/>
                </a:lnTo>
                <a:lnTo>
                  <a:pt x="80367" y="214312"/>
                </a:lnTo>
                <a:lnTo>
                  <a:pt x="62508" y="223242"/>
                </a:lnTo>
                <a:lnTo>
                  <a:pt x="44649" y="241101"/>
                </a:lnTo>
                <a:lnTo>
                  <a:pt x="35719" y="250031"/>
                </a:lnTo>
                <a:lnTo>
                  <a:pt x="26789" y="258961"/>
                </a:lnTo>
                <a:lnTo>
                  <a:pt x="17860" y="276820"/>
                </a:lnTo>
                <a:lnTo>
                  <a:pt x="8930" y="294679"/>
                </a:lnTo>
                <a:lnTo>
                  <a:pt x="8930" y="303609"/>
                </a:lnTo>
                <a:lnTo>
                  <a:pt x="0" y="312539"/>
                </a:lnTo>
                <a:lnTo>
                  <a:pt x="0" y="321468"/>
                </a:lnTo>
                <a:lnTo>
                  <a:pt x="0" y="330398"/>
                </a:lnTo>
                <a:lnTo>
                  <a:pt x="8930" y="339328"/>
                </a:lnTo>
                <a:lnTo>
                  <a:pt x="8930" y="348257"/>
                </a:lnTo>
                <a:lnTo>
                  <a:pt x="8930" y="357187"/>
                </a:lnTo>
                <a:lnTo>
                  <a:pt x="17860" y="357187"/>
                </a:lnTo>
                <a:lnTo>
                  <a:pt x="26789" y="357187"/>
                </a:lnTo>
                <a:lnTo>
                  <a:pt x="35719" y="357187"/>
                </a:lnTo>
                <a:lnTo>
                  <a:pt x="53578" y="357187"/>
                </a:lnTo>
                <a:lnTo>
                  <a:pt x="62508" y="348257"/>
                </a:lnTo>
                <a:lnTo>
                  <a:pt x="71438" y="339328"/>
                </a:lnTo>
                <a:lnTo>
                  <a:pt x="89297" y="339328"/>
                </a:lnTo>
                <a:lnTo>
                  <a:pt x="98227" y="330398"/>
                </a:lnTo>
                <a:lnTo>
                  <a:pt x="116086" y="321468"/>
                </a:lnTo>
                <a:lnTo>
                  <a:pt x="133946" y="312539"/>
                </a:lnTo>
                <a:lnTo>
                  <a:pt x="142875" y="294679"/>
                </a:lnTo>
                <a:lnTo>
                  <a:pt x="151805" y="285750"/>
                </a:lnTo>
                <a:lnTo>
                  <a:pt x="160735" y="276820"/>
                </a:lnTo>
                <a:lnTo>
                  <a:pt x="169664" y="258961"/>
                </a:lnTo>
                <a:lnTo>
                  <a:pt x="178594" y="232171"/>
                </a:lnTo>
                <a:lnTo>
                  <a:pt x="187524" y="223242"/>
                </a:lnTo>
                <a:lnTo>
                  <a:pt x="187524" y="205382"/>
                </a:lnTo>
                <a:lnTo>
                  <a:pt x="196453" y="196453"/>
                </a:lnTo>
                <a:lnTo>
                  <a:pt x="205383" y="178593"/>
                </a:lnTo>
                <a:lnTo>
                  <a:pt x="205383" y="160734"/>
                </a:lnTo>
                <a:lnTo>
                  <a:pt x="214313" y="142875"/>
                </a:lnTo>
                <a:lnTo>
                  <a:pt x="214313" y="133945"/>
                </a:lnTo>
                <a:lnTo>
                  <a:pt x="223242" y="116086"/>
                </a:lnTo>
                <a:lnTo>
                  <a:pt x="223242" y="98226"/>
                </a:lnTo>
                <a:lnTo>
                  <a:pt x="223242" y="89296"/>
                </a:lnTo>
                <a:lnTo>
                  <a:pt x="232172" y="71437"/>
                </a:lnTo>
                <a:lnTo>
                  <a:pt x="241102" y="53578"/>
                </a:lnTo>
                <a:lnTo>
                  <a:pt x="241102" y="44648"/>
                </a:lnTo>
                <a:lnTo>
                  <a:pt x="250032" y="35718"/>
                </a:lnTo>
                <a:lnTo>
                  <a:pt x="250032" y="26789"/>
                </a:lnTo>
                <a:lnTo>
                  <a:pt x="250032" y="17859"/>
                </a:lnTo>
                <a:lnTo>
                  <a:pt x="250032" y="8929"/>
                </a:lnTo>
                <a:lnTo>
                  <a:pt x="250032" y="8929"/>
                </a:lnTo>
                <a:lnTo>
                  <a:pt x="250032" y="0"/>
                </a:lnTo>
                <a:lnTo>
                  <a:pt x="250032" y="0"/>
                </a:lnTo>
                <a:lnTo>
                  <a:pt x="250032" y="0"/>
                </a:lnTo>
                <a:lnTo>
                  <a:pt x="250032" y="0"/>
                </a:lnTo>
                <a:lnTo>
                  <a:pt x="250032" y="0"/>
                </a:lnTo>
                <a:lnTo>
                  <a:pt x="250032" y="8929"/>
                </a:lnTo>
                <a:lnTo>
                  <a:pt x="250032" y="8929"/>
                </a:lnTo>
                <a:lnTo>
                  <a:pt x="250032" y="8929"/>
                </a:lnTo>
                <a:lnTo>
                  <a:pt x="250032" y="26789"/>
                </a:lnTo>
                <a:lnTo>
                  <a:pt x="250032" y="35718"/>
                </a:lnTo>
                <a:lnTo>
                  <a:pt x="250032" y="44648"/>
                </a:lnTo>
                <a:lnTo>
                  <a:pt x="250032" y="62507"/>
                </a:lnTo>
                <a:lnTo>
                  <a:pt x="241102" y="80367"/>
                </a:lnTo>
                <a:lnTo>
                  <a:pt x="241102" y="89296"/>
                </a:lnTo>
                <a:lnTo>
                  <a:pt x="241102" y="107156"/>
                </a:lnTo>
                <a:lnTo>
                  <a:pt x="241102" y="125015"/>
                </a:lnTo>
                <a:lnTo>
                  <a:pt x="232172" y="142875"/>
                </a:lnTo>
                <a:lnTo>
                  <a:pt x="232172" y="160734"/>
                </a:lnTo>
                <a:lnTo>
                  <a:pt x="232172" y="178593"/>
                </a:lnTo>
                <a:lnTo>
                  <a:pt x="223242" y="196453"/>
                </a:lnTo>
                <a:lnTo>
                  <a:pt x="223242" y="214312"/>
                </a:lnTo>
                <a:lnTo>
                  <a:pt x="214313" y="232171"/>
                </a:lnTo>
                <a:lnTo>
                  <a:pt x="214313" y="250031"/>
                </a:lnTo>
                <a:lnTo>
                  <a:pt x="214313" y="267890"/>
                </a:lnTo>
                <a:lnTo>
                  <a:pt x="214313" y="276820"/>
                </a:lnTo>
                <a:lnTo>
                  <a:pt x="214313" y="285750"/>
                </a:lnTo>
                <a:lnTo>
                  <a:pt x="214313" y="303609"/>
                </a:lnTo>
                <a:lnTo>
                  <a:pt x="214313" y="312539"/>
                </a:lnTo>
                <a:lnTo>
                  <a:pt x="214313" y="312539"/>
                </a:lnTo>
                <a:lnTo>
                  <a:pt x="214313" y="321468"/>
                </a:lnTo>
                <a:lnTo>
                  <a:pt x="223242" y="330398"/>
                </a:lnTo>
                <a:lnTo>
                  <a:pt x="223242" y="330398"/>
                </a:lnTo>
                <a:lnTo>
                  <a:pt x="223242" y="330398"/>
                </a:lnTo>
                <a:lnTo>
                  <a:pt x="223242" y="339328"/>
                </a:lnTo>
                <a:lnTo>
                  <a:pt x="223242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3" name="Freeform 14392"/>
          <p:cNvSpPr/>
          <p:nvPr/>
        </p:nvSpPr>
        <p:spPr>
          <a:xfrm>
            <a:off x="4697016" y="1696640"/>
            <a:ext cx="125016" cy="125017"/>
          </a:xfrm>
          <a:custGeom>
            <a:avLst/>
            <a:gdLst/>
            <a:ahLst/>
            <a:cxnLst/>
            <a:rect l="0" t="0" r="0" b="0"/>
            <a:pathLst>
              <a:path w="125016" h="125017">
                <a:moveTo>
                  <a:pt x="89297" y="0"/>
                </a:move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8930"/>
                </a:lnTo>
                <a:lnTo>
                  <a:pt x="62507" y="17860"/>
                </a:lnTo>
                <a:lnTo>
                  <a:pt x="53578" y="26789"/>
                </a:lnTo>
                <a:lnTo>
                  <a:pt x="44648" y="44649"/>
                </a:lnTo>
                <a:lnTo>
                  <a:pt x="35718" y="53579"/>
                </a:lnTo>
                <a:lnTo>
                  <a:pt x="26789" y="62508"/>
                </a:lnTo>
                <a:lnTo>
                  <a:pt x="8929" y="71438"/>
                </a:lnTo>
                <a:lnTo>
                  <a:pt x="8929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116086"/>
                </a:lnTo>
                <a:lnTo>
                  <a:pt x="0" y="116086"/>
                </a:lnTo>
                <a:lnTo>
                  <a:pt x="8929" y="125016"/>
                </a:lnTo>
                <a:lnTo>
                  <a:pt x="8929" y="125016"/>
                </a:lnTo>
                <a:lnTo>
                  <a:pt x="17859" y="125016"/>
                </a:lnTo>
                <a:lnTo>
                  <a:pt x="35718" y="125016"/>
                </a:lnTo>
                <a:lnTo>
                  <a:pt x="44648" y="125016"/>
                </a:lnTo>
                <a:lnTo>
                  <a:pt x="53578" y="125016"/>
                </a:lnTo>
                <a:lnTo>
                  <a:pt x="71437" y="116086"/>
                </a:lnTo>
                <a:lnTo>
                  <a:pt x="80367" y="107157"/>
                </a:lnTo>
                <a:lnTo>
                  <a:pt x="98226" y="98227"/>
                </a:lnTo>
                <a:lnTo>
                  <a:pt x="107156" y="89297"/>
                </a:lnTo>
                <a:lnTo>
                  <a:pt x="116086" y="80368"/>
                </a:lnTo>
                <a:lnTo>
                  <a:pt x="116086" y="71438"/>
                </a:lnTo>
                <a:lnTo>
                  <a:pt x="125015" y="62508"/>
                </a:lnTo>
                <a:lnTo>
                  <a:pt x="125015" y="53579"/>
                </a:lnTo>
                <a:lnTo>
                  <a:pt x="125015" y="44649"/>
                </a:lnTo>
                <a:lnTo>
                  <a:pt x="116086" y="35719"/>
                </a:lnTo>
                <a:lnTo>
                  <a:pt x="116086" y="26789"/>
                </a:lnTo>
                <a:lnTo>
                  <a:pt x="107156" y="17860"/>
                </a:lnTo>
                <a:lnTo>
                  <a:pt x="98226" y="17860"/>
                </a:lnTo>
                <a:lnTo>
                  <a:pt x="89297" y="1786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4" name="Freeform 14393"/>
          <p:cNvSpPr/>
          <p:nvPr/>
        </p:nvSpPr>
        <p:spPr>
          <a:xfrm>
            <a:off x="4830961" y="1678781"/>
            <a:ext cx="267892" cy="160735"/>
          </a:xfrm>
          <a:custGeom>
            <a:avLst/>
            <a:gdLst/>
            <a:ahLst/>
            <a:cxnLst/>
            <a:rect l="0" t="0" r="0" b="0"/>
            <a:pathLst>
              <a:path w="267892" h="160735">
                <a:moveTo>
                  <a:pt x="0" y="8930"/>
                </a:move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26789" y="53578"/>
                </a:lnTo>
                <a:lnTo>
                  <a:pt x="26789" y="71438"/>
                </a:lnTo>
                <a:lnTo>
                  <a:pt x="26789" y="80367"/>
                </a:lnTo>
                <a:lnTo>
                  <a:pt x="35719" y="89297"/>
                </a:lnTo>
                <a:lnTo>
                  <a:pt x="35719" y="98227"/>
                </a:lnTo>
                <a:lnTo>
                  <a:pt x="35719" y="107156"/>
                </a:lnTo>
                <a:lnTo>
                  <a:pt x="35719" y="107156"/>
                </a:lnTo>
                <a:lnTo>
                  <a:pt x="35719" y="116086"/>
                </a:lnTo>
                <a:lnTo>
                  <a:pt x="35719" y="116086"/>
                </a:lnTo>
                <a:lnTo>
                  <a:pt x="35719" y="116086"/>
                </a:lnTo>
                <a:lnTo>
                  <a:pt x="35719" y="116086"/>
                </a:lnTo>
                <a:lnTo>
                  <a:pt x="35719" y="116086"/>
                </a:lnTo>
                <a:lnTo>
                  <a:pt x="35719" y="116086"/>
                </a:lnTo>
                <a:lnTo>
                  <a:pt x="35719" y="107156"/>
                </a:lnTo>
                <a:lnTo>
                  <a:pt x="35719" y="98227"/>
                </a:lnTo>
                <a:lnTo>
                  <a:pt x="44648" y="89297"/>
                </a:lnTo>
                <a:lnTo>
                  <a:pt x="44648" y="80367"/>
                </a:lnTo>
                <a:lnTo>
                  <a:pt x="44648" y="71438"/>
                </a:lnTo>
                <a:lnTo>
                  <a:pt x="44648" y="62508"/>
                </a:lnTo>
                <a:lnTo>
                  <a:pt x="44648" y="44648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26789"/>
                </a:lnTo>
                <a:lnTo>
                  <a:pt x="62508" y="17859"/>
                </a:lnTo>
                <a:lnTo>
                  <a:pt x="71437" y="8930"/>
                </a:lnTo>
                <a:lnTo>
                  <a:pt x="71437" y="8930"/>
                </a:lnTo>
                <a:lnTo>
                  <a:pt x="80367" y="0"/>
                </a:lnTo>
                <a:lnTo>
                  <a:pt x="89297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98227" y="17859"/>
                </a:lnTo>
                <a:lnTo>
                  <a:pt x="107156" y="26789"/>
                </a:lnTo>
                <a:lnTo>
                  <a:pt x="107156" y="35719"/>
                </a:lnTo>
                <a:lnTo>
                  <a:pt x="107156" y="44648"/>
                </a:lnTo>
                <a:lnTo>
                  <a:pt x="116086" y="62508"/>
                </a:lnTo>
                <a:lnTo>
                  <a:pt x="116086" y="71438"/>
                </a:lnTo>
                <a:lnTo>
                  <a:pt x="116086" y="89297"/>
                </a:lnTo>
                <a:lnTo>
                  <a:pt x="116086" y="98227"/>
                </a:lnTo>
                <a:lnTo>
                  <a:pt x="116086" y="107156"/>
                </a:lnTo>
                <a:lnTo>
                  <a:pt x="116086" y="116086"/>
                </a:lnTo>
                <a:lnTo>
                  <a:pt x="116086" y="125016"/>
                </a:lnTo>
                <a:lnTo>
                  <a:pt x="116086" y="133945"/>
                </a:lnTo>
                <a:lnTo>
                  <a:pt x="125016" y="133945"/>
                </a:lnTo>
                <a:lnTo>
                  <a:pt x="125016" y="133945"/>
                </a:lnTo>
                <a:lnTo>
                  <a:pt x="125016" y="133945"/>
                </a:lnTo>
                <a:lnTo>
                  <a:pt x="125016" y="133945"/>
                </a:lnTo>
                <a:lnTo>
                  <a:pt x="133945" y="133945"/>
                </a:lnTo>
                <a:lnTo>
                  <a:pt x="133945" y="125016"/>
                </a:lnTo>
                <a:lnTo>
                  <a:pt x="133945" y="116086"/>
                </a:lnTo>
                <a:lnTo>
                  <a:pt x="142875" y="107156"/>
                </a:lnTo>
                <a:lnTo>
                  <a:pt x="142875" y="89297"/>
                </a:lnTo>
                <a:lnTo>
                  <a:pt x="151805" y="80367"/>
                </a:lnTo>
                <a:lnTo>
                  <a:pt x="160734" y="71438"/>
                </a:lnTo>
                <a:lnTo>
                  <a:pt x="160734" y="62508"/>
                </a:lnTo>
                <a:lnTo>
                  <a:pt x="169664" y="44648"/>
                </a:lnTo>
                <a:lnTo>
                  <a:pt x="178594" y="35719"/>
                </a:lnTo>
                <a:lnTo>
                  <a:pt x="178594" y="26789"/>
                </a:lnTo>
                <a:lnTo>
                  <a:pt x="187523" y="26789"/>
                </a:lnTo>
                <a:lnTo>
                  <a:pt x="196453" y="17859"/>
                </a:lnTo>
                <a:lnTo>
                  <a:pt x="205383" y="8930"/>
                </a:lnTo>
                <a:lnTo>
                  <a:pt x="205383" y="8930"/>
                </a:lnTo>
                <a:lnTo>
                  <a:pt x="214312" y="8930"/>
                </a:lnTo>
                <a:lnTo>
                  <a:pt x="214312" y="8930"/>
                </a:lnTo>
                <a:lnTo>
                  <a:pt x="223242" y="8930"/>
                </a:lnTo>
                <a:lnTo>
                  <a:pt x="232172" y="17859"/>
                </a:lnTo>
                <a:lnTo>
                  <a:pt x="232172" y="26789"/>
                </a:lnTo>
                <a:lnTo>
                  <a:pt x="232172" y="35719"/>
                </a:lnTo>
                <a:lnTo>
                  <a:pt x="241102" y="44648"/>
                </a:lnTo>
                <a:lnTo>
                  <a:pt x="241102" y="53578"/>
                </a:lnTo>
                <a:lnTo>
                  <a:pt x="250031" y="62508"/>
                </a:lnTo>
                <a:lnTo>
                  <a:pt x="250031" y="80367"/>
                </a:lnTo>
                <a:lnTo>
                  <a:pt x="250031" y="89297"/>
                </a:lnTo>
                <a:lnTo>
                  <a:pt x="258961" y="107156"/>
                </a:lnTo>
                <a:lnTo>
                  <a:pt x="258961" y="116086"/>
                </a:lnTo>
                <a:lnTo>
                  <a:pt x="258961" y="125016"/>
                </a:lnTo>
                <a:lnTo>
                  <a:pt x="267891" y="133945"/>
                </a:lnTo>
                <a:lnTo>
                  <a:pt x="267891" y="142875"/>
                </a:lnTo>
                <a:lnTo>
                  <a:pt x="267891" y="151805"/>
                </a:lnTo>
                <a:lnTo>
                  <a:pt x="267891" y="160734"/>
                </a:lnTo>
                <a:lnTo>
                  <a:pt x="267891" y="160734"/>
                </a:lnTo>
                <a:lnTo>
                  <a:pt x="267891" y="160734"/>
                </a:lnTo>
                <a:lnTo>
                  <a:pt x="267891" y="160734"/>
                </a:lnTo>
                <a:lnTo>
                  <a:pt x="267891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5" name="Freeform 14394"/>
          <p:cNvSpPr/>
          <p:nvPr/>
        </p:nvSpPr>
        <p:spPr>
          <a:xfrm>
            <a:off x="5116711" y="1741289"/>
            <a:ext cx="26790" cy="71438"/>
          </a:xfrm>
          <a:custGeom>
            <a:avLst/>
            <a:gdLst/>
            <a:ahLst/>
            <a:cxnLst/>
            <a:rect l="0" t="0" r="0" b="0"/>
            <a:pathLst>
              <a:path w="26790" h="71438">
                <a:moveTo>
                  <a:pt x="26789" y="0"/>
                </a:move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17859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6" name="Freeform 14395"/>
          <p:cNvSpPr/>
          <p:nvPr/>
        </p:nvSpPr>
        <p:spPr>
          <a:xfrm>
            <a:off x="5125641" y="1634133"/>
            <a:ext cx="8930" cy="8930"/>
          </a:xfrm>
          <a:custGeom>
            <a:avLst/>
            <a:gdLst/>
            <a:ahLst/>
            <a:cxnLst/>
            <a:rect l="0" t="0" r="0" b="0"/>
            <a:pathLst>
              <a:path w="8930" h="8930">
                <a:moveTo>
                  <a:pt x="8929" y="8929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7" name="Freeform 14396"/>
          <p:cNvSpPr/>
          <p:nvPr/>
        </p:nvSpPr>
        <p:spPr>
          <a:xfrm>
            <a:off x="5223867" y="1678781"/>
            <a:ext cx="98228" cy="142876"/>
          </a:xfrm>
          <a:custGeom>
            <a:avLst/>
            <a:gdLst/>
            <a:ahLst/>
            <a:cxnLst/>
            <a:rect l="0" t="0" r="0" b="0"/>
            <a:pathLst>
              <a:path w="98228" h="142876">
                <a:moveTo>
                  <a:pt x="8930" y="35719"/>
                </a:moveTo>
                <a:lnTo>
                  <a:pt x="8930" y="35719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98227"/>
                </a:lnTo>
                <a:lnTo>
                  <a:pt x="0" y="89297"/>
                </a:lnTo>
                <a:lnTo>
                  <a:pt x="0" y="80367"/>
                </a:lnTo>
                <a:lnTo>
                  <a:pt x="0" y="71438"/>
                </a:lnTo>
                <a:lnTo>
                  <a:pt x="0" y="62508"/>
                </a:lnTo>
                <a:lnTo>
                  <a:pt x="8930" y="53578"/>
                </a:lnTo>
                <a:lnTo>
                  <a:pt x="8930" y="35719"/>
                </a:lnTo>
                <a:lnTo>
                  <a:pt x="8930" y="26789"/>
                </a:lnTo>
                <a:lnTo>
                  <a:pt x="17860" y="17859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0"/>
                </a:lnTo>
                <a:lnTo>
                  <a:pt x="44649" y="0"/>
                </a:lnTo>
                <a:lnTo>
                  <a:pt x="44649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62508" y="17859"/>
                </a:lnTo>
                <a:lnTo>
                  <a:pt x="62508" y="35719"/>
                </a:lnTo>
                <a:lnTo>
                  <a:pt x="71438" y="44648"/>
                </a:lnTo>
                <a:lnTo>
                  <a:pt x="71438" y="53578"/>
                </a:lnTo>
                <a:lnTo>
                  <a:pt x="80367" y="62508"/>
                </a:lnTo>
                <a:lnTo>
                  <a:pt x="80367" y="80367"/>
                </a:lnTo>
                <a:lnTo>
                  <a:pt x="80367" y="89297"/>
                </a:lnTo>
                <a:lnTo>
                  <a:pt x="89297" y="98227"/>
                </a:lnTo>
                <a:lnTo>
                  <a:pt x="89297" y="107156"/>
                </a:lnTo>
                <a:lnTo>
                  <a:pt x="89297" y="116086"/>
                </a:lnTo>
                <a:lnTo>
                  <a:pt x="98227" y="125016"/>
                </a:lnTo>
                <a:lnTo>
                  <a:pt x="98227" y="133945"/>
                </a:lnTo>
                <a:lnTo>
                  <a:pt x="98227" y="142875"/>
                </a:lnTo>
                <a:lnTo>
                  <a:pt x="98227" y="142875"/>
                </a:lnTo>
                <a:lnTo>
                  <a:pt x="98227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8" name="Freeform 14397"/>
          <p:cNvSpPr/>
          <p:nvPr/>
        </p:nvSpPr>
        <p:spPr>
          <a:xfrm>
            <a:off x="5366742" y="1696640"/>
            <a:ext cx="125017" cy="107158"/>
          </a:xfrm>
          <a:custGeom>
            <a:avLst/>
            <a:gdLst/>
            <a:ahLst/>
            <a:cxnLst/>
            <a:rect l="0" t="0" r="0" b="0"/>
            <a:pathLst>
              <a:path w="125017" h="107158">
                <a:moveTo>
                  <a:pt x="98227" y="8930"/>
                </a:move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8930"/>
                </a:lnTo>
                <a:lnTo>
                  <a:pt x="7143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17860"/>
                </a:lnTo>
                <a:lnTo>
                  <a:pt x="44649" y="17860"/>
                </a:lnTo>
                <a:lnTo>
                  <a:pt x="35719" y="35719"/>
                </a:lnTo>
                <a:lnTo>
                  <a:pt x="26789" y="44649"/>
                </a:lnTo>
                <a:lnTo>
                  <a:pt x="17860" y="44649"/>
                </a:lnTo>
                <a:lnTo>
                  <a:pt x="8930" y="53579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8929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17860" y="89297"/>
                </a:lnTo>
                <a:lnTo>
                  <a:pt x="26789" y="89297"/>
                </a:lnTo>
                <a:lnTo>
                  <a:pt x="35719" y="80368"/>
                </a:lnTo>
                <a:lnTo>
                  <a:pt x="44649" y="71438"/>
                </a:lnTo>
                <a:lnTo>
                  <a:pt x="53578" y="62508"/>
                </a:lnTo>
                <a:lnTo>
                  <a:pt x="62508" y="53579"/>
                </a:lnTo>
                <a:lnTo>
                  <a:pt x="62508" y="53579"/>
                </a:lnTo>
                <a:lnTo>
                  <a:pt x="71438" y="44649"/>
                </a:lnTo>
                <a:lnTo>
                  <a:pt x="71438" y="44649"/>
                </a:lnTo>
                <a:lnTo>
                  <a:pt x="80367" y="44649"/>
                </a:lnTo>
                <a:lnTo>
                  <a:pt x="80367" y="44649"/>
                </a:lnTo>
                <a:lnTo>
                  <a:pt x="80367" y="44649"/>
                </a:lnTo>
                <a:lnTo>
                  <a:pt x="80367" y="44649"/>
                </a:lnTo>
                <a:lnTo>
                  <a:pt x="80367" y="44649"/>
                </a:lnTo>
                <a:lnTo>
                  <a:pt x="80367" y="53579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71438"/>
                </a:lnTo>
                <a:lnTo>
                  <a:pt x="89297" y="80368"/>
                </a:lnTo>
                <a:lnTo>
                  <a:pt x="89297" y="89297"/>
                </a:lnTo>
                <a:lnTo>
                  <a:pt x="98227" y="98227"/>
                </a:lnTo>
                <a:lnTo>
                  <a:pt x="98227" y="98227"/>
                </a:lnTo>
                <a:lnTo>
                  <a:pt x="107156" y="107157"/>
                </a:lnTo>
                <a:lnTo>
                  <a:pt x="116086" y="107157"/>
                </a:lnTo>
                <a:lnTo>
                  <a:pt x="125016" y="107157"/>
                </a:lnTo>
                <a:lnTo>
                  <a:pt x="125016" y="107157"/>
                </a:lnTo>
                <a:lnTo>
                  <a:pt x="125016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9" name="Freeform 14398"/>
          <p:cNvSpPr/>
          <p:nvPr/>
        </p:nvSpPr>
        <p:spPr>
          <a:xfrm>
            <a:off x="5554266" y="1669851"/>
            <a:ext cx="125016" cy="133947"/>
          </a:xfrm>
          <a:custGeom>
            <a:avLst/>
            <a:gdLst/>
            <a:ahLst/>
            <a:cxnLst/>
            <a:rect l="0" t="0" r="0" b="0"/>
            <a:pathLst>
              <a:path w="125016" h="133947">
                <a:moveTo>
                  <a:pt x="26789" y="17860"/>
                </a:move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26789"/>
                </a:lnTo>
                <a:lnTo>
                  <a:pt x="17859" y="44649"/>
                </a:lnTo>
                <a:lnTo>
                  <a:pt x="17859" y="53578"/>
                </a:lnTo>
                <a:lnTo>
                  <a:pt x="8929" y="71438"/>
                </a:lnTo>
                <a:lnTo>
                  <a:pt x="8929" y="80368"/>
                </a:lnTo>
                <a:lnTo>
                  <a:pt x="8929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25016"/>
                </a:lnTo>
                <a:lnTo>
                  <a:pt x="0" y="116086"/>
                </a:lnTo>
                <a:lnTo>
                  <a:pt x="0" y="107157"/>
                </a:lnTo>
                <a:lnTo>
                  <a:pt x="8929" y="89297"/>
                </a:lnTo>
                <a:lnTo>
                  <a:pt x="8929" y="71438"/>
                </a:lnTo>
                <a:lnTo>
                  <a:pt x="17859" y="62508"/>
                </a:lnTo>
                <a:lnTo>
                  <a:pt x="17859" y="53578"/>
                </a:lnTo>
                <a:lnTo>
                  <a:pt x="26789" y="35719"/>
                </a:lnTo>
                <a:lnTo>
                  <a:pt x="26789" y="26789"/>
                </a:lnTo>
                <a:lnTo>
                  <a:pt x="35718" y="1786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7" y="0"/>
                </a:lnTo>
                <a:lnTo>
                  <a:pt x="62507" y="0"/>
                </a:lnTo>
                <a:lnTo>
                  <a:pt x="71437" y="8930"/>
                </a:lnTo>
                <a:lnTo>
                  <a:pt x="80367" y="8930"/>
                </a:lnTo>
                <a:lnTo>
                  <a:pt x="80367" y="17860"/>
                </a:lnTo>
                <a:lnTo>
                  <a:pt x="89297" y="26789"/>
                </a:lnTo>
                <a:lnTo>
                  <a:pt x="89297" y="35719"/>
                </a:lnTo>
                <a:lnTo>
                  <a:pt x="98226" y="44649"/>
                </a:lnTo>
                <a:lnTo>
                  <a:pt x="98226" y="62508"/>
                </a:lnTo>
                <a:lnTo>
                  <a:pt x="107156" y="71438"/>
                </a:lnTo>
                <a:lnTo>
                  <a:pt x="107156" y="89297"/>
                </a:lnTo>
                <a:lnTo>
                  <a:pt x="116086" y="98227"/>
                </a:lnTo>
                <a:lnTo>
                  <a:pt x="116086" y="107157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25015" y="125016"/>
                </a:lnTo>
                <a:lnTo>
                  <a:pt x="125015" y="133946"/>
                </a:lnTo>
                <a:lnTo>
                  <a:pt x="125015" y="133946"/>
                </a:lnTo>
                <a:lnTo>
                  <a:pt x="125015" y="133946"/>
                </a:lnTo>
                <a:lnTo>
                  <a:pt x="125015" y="133946"/>
                </a:lnTo>
                <a:lnTo>
                  <a:pt x="125015" y="133946"/>
                </a:lnTo>
                <a:lnTo>
                  <a:pt x="125015" y="1339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0" name="Freeform 14399"/>
          <p:cNvSpPr/>
          <p:nvPr/>
        </p:nvSpPr>
        <p:spPr>
          <a:xfrm>
            <a:off x="5840016" y="1401961"/>
            <a:ext cx="35719" cy="401837"/>
          </a:xfrm>
          <a:custGeom>
            <a:avLst/>
            <a:gdLst/>
            <a:ahLst/>
            <a:cxnLst/>
            <a:rect l="0" t="0" r="0" b="0"/>
            <a:pathLst>
              <a:path w="35719" h="401837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8929"/>
                </a:lnTo>
                <a:lnTo>
                  <a:pt x="35718" y="8929"/>
                </a:lnTo>
                <a:lnTo>
                  <a:pt x="35718" y="17859"/>
                </a:lnTo>
                <a:lnTo>
                  <a:pt x="35718" y="35718"/>
                </a:lnTo>
                <a:lnTo>
                  <a:pt x="26789" y="53578"/>
                </a:lnTo>
                <a:lnTo>
                  <a:pt x="26789" y="71437"/>
                </a:lnTo>
                <a:lnTo>
                  <a:pt x="17859" y="89297"/>
                </a:lnTo>
                <a:lnTo>
                  <a:pt x="8929" y="107156"/>
                </a:lnTo>
                <a:lnTo>
                  <a:pt x="8929" y="133945"/>
                </a:lnTo>
                <a:lnTo>
                  <a:pt x="0" y="151804"/>
                </a:lnTo>
                <a:lnTo>
                  <a:pt x="0" y="178593"/>
                </a:lnTo>
                <a:lnTo>
                  <a:pt x="0" y="205383"/>
                </a:lnTo>
                <a:lnTo>
                  <a:pt x="0" y="223242"/>
                </a:lnTo>
                <a:lnTo>
                  <a:pt x="0" y="250031"/>
                </a:lnTo>
                <a:lnTo>
                  <a:pt x="0" y="267890"/>
                </a:lnTo>
                <a:lnTo>
                  <a:pt x="0" y="285750"/>
                </a:lnTo>
                <a:lnTo>
                  <a:pt x="0" y="312539"/>
                </a:lnTo>
                <a:lnTo>
                  <a:pt x="8929" y="330398"/>
                </a:lnTo>
                <a:lnTo>
                  <a:pt x="8929" y="339328"/>
                </a:lnTo>
                <a:lnTo>
                  <a:pt x="8929" y="357187"/>
                </a:lnTo>
                <a:lnTo>
                  <a:pt x="8929" y="366117"/>
                </a:lnTo>
                <a:lnTo>
                  <a:pt x="8929" y="375047"/>
                </a:lnTo>
                <a:lnTo>
                  <a:pt x="8929" y="383976"/>
                </a:lnTo>
                <a:lnTo>
                  <a:pt x="8929" y="392906"/>
                </a:lnTo>
                <a:lnTo>
                  <a:pt x="8929" y="401836"/>
                </a:lnTo>
                <a:lnTo>
                  <a:pt x="8929" y="401836"/>
                </a:lnTo>
                <a:lnTo>
                  <a:pt x="8929" y="401836"/>
                </a:lnTo>
                <a:lnTo>
                  <a:pt x="8929" y="401836"/>
                </a:lnTo>
                <a:lnTo>
                  <a:pt x="8929" y="4018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1" name="Freeform 14400"/>
          <p:cNvSpPr/>
          <p:nvPr/>
        </p:nvSpPr>
        <p:spPr>
          <a:xfrm>
            <a:off x="5688211" y="1607344"/>
            <a:ext cx="285751" cy="53579"/>
          </a:xfrm>
          <a:custGeom>
            <a:avLst/>
            <a:gdLst/>
            <a:ahLst/>
            <a:cxnLst/>
            <a:rect l="0" t="0" r="0" b="0"/>
            <a:pathLst>
              <a:path w="285751" h="53579">
                <a:moveTo>
                  <a:pt x="8930" y="53578"/>
                </a:move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30" y="35718"/>
                </a:lnTo>
                <a:lnTo>
                  <a:pt x="17859" y="35718"/>
                </a:lnTo>
                <a:lnTo>
                  <a:pt x="26789" y="35718"/>
                </a:lnTo>
                <a:lnTo>
                  <a:pt x="44648" y="35718"/>
                </a:lnTo>
                <a:lnTo>
                  <a:pt x="71437" y="26789"/>
                </a:lnTo>
                <a:lnTo>
                  <a:pt x="98227" y="26789"/>
                </a:lnTo>
                <a:lnTo>
                  <a:pt x="125016" y="17859"/>
                </a:lnTo>
                <a:lnTo>
                  <a:pt x="151805" y="17859"/>
                </a:lnTo>
                <a:lnTo>
                  <a:pt x="178594" y="17859"/>
                </a:lnTo>
                <a:lnTo>
                  <a:pt x="205383" y="8929"/>
                </a:lnTo>
                <a:lnTo>
                  <a:pt x="232172" y="8929"/>
                </a:lnTo>
                <a:lnTo>
                  <a:pt x="250031" y="8929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2" name="Freeform 14401"/>
          <p:cNvSpPr/>
          <p:nvPr/>
        </p:nvSpPr>
        <p:spPr>
          <a:xfrm>
            <a:off x="4875609" y="2241351"/>
            <a:ext cx="125017" cy="178595"/>
          </a:xfrm>
          <a:custGeom>
            <a:avLst/>
            <a:gdLst/>
            <a:ahLst/>
            <a:cxnLst/>
            <a:rect l="0" t="0" r="0" b="0"/>
            <a:pathLst>
              <a:path w="125017" h="178595">
                <a:moveTo>
                  <a:pt x="26789" y="53578"/>
                </a:moveTo>
                <a:lnTo>
                  <a:pt x="26789" y="53578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62508"/>
                </a:lnTo>
                <a:lnTo>
                  <a:pt x="26789" y="80368"/>
                </a:lnTo>
                <a:lnTo>
                  <a:pt x="26789" y="89297"/>
                </a:lnTo>
                <a:lnTo>
                  <a:pt x="17860" y="107157"/>
                </a:lnTo>
                <a:lnTo>
                  <a:pt x="17860" y="125016"/>
                </a:lnTo>
                <a:lnTo>
                  <a:pt x="8930" y="133946"/>
                </a:lnTo>
                <a:lnTo>
                  <a:pt x="893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69664"/>
                </a:ln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51805"/>
                </a:lnTo>
                <a:lnTo>
                  <a:pt x="8930" y="142875"/>
                </a:lnTo>
                <a:lnTo>
                  <a:pt x="8930" y="125016"/>
                </a:lnTo>
                <a:lnTo>
                  <a:pt x="17860" y="116086"/>
                </a:lnTo>
                <a:lnTo>
                  <a:pt x="26789" y="98227"/>
                </a:lnTo>
                <a:lnTo>
                  <a:pt x="26789" y="80368"/>
                </a:lnTo>
                <a:lnTo>
                  <a:pt x="35719" y="71438"/>
                </a:lnTo>
                <a:lnTo>
                  <a:pt x="35719" y="53578"/>
                </a:lnTo>
                <a:lnTo>
                  <a:pt x="44649" y="44649"/>
                </a:lnTo>
                <a:lnTo>
                  <a:pt x="44649" y="35719"/>
                </a:lnTo>
                <a:lnTo>
                  <a:pt x="53579" y="17860"/>
                </a:lnTo>
                <a:lnTo>
                  <a:pt x="62508" y="8930"/>
                </a:lnTo>
                <a:lnTo>
                  <a:pt x="71438" y="8930"/>
                </a:lnTo>
                <a:lnTo>
                  <a:pt x="8036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25016" y="8930"/>
                </a:lnTo>
                <a:lnTo>
                  <a:pt x="12501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3" name="Freeform 14402"/>
          <p:cNvSpPr/>
          <p:nvPr/>
        </p:nvSpPr>
        <p:spPr>
          <a:xfrm>
            <a:off x="5054203" y="2277070"/>
            <a:ext cx="116087" cy="151806"/>
          </a:xfrm>
          <a:custGeom>
            <a:avLst/>
            <a:gdLst/>
            <a:ahLst/>
            <a:cxnLst/>
            <a:rect l="0" t="0" r="0" b="0"/>
            <a:pathLst>
              <a:path w="116087" h="151806">
                <a:moveTo>
                  <a:pt x="26789" y="53578"/>
                </a:move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35719" y="53578"/>
                </a:lnTo>
                <a:lnTo>
                  <a:pt x="53578" y="44649"/>
                </a:lnTo>
                <a:lnTo>
                  <a:pt x="62508" y="44649"/>
                </a:lnTo>
                <a:lnTo>
                  <a:pt x="71438" y="35719"/>
                </a:lnTo>
                <a:lnTo>
                  <a:pt x="80367" y="35719"/>
                </a:lnTo>
                <a:lnTo>
                  <a:pt x="89297" y="35719"/>
                </a:lnTo>
                <a:lnTo>
                  <a:pt x="89297" y="26789"/>
                </a:lnTo>
                <a:lnTo>
                  <a:pt x="98227" y="26789"/>
                </a:lnTo>
                <a:lnTo>
                  <a:pt x="107156" y="17859"/>
                </a:lnTo>
                <a:lnTo>
                  <a:pt x="107156" y="17859"/>
                </a:lnTo>
                <a:lnTo>
                  <a:pt x="98227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80367" y="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44649" y="17859"/>
                </a:lnTo>
                <a:lnTo>
                  <a:pt x="26789" y="26789"/>
                </a:lnTo>
                <a:lnTo>
                  <a:pt x="17860" y="35719"/>
                </a:lnTo>
                <a:lnTo>
                  <a:pt x="893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8930" y="107156"/>
                </a:lnTo>
                <a:lnTo>
                  <a:pt x="17860" y="116086"/>
                </a:lnTo>
                <a:lnTo>
                  <a:pt x="26789" y="125016"/>
                </a:lnTo>
                <a:lnTo>
                  <a:pt x="35719" y="133945"/>
                </a:lnTo>
                <a:lnTo>
                  <a:pt x="44649" y="142875"/>
                </a:lnTo>
                <a:lnTo>
                  <a:pt x="62508" y="142875"/>
                </a:lnTo>
                <a:lnTo>
                  <a:pt x="80367" y="151805"/>
                </a:lnTo>
                <a:lnTo>
                  <a:pt x="89297" y="151805"/>
                </a:lnTo>
                <a:lnTo>
                  <a:pt x="98227" y="151805"/>
                </a:lnTo>
                <a:lnTo>
                  <a:pt x="107156" y="151805"/>
                </a:lnTo>
                <a:lnTo>
                  <a:pt x="116086" y="151805"/>
                </a:lnTo>
                <a:lnTo>
                  <a:pt x="116086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4" name="Freeform 14403"/>
          <p:cNvSpPr/>
          <p:nvPr/>
        </p:nvSpPr>
        <p:spPr>
          <a:xfrm>
            <a:off x="5241727" y="2241351"/>
            <a:ext cx="196454" cy="125017"/>
          </a:xfrm>
          <a:custGeom>
            <a:avLst/>
            <a:gdLst/>
            <a:ahLst/>
            <a:cxnLst/>
            <a:rect l="0" t="0" r="0" b="0"/>
            <a:pathLst>
              <a:path w="196454" h="125017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35718" y="17860"/>
                </a:lnTo>
                <a:lnTo>
                  <a:pt x="26789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3571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8929" y="107157"/>
                </a:lnTo>
                <a:lnTo>
                  <a:pt x="8929" y="107157"/>
                </a:lnTo>
                <a:lnTo>
                  <a:pt x="8929" y="116086"/>
                </a:lnTo>
                <a:lnTo>
                  <a:pt x="17859" y="116086"/>
                </a:lnTo>
                <a:lnTo>
                  <a:pt x="26789" y="116086"/>
                </a:lnTo>
                <a:lnTo>
                  <a:pt x="35718" y="125016"/>
                </a:lnTo>
                <a:lnTo>
                  <a:pt x="44648" y="125016"/>
                </a:lnTo>
                <a:lnTo>
                  <a:pt x="53578" y="125016"/>
                </a:lnTo>
                <a:lnTo>
                  <a:pt x="62507" y="125016"/>
                </a:lnTo>
                <a:lnTo>
                  <a:pt x="71437" y="125016"/>
                </a:lnTo>
                <a:lnTo>
                  <a:pt x="80367" y="125016"/>
                </a:lnTo>
                <a:lnTo>
                  <a:pt x="89296" y="116086"/>
                </a:lnTo>
                <a:lnTo>
                  <a:pt x="98226" y="116086"/>
                </a:lnTo>
                <a:lnTo>
                  <a:pt x="107156" y="116086"/>
                </a:lnTo>
                <a:lnTo>
                  <a:pt x="116086" y="116086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33945" y="116086"/>
                </a:lnTo>
                <a:lnTo>
                  <a:pt x="142875" y="107157"/>
                </a:lnTo>
                <a:lnTo>
                  <a:pt x="142875" y="107157"/>
                </a:lnTo>
                <a:lnTo>
                  <a:pt x="151804" y="98227"/>
                </a:lnTo>
                <a:lnTo>
                  <a:pt x="160734" y="89297"/>
                </a:lnTo>
                <a:lnTo>
                  <a:pt x="160734" y="80368"/>
                </a:lnTo>
                <a:lnTo>
                  <a:pt x="169664" y="80368"/>
                </a:lnTo>
                <a:lnTo>
                  <a:pt x="169664" y="71438"/>
                </a:lnTo>
                <a:lnTo>
                  <a:pt x="178593" y="62508"/>
                </a:lnTo>
                <a:lnTo>
                  <a:pt x="178593" y="53578"/>
                </a:lnTo>
                <a:lnTo>
                  <a:pt x="178593" y="44649"/>
                </a:lnTo>
                <a:lnTo>
                  <a:pt x="178593" y="44649"/>
                </a:lnTo>
                <a:lnTo>
                  <a:pt x="178593" y="35719"/>
                </a:lnTo>
                <a:lnTo>
                  <a:pt x="178593" y="26789"/>
                </a:lnTo>
                <a:lnTo>
                  <a:pt x="178593" y="26789"/>
                </a:lnTo>
                <a:lnTo>
                  <a:pt x="169664" y="17860"/>
                </a:lnTo>
                <a:lnTo>
                  <a:pt x="169664" y="17860"/>
                </a:lnTo>
                <a:lnTo>
                  <a:pt x="160734" y="17860"/>
                </a:lnTo>
                <a:lnTo>
                  <a:pt x="160734" y="17860"/>
                </a:lnTo>
                <a:lnTo>
                  <a:pt x="151804" y="17860"/>
                </a:lnTo>
                <a:lnTo>
                  <a:pt x="142875" y="26789"/>
                </a:lnTo>
                <a:lnTo>
                  <a:pt x="133945" y="26789"/>
                </a:lnTo>
                <a:lnTo>
                  <a:pt x="116086" y="35719"/>
                </a:lnTo>
                <a:lnTo>
                  <a:pt x="107156" y="44649"/>
                </a:lnTo>
                <a:lnTo>
                  <a:pt x="98226" y="53578"/>
                </a:lnTo>
                <a:lnTo>
                  <a:pt x="89296" y="62508"/>
                </a:lnTo>
                <a:lnTo>
                  <a:pt x="89296" y="71438"/>
                </a:lnTo>
                <a:lnTo>
                  <a:pt x="80367" y="80368"/>
                </a:lnTo>
                <a:lnTo>
                  <a:pt x="80367" y="89297"/>
                </a:lnTo>
                <a:lnTo>
                  <a:pt x="80367" y="89297"/>
                </a:lnTo>
                <a:lnTo>
                  <a:pt x="89296" y="98227"/>
                </a:lnTo>
                <a:lnTo>
                  <a:pt x="89296" y="107157"/>
                </a:lnTo>
                <a:lnTo>
                  <a:pt x="98226" y="116086"/>
                </a:lnTo>
                <a:lnTo>
                  <a:pt x="107156" y="116086"/>
                </a:lnTo>
                <a:lnTo>
                  <a:pt x="116086" y="125016"/>
                </a:lnTo>
                <a:lnTo>
                  <a:pt x="133945" y="125016"/>
                </a:lnTo>
                <a:lnTo>
                  <a:pt x="151804" y="125016"/>
                </a:lnTo>
                <a:lnTo>
                  <a:pt x="169664" y="125016"/>
                </a:lnTo>
                <a:lnTo>
                  <a:pt x="178593" y="125016"/>
                </a:lnTo>
                <a:lnTo>
                  <a:pt x="196453" y="116086"/>
                </a:lnTo>
                <a:lnTo>
                  <a:pt x="196453" y="116086"/>
                </a:lnTo>
                <a:lnTo>
                  <a:pt x="196453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5" name="Freeform 14404"/>
          <p:cNvSpPr/>
          <p:nvPr/>
        </p:nvSpPr>
        <p:spPr>
          <a:xfrm>
            <a:off x="5473898" y="2223492"/>
            <a:ext cx="116087" cy="187524"/>
          </a:xfrm>
          <a:custGeom>
            <a:avLst/>
            <a:gdLst/>
            <a:ahLst/>
            <a:cxnLst/>
            <a:rect l="0" t="0" r="0" b="0"/>
            <a:pathLst>
              <a:path w="116087" h="187524">
                <a:moveTo>
                  <a:pt x="107157" y="0"/>
                </a:move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80368" y="0"/>
                </a:lnTo>
                <a:lnTo>
                  <a:pt x="71438" y="0"/>
                </a:lnTo>
                <a:lnTo>
                  <a:pt x="62508" y="8930"/>
                </a:lnTo>
                <a:lnTo>
                  <a:pt x="44649" y="8930"/>
                </a:lnTo>
                <a:lnTo>
                  <a:pt x="35719" y="17859"/>
                </a:lnTo>
                <a:lnTo>
                  <a:pt x="17860" y="26789"/>
                </a:lnTo>
                <a:lnTo>
                  <a:pt x="893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8930" y="80367"/>
                </a:lnTo>
                <a:lnTo>
                  <a:pt x="17860" y="89297"/>
                </a:lnTo>
                <a:lnTo>
                  <a:pt x="26790" y="98227"/>
                </a:lnTo>
                <a:lnTo>
                  <a:pt x="44649" y="107156"/>
                </a:lnTo>
                <a:lnTo>
                  <a:pt x="62508" y="116086"/>
                </a:lnTo>
                <a:lnTo>
                  <a:pt x="71438" y="125016"/>
                </a:lnTo>
                <a:lnTo>
                  <a:pt x="89297" y="142875"/>
                </a:lnTo>
                <a:lnTo>
                  <a:pt x="98227" y="151805"/>
                </a:lnTo>
                <a:lnTo>
                  <a:pt x="107157" y="151805"/>
                </a:lnTo>
                <a:lnTo>
                  <a:pt x="107157" y="160734"/>
                </a:lnTo>
                <a:lnTo>
                  <a:pt x="116086" y="169664"/>
                </a:lnTo>
                <a:lnTo>
                  <a:pt x="116086" y="169664"/>
                </a:lnTo>
                <a:lnTo>
                  <a:pt x="116086" y="178594"/>
                </a:lnTo>
                <a:lnTo>
                  <a:pt x="107157" y="178594"/>
                </a:lnTo>
                <a:lnTo>
                  <a:pt x="107157" y="187523"/>
                </a:lnTo>
                <a:lnTo>
                  <a:pt x="98227" y="187523"/>
                </a:lnTo>
                <a:lnTo>
                  <a:pt x="80368" y="187523"/>
                </a:lnTo>
                <a:lnTo>
                  <a:pt x="62508" y="187523"/>
                </a:lnTo>
                <a:lnTo>
                  <a:pt x="53579" y="187523"/>
                </a:lnTo>
                <a:lnTo>
                  <a:pt x="35719" y="178594"/>
                </a:lnTo>
                <a:lnTo>
                  <a:pt x="26790" y="178594"/>
                </a:lnTo>
                <a:lnTo>
                  <a:pt x="17860" y="178594"/>
                </a:lnTo>
                <a:lnTo>
                  <a:pt x="1786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6" name="Freeform 14405"/>
          <p:cNvSpPr/>
          <p:nvPr/>
        </p:nvSpPr>
        <p:spPr>
          <a:xfrm>
            <a:off x="5598914" y="2241351"/>
            <a:ext cx="142876" cy="196454"/>
          </a:xfrm>
          <a:custGeom>
            <a:avLst/>
            <a:gdLst/>
            <a:ahLst/>
            <a:cxnLst/>
            <a:rect l="0" t="0" r="0" b="0"/>
            <a:pathLst>
              <a:path w="142876" h="196454">
                <a:moveTo>
                  <a:pt x="98227" y="0"/>
                </a:move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44649" y="8930"/>
                </a:lnTo>
                <a:lnTo>
                  <a:pt x="35719" y="8930"/>
                </a:lnTo>
                <a:lnTo>
                  <a:pt x="17859" y="17860"/>
                </a:lnTo>
                <a:lnTo>
                  <a:pt x="893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8930" y="89297"/>
                </a:lnTo>
                <a:lnTo>
                  <a:pt x="26789" y="98227"/>
                </a:lnTo>
                <a:lnTo>
                  <a:pt x="44649" y="107157"/>
                </a:lnTo>
                <a:lnTo>
                  <a:pt x="53578" y="116086"/>
                </a:lnTo>
                <a:lnTo>
                  <a:pt x="71438" y="133946"/>
                </a:lnTo>
                <a:lnTo>
                  <a:pt x="89297" y="142875"/>
                </a:lnTo>
                <a:lnTo>
                  <a:pt x="107156" y="151805"/>
                </a:lnTo>
                <a:lnTo>
                  <a:pt x="116086" y="160735"/>
                </a:lnTo>
                <a:lnTo>
                  <a:pt x="125016" y="169664"/>
                </a:lnTo>
                <a:lnTo>
                  <a:pt x="133945" y="178594"/>
                </a:lnTo>
                <a:lnTo>
                  <a:pt x="142875" y="178594"/>
                </a:lnTo>
                <a:lnTo>
                  <a:pt x="142875" y="187524"/>
                </a:lnTo>
                <a:lnTo>
                  <a:pt x="133945" y="196453"/>
                </a:lnTo>
                <a:lnTo>
                  <a:pt x="133945" y="196453"/>
                </a:lnTo>
                <a:lnTo>
                  <a:pt x="125016" y="196453"/>
                </a:lnTo>
                <a:lnTo>
                  <a:pt x="107156" y="196453"/>
                </a:lnTo>
                <a:lnTo>
                  <a:pt x="98227" y="196453"/>
                </a:lnTo>
                <a:lnTo>
                  <a:pt x="89297" y="196453"/>
                </a:lnTo>
                <a:lnTo>
                  <a:pt x="80367" y="196453"/>
                </a:lnTo>
                <a:lnTo>
                  <a:pt x="71438" y="187524"/>
                </a:lnTo>
                <a:lnTo>
                  <a:pt x="71438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7" name="Freeform 14406"/>
          <p:cNvSpPr/>
          <p:nvPr/>
        </p:nvSpPr>
        <p:spPr>
          <a:xfrm>
            <a:off x="5777508" y="2286000"/>
            <a:ext cx="26790" cy="142876"/>
          </a:xfrm>
          <a:custGeom>
            <a:avLst/>
            <a:gdLst/>
            <a:ahLst/>
            <a:cxnLst/>
            <a:rect l="0" t="0" r="0" b="0"/>
            <a:pathLst>
              <a:path w="26790" h="142876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35719"/>
                </a:lnTo>
                <a:lnTo>
                  <a:pt x="26789" y="44648"/>
                </a:lnTo>
                <a:lnTo>
                  <a:pt x="17859" y="62508"/>
                </a:lnTo>
                <a:lnTo>
                  <a:pt x="17859" y="71437"/>
                </a:lnTo>
                <a:lnTo>
                  <a:pt x="17859" y="89297"/>
                </a:lnTo>
                <a:lnTo>
                  <a:pt x="8930" y="98226"/>
                </a:lnTo>
                <a:lnTo>
                  <a:pt x="8930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8" name="Freeform 14407"/>
          <p:cNvSpPr/>
          <p:nvPr/>
        </p:nvSpPr>
        <p:spPr>
          <a:xfrm>
            <a:off x="5795367" y="2205633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9" name="Freeform 14408"/>
          <p:cNvSpPr/>
          <p:nvPr/>
        </p:nvSpPr>
        <p:spPr>
          <a:xfrm>
            <a:off x="5884664" y="2277070"/>
            <a:ext cx="107157" cy="133946"/>
          </a:xfrm>
          <a:custGeom>
            <a:avLst/>
            <a:gdLst/>
            <a:ahLst/>
            <a:cxnLst/>
            <a:rect l="0" t="0" r="0" b="0"/>
            <a:pathLst>
              <a:path w="107157" h="133946">
                <a:moveTo>
                  <a:pt x="0" y="53578"/>
                </a:moveTo>
                <a:lnTo>
                  <a:pt x="8930" y="6250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98227"/>
                </a:lnTo>
                <a:lnTo>
                  <a:pt x="17859" y="107156"/>
                </a:lnTo>
                <a:lnTo>
                  <a:pt x="17859" y="116086"/>
                </a:lnTo>
                <a:lnTo>
                  <a:pt x="17859" y="116086"/>
                </a:lnTo>
                <a:lnTo>
                  <a:pt x="17859" y="125016"/>
                </a:lnTo>
                <a:lnTo>
                  <a:pt x="26789" y="125016"/>
                </a:lnTo>
                <a:lnTo>
                  <a:pt x="26789" y="133945"/>
                </a:lnTo>
                <a:lnTo>
                  <a:pt x="26789" y="133945"/>
                </a:lnTo>
                <a:lnTo>
                  <a:pt x="35719" y="133945"/>
                </a:lnTo>
                <a:lnTo>
                  <a:pt x="35719" y="133945"/>
                </a:lnTo>
                <a:lnTo>
                  <a:pt x="44649" y="133945"/>
                </a:lnTo>
                <a:lnTo>
                  <a:pt x="44649" y="125016"/>
                </a:lnTo>
                <a:lnTo>
                  <a:pt x="53578" y="125016"/>
                </a:lnTo>
                <a:lnTo>
                  <a:pt x="53578" y="125016"/>
                </a:lnTo>
                <a:lnTo>
                  <a:pt x="53578" y="116086"/>
                </a:lnTo>
                <a:lnTo>
                  <a:pt x="62508" y="116086"/>
                </a:lnTo>
                <a:lnTo>
                  <a:pt x="71438" y="107156"/>
                </a:lnTo>
                <a:lnTo>
                  <a:pt x="71438" y="98227"/>
                </a:lnTo>
                <a:lnTo>
                  <a:pt x="80367" y="89297"/>
                </a:lnTo>
                <a:lnTo>
                  <a:pt x="80367" y="80367"/>
                </a:lnTo>
                <a:lnTo>
                  <a:pt x="89297" y="71438"/>
                </a:lnTo>
                <a:lnTo>
                  <a:pt x="89297" y="62508"/>
                </a:lnTo>
                <a:lnTo>
                  <a:pt x="89297" y="53578"/>
                </a:lnTo>
                <a:lnTo>
                  <a:pt x="98227" y="35719"/>
                </a:lnTo>
                <a:lnTo>
                  <a:pt x="98227" y="26789"/>
                </a:lnTo>
                <a:lnTo>
                  <a:pt x="98227" y="26789"/>
                </a:lnTo>
                <a:lnTo>
                  <a:pt x="107156" y="17859"/>
                </a:lnTo>
                <a:lnTo>
                  <a:pt x="107156" y="893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10" name="Freeform 14409"/>
          <p:cNvSpPr/>
          <p:nvPr/>
        </p:nvSpPr>
        <p:spPr>
          <a:xfrm>
            <a:off x="6027539" y="2294929"/>
            <a:ext cx="205384" cy="169666"/>
          </a:xfrm>
          <a:custGeom>
            <a:avLst/>
            <a:gdLst/>
            <a:ahLst/>
            <a:cxnLst/>
            <a:rect l="0" t="0" r="0" b="0"/>
            <a:pathLst>
              <a:path w="205384" h="169666">
                <a:moveTo>
                  <a:pt x="0" y="26790"/>
                </a:move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59" y="44649"/>
                </a:lnTo>
                <a:lnTo>
                  <a:pt x="35719" y="44649"/>
                </a:lnTo>
                <a:lnTo>
                  <a:pt x="44649" y="44649"/>
                </a:lnTo>
                <a:lnTo>
                  <a:pt x="53578" y="44649"/>
                </a:lnTo>
                <a:lnTo>
                  <a:pt x="62508" y="44649"/>
                </a:lnTo>
                <a:lnTo>
                  <a:pt x="80367" y="44649"/>
                </a:lnTo>
                <a:lnTo>
                  <a:pt x="89297" y="44649"/>
                </a:lnTo>
                <a:lnTo>
                  <a:pt x="98227" y="35719"/>
                </a:lnTo>
                <a:lnTo>
                  <a:pt x="107156" y="35719"/>
                </a:lnTo>
                <a:lnTo>
                  <a:pt x="116086" y="26790"/>
                </a:lnTo>
                <a:lnTo>
                  <a:pt x="125016" y="17860"/>
                </a:lnTo>
                <a:lnTo>
                  <a:pt x="125016" y="17860"/>
                </a:lnTo>
                <a:lnTo>
                  <a:pt x="133945" y="8930"/>
                </a:lnTo>
                <a:lnTo>
                  <a:pt x="133945" y="8930"/>
                </a:lnTo>
                <a:lnTo>
                  <a:pt x="133945" y="8930"/>
                </a:lnTo>
                <a:lnTo>
                  <a:pt x="133945" y="893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8930"/>
                </a:lnTo>
                <a:lnTo>
                  <a:pt x="89297" y="8930"/>
                </a:lnTo>
                <a:lnTo>
                  <a:pt x="71438" y="17860"/>
                </a:lnTo>
                <a:lnTo>
                  <a:pt x="53578" y="26790"/>
                </a:lnTo>
                <a:lnTo>
                  <a:pt x="44649" y="35719"/>
                </a:lnTo>
                <a:lnTo>
                  <a:pt x="35719" y="44649"/>
                </a:lnTo>
                <a:lnTo>
                  <a:pt x="26789" y="62508"/>
                </a:lnTo>
                <a:lnTo>
                  <a:pt x="26789" y="71438"/>
                </a:lnTo>
                <a:lnTo>
                  <a:pt x="26789" y="89297"/>
                </a:lnTo>
                <a:lnTo>
                  <a:pt x="26789" y="98227"/>
                </a:lnTo>
                <a:lnTo>
                  <a:pt x="26789" y="107157"/>
                </a:lnTo>
                <a:lnTo>
                  <a:pt x="35719" y="125016"/>
                </a:lnTo>
                <a:lnTo>
                  <a:pt x="53578" y="133946"/>
                </a:lnTo>
                <a:lnTo>
                  <a:pt x="62508" y="142875"/>
                </a:lnTo>
                <a:lnTo>
                  <a:pt x="80367" y="151805"/>
                </a:lnTo>
                <a:lnTo>
                  <a:pt x="98227" y="160735"/>
                </a:lnTo>
                <a:lnTo>
                  <a:pt x="125016" y="160735"/>
                </a:lnTo>
                <a:lnTo>
                  <a:pt x="142875" y="160735"/>
                </a:lnTo>
                <a:lnTo>
                  <a:pt x="160734" y="169665"/>
                </a:lnTo>
                <a:lnTo>
                  <a:pt x="178594" y="169665"/>
                </a:lnTo>
                <a:lnTo>
                  <a:pt x="196453" y="169665"/>
                </a:lnTo>
                <a:lnTo>
                  <a:pt x="205383" y="160735"/>
                </a:lnTo>
                <a:lnTo>
                  <a:pt x="205383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11" name="Freeform 14410"/>
          <p:cNvSpPr/>
          <p:nvPr/>
        </p:nvSpPr>
        <p:spPr>
          <a:xfrm>
            <a:off x="4527352" y="2866429"/>
            <a:ext cx="107157" cy="8931"/>
          </a:xfrm>
          <a:custGeom>
            <a:avLst/>
            <a:gdLst/>
            <a:ahLst/>
            <a:cxnLst/>
            <a:rect l="0" t="0" r="0" b="0"/>
            <a:pathLst>
              <a:path w="107157" h="893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35718" y="8930"/>
                </a:lnTo>
                <a:lnTo>
                  <a:pt x="44648" y="0"/>
                </a:lnTo>
                <a:lnTo>
                  <a:pt x="62507" y="0"/>
                </a:lnTo>
                <a:lnTo>
                  <a:pt x="80367" y="0"/>
                </a:lnTo>
                <a:lnTo>
                  <a:pt x="8929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12" name="Freeform 14411"/>
          <p:cNvSpPr/>
          <p:nvPr/>
        </p:nvSpPr>
        <p:spPr>
          <a:xfrm>
            <a:off x="4839891" y="2786063"/>
            <a:ext cx="133946" cy="160734"/>
          </a:xfrm>
          <a:custGeom>
            <a:avLst/>
            <a:gdLst/>
            <a:ahLst/>
            <a:cxnLst/>
            <a:rect l="0" t="0" r="0" b="0"/>
            <a:pathLst>
              <a:path w="133946" h="160734">
                <a:moveTo>
                  <a:pt x="133945" y="0"/>
                </a:move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8929"/>
                </a:lnTo>
                <a:lnTo>
                  <a:pt x="98226" y="8929"/>
                </a:lnTo>
                <a:lnTo>
                  <a:pt x="89297" y="17858"/>
                </a:lnTo>
                <a:lnTo>
                  <a:pt x="71437" y="26788"/>
                </a:lnTo>
                <a:lnTo>
                  <a:pt x="53578" y="35718"/>
                </a:lnTo>
                <a:lnTo>
                  <a:pt x="35718" y="53577"/>
                </a:lnTo>
                <a:lnTo>
                  <a:pt x="26789" y="53577"/>
                </a:lnTo>
                <a:lnTo>
                  <a:pt x="17859" y="71437"/>
                </a:lnTo>
                <a:lnTo>
                  <a:pt x="8929" y="80366"/>
                </a:lnTo>
                <a:lnTo>
                  <a:pt x="0" y="89296"/>
                </a:lnTo>
                <a:lnTo>
                  <a:pt x="0" y="107155"/>
                </a:lnTo>
                <a:lnTo>
                  <a:pt x="0" y="107155"/>
                </a:lnTo>
                <a:lnTo>
                  <a:pt x="0" y="125015"/>
                </a:lnTo>
                <a:lnTo>
                  <a:pt x="8929" y="133944"/>
                </a:lnTo>
                <a:lnTo>
                  <a:pt x="17859" y="142874"/>
                </a:lnTo>
                <a:lnTo>
                  <a:pt x="26789" y="142874"/>
                </a:lnTo>
                <a:lnTo>
                  <a:pt x="35718" y="151804"/>
                </a:lnTo>
                <a:lnTo>
                  <a:pt x="53578" y="151804"/>
                </a:lnTo>
                <a:lnTo>
                  <a:pt x="71437" y="160733"/>
                </a:lnTo>
                <a:lnTo>
                  <a:pt x="80367" y="160733"/>
                </a:lnTo>
                <a:lnTo>
                  <a:pt x="89297" y="160733"/>
                </a:lnTo>
                <a:lnTo>
                  <a:pt x="89297" y="160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13" name="Freeform 14412"/>
          <p:cNvSpPr/>
          <p:nvPr/>
        </p:nvSpPr>
        <p:spPr>
          <a:xfrm>
            <a:off x="5009555" y="2866429"/>
            <a:ext cx="169665" cy="80368"/>
          </a:xfrm>
          <a:custGeom>
            <a:avLst/>
            <a:gdLst/>
            <a:ahLst/>
            <a:cxnLst/>
            <a:rect l="0" t="0" r="0" b="0"/>
            <a:pathLst>
              <a:path w="169665" h="80368">
                <a:moveTo>
                  <a:pt x="116086" y="8930"/>
                </a:moveTo>
                <a:lnTo>
                  <a:pt x="116086" y="893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8930"/>
                </a:lnTo>
                <a:lnTo>
                  <a:pt x="71437" y="8930"/>
                </a:lnTo>
                <a:lnTo>
                  <a:pt x="53578" y="17860"/>
                </a:lnTo>
                <a:lnTo>
                  <a:pt x="44648" y="26789"/>
                </a:lnTo>
                <a:lnTo>
                  <a:pt x="26789" y="35719"/>
                </a:lnTo>
                <a:lnTo>
                  <a:pt x="17859" y="44649"/>
                </a:lnTo>
                <a:lnTo>
                  <a:pt x="8929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8929" y="80367"/>
                </a:lnTo>
                <a:lnTo>
                  <a:pt x="8929" y="80367"/>
                </a:lnTo>
                <a:lnTo>
                  <a:pt x="17859" y="80367"/>
                </a:lnTo>
                <a:lnTo>
                  <a:pt x="35718" y="80367"/>
                </a:lnTo>
                <a:lnTo>
                  <a:pt x="44648" y="71438"/>
                </a:lnTo>
                <a:lnTo>
                  <a:pt x="62508" y="71438"/>
                </a:lnTo>
                <a:lnTo>
                  <a:pt x="71437" y="62508"/>
                </a:lnTo>
                <a:lnTo>
                  <a:pt x="89297" y="62508"/>
                </a:lnTo>
                <a:lnTo>
                  <a:pt x="98226" y="53578"/>
                </a:lnTo>
                <a:lnTo>
                  <a:pt x="107156" y="53578"/>
                </a:lnTo>
                <a:lnTo>
                  <a:pt x="116086" y="53578"/>
                </a:lnTo>
                <a:lnTo>
                  <a:pt x="125015" y="44649"/>
                </a:lnTo>
                <a:lnTo>
                  <a:pt x="125015" y="53578"/>
                </a:lnTo>
                <a:lnTo>
                  <a:pt x="133945" y="53578"/>
                </a:lnTo>
                <a:lnTo>
                  <a:pt x="133945" y="53578"/>
                </a:lnTo>
                <a:lnTo>
                  <a:pt x="133945" y="53578"/>
                </a:lnTo>
                <a:lnTo>
                  <a:pt x="133945" y="53578"/>
                </a:lnTo>
                <a:lnTo>
                  <a:pt x="142875" y="62508"/>
                </a:lnTo>
                <a:lnTo>
                  <a:pt x="142875" y="62508"/>
                </a:lnTo>
                <a:lnTo>
                  <a:pt x="142875" y="71438"/>
                </a:lnTo>
                <a:lnTo>
                  <a:pt x="151804" y="71438"/>
                </a:lnTo>
                <a:lnTo>
                  <a:pt x="151804" y="80367"/>
                </a:lnTo>
                <a:lnTo>
                  <a:pt x="160734" y="80367"/>
                </a:lnTo>
                <a:lnTo>
                  <a:pt x="169664" y="80367"/>
                </a:lnTo>
                <a:lnTo>
                  <a:pt x="169664" y="80367"/>
                </a:lnTo>
                <a:lnTo>
                  <a:pt x="169664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14" name="Freeform 14413"/>
          <p:cNvSpPr/>
          <p:nvPr/>
        </p:nvSpPr>
        <p:spPr>
          <a:xfrm>
            <a:off x="5241727" y="2902148"/>
            <a:ext cx="142876" cy="196454"/>
          </a:xfrm>
          <a:custGeom>
            <a:avLst/>
            <a:gdLst/>
            <a:ahLst/>
            <a:cxnLst/>
            <a:rect l="0" t="0" r="0" b="0"/>
            <a:pathLst>
              <a:path w="142876" h="196454">
                <a:moveTo>
                  <a:pt x="8929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35719"/>
                </a:lnTo>
                <a:lnTo>
                  <a:pt x="8929" y="44648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98227"/>
                </a:lnTo>
                <a:lnTo>
                  <a:pt x="8929" y="116086"/>
                </a:lnTo>
                <a:lnTo>
                  <a:pt x="8929" y="133945"/>
                </a:lnTo>
                <a:lnTo>
                  <a:pt x="8929" y="151805"/>
                </a:lnTo>
                <a:lnTo>
                  <a:pt x="0" y="169664"/>
                </a:lnTo>
                <a:lnTo>
                  <a:pt x="0" y="178594"/>
                </a:lnTo>
                <a:lnTo>
                  <a:pt x="0" y="187523"/>
                </a:lnTo>
                <a:lnTo>
                  <a:pt x="0" y="196453"/>
                </a:lnTo>
                <a:lnTo>
                  <a:pt x="0" y="196453"/>
                </a:lnTo>
                <a:lnTo>
                  <a:pt x="8929" y="196453"/>
                </a:lnTo>
                <a:lnTo>
                  <a:pt x="8929" y="196453"/>
                </a:lnTo>
                <a:lnTo>
                  <a:pt x="8929" y="196453"/>
                </a:lnTo>
                <a:lnTo>
                  <a:pt x="8929" y="187523"/>
                </a:lnTo>
                <a:lnTo>
                  <a:pt x="8929" y="178594"/>
                </a:lnTo>
                <a:lnTo>
                  <a:pt x="8929" y="169664"/>
                </a:lnTo>
                <a:lnTo>
                  <a:pt x="8929" y="160734"/>
                </a:lnTo>
                <a:lnTo>
                  <a:pt x="8929" y="142875"/>
                </a:lnTo>
                <a:lnTo>
                  <a:pt x="8929" y="125016"/>
                </a:lnTo>
                <a:lnTo>
                  <a:pt x="8929" y="107156"/>
                </a:lnTo>
                <a:lnTo>
                  <a:pt x="8929" y="98227"/>
                </a:lnTo>
                <a:lnTo>
                  <a:pt x="8929" y="80367"/>
                </a:lnTo>
                <a:lnTo>
                  <a:pt x="8929" y="62508"/>
                </a:lnTo>
                <a:lnTo>
                  <a:pt x="8929" y="53578"/>
                </a:lnTo>
                <a:lnTo>
                  <a:pt x="8929" y="35719"/>
                </a:lnTo>
                <a:lnTo>
                  <a:pt x="17859" y="26789"/>
                </a:lnTo>
                <a:lnTo>
                  <a:pt x="26789" y="17859"/>
                </a:lnTo>
                <a:lnTo>
                  <a:pt x="35718" y="893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8930"/>
                </a:lnTo>
                <a:lnTo>
                  <a:pt x="116086" y="17859"/>
                </a:lnTo>
                <a:lnTo>
                  <a:pt x="125015" y="26789"/>
                </a:lnTo>
                <a:lnTo>
                  <a:pt x="133945" y="35719"/>
                </a:lnTo>
                <a:lnTo>
                  <a:pt x="142875" y="44648"/>
                </a:lnTo>
                <a:lnTo>
                  <a:pt x="142875" y="62508"/>
                </a:lnTo>
                <a:lnTo>
                  <a:pt x="142875" y="71438"/>
                </a:lnTo>
                <a:lnTo>
                  <a:pt x="133945" y="80367"/>
                </a:lnTo>
                <a:lnTo>
                  <a:pt x="133945" y="89297"/>
                </a:lnTo>
                <a:lnTo>
                  <a:pt x="125015" y="98227"/>
                </a:lnTo>
                <a:lnTo>
                  <a:pt x="125015" y="98227"/>
                </a:lnTo>
                <a:lnTo>
                  <a:pt x="107156" y="98227"/>
                </a:lnTo>
                <a:lnTo>
                  <a:pt x="98226" y="107156"/>
                </a:lnTo>
                <a:lnTo>
                  <a:pt x="89296" y="107156"/>
                </a:lnTo>
                <a:lnTo>
                  <a:pt x="80367" y="107156"/>
                </a:lnTo>
                <a:lnTo>
                  <a:pt x="71437" y="107156"/>
                </a:lnTo>
                <a:lnTo>
                  <a:pt x="62507" y="98227"/>
                </a:lnTo>
                <a:lnTo>
                  <a:pt x="62507" y="98227"/>
                </a:lnTo>
                <a:lnTo>
                  <a:pt x="62507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15" name="Freeform 14414"/>
          <p:cNvSpPr/>
          <p:nvPr/>
        </p:nvSpPr>
        <p:spPr>
          <a:xfrm>
            <a:off x="5429250" y="2920007"/>
            <a:ext cx="8931" cy="71439"/>
          </a:xfrm>
          <a:custGeom>
            <a:avLst/>
            <a:gdLst/>
            <a:ahLst/>
            <a:cxnLst/>
            <a:rect l="0" t="0" r="0" b="0"/>
            <a:pathLst>
              <a:path w="8931" h="7143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9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714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16" name="Freeform 14415"/>
          <p:cNvSpPr/>
          <p:nvPr/>
        </p:nvSpPr>
        <p:spPr>
          <a:xfrm>
            <a:off x="5429250" y="2812851"/>
            <a:ext cx="1" cy="17861"/>
          </a:xfrm>
          <a:custGeom>
            <a:avLst/>
            <a:gdLst/>
            <a:ahLst/>
            <a:cxnLst/>
            <a:rect l="0" t="0" r="0" b="0"/>
            <a:pathLst>
              <a:path w="1" h="17861">
                <a:moveTo>
                  <a:pt x="0" y="1786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17" name="Freeform 14416"/>
          <p:cNvSpPr/>
          <p:nvPr/>
        </p:nvSpPr>
        <p:spPr>
          <a:xfrm>
            <a:off x="5545336" y="2687836"/>
            <a:ext cx="35720" cy="294680"/>
          </a:xfrm>
          <a:custGeom>
            <a:avLst/>
            <a:gdLst/>
            <a:ahLst/>
            <a:cxnLst/>
            <a:rect l="0" t="0" r="0" b="0"/>
            <a:pathLst>
              <a:path w="35720" h="294680">
                <a:moveTo>
                  <a:pt x="35719" y="0"/>
                </a:moveTo>
                <a:lnTo>
                  <a:pt x="35719" y="8930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44648"/>
                </a:lnTo>
                <a:lnTo>
                  <a:pt x="35719" y="62508"/>
                </a:lnTo>
                <a:lnTo>
                  <a:pt x="35719" y="80367"/>
                </a:lnTo>
                <a:lnTo>
                  <a:pt x="26789" y="98227"/>
                </a:lnTo>
                <a:lnTo>
                  <a:pt x="26789" y="125015"/>
                </a:lnTo>
                <a:lnTo>
                  <a:pt x="17859" y="142875"/>
                </a:lnTo>
                <a:lnTo>
                  <a:pt x="17859" y="160734"/>
                </a:lnTo>
                <a:lnTo>
                  <a:pt x="8930" y="187523"/>
                </a:lnTo>
                <a:lnTo>
                  <a:pt x="8930" y="205382"/>
                </a:lnTo>
                <a:lnTo>
                  <a:pt x="0" y="223242"/>
                </a:lnTo>
                <a:lnTo>
                  <a:pt x="0" y="241101"/>
                </a:lnTo>
                <a:lnTo>
                  <a:pt x="0" y="258960"/>
                </a:lnTo>
                <a:lnTo>
                  <a:pt x="0" y="267890"/>
                </a:lnTo>
                <a:lnTo>
                  <a:pt x="0" y="285750"/>
                </a:lnTo>
                <a:lnTo>
                  <a:pt x="8930" y="294679"/>
                </a:lnTo>
                <a:lnTo>
                  <a:pt x="8930" y="294679"/>
                </a:lnTo>
                <a:lnTo>
                  <a:pt x="8930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18" name="Freeform 14417"/>
          <p:cNvSpPr/>
          <p:nvPr/>
        </p:nvSpPr>
        <p:spPr>
          <a:xfrm>
            <a:off x="5482828" y="2884289"/>
            <a:ext cx="53579" cy="1"/>
          </a:xfrm>
          <a:custGeom>
            <a:avLst/>
            <a:gdLst/>
            <a:ahLst/>
            <a:cxnLst/>
            <a:rect l="0" t="0" r="0" b="0"/>
            <a:pathLst>
              <a:path w="53579" h="1">
                <a:moveTo>
                  <a:pt x="0" y="0"/>
                </a:move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19" name="Freeform 14418"/>
          <p:cNvSpPr/>
          <p:nvPr/>
        </p:nvSpPr>
        <p:spPr>
          <a:xfrm>
            <a:off x="5616773" y="2893218"/>
            <a:ext cx="178595" cy="71439"/>
          </a:xfrm>
          <a:custGeom>
            <a:avLst/>
            <a:gdLst/>
            <a:ahLst/>
            <a:cxnLst/>
            <a:rect l="0" t="0" r="0" b="0"/>
            <a:pathLst>
              <a:path w="178595" h="71439">
                <a:moveTo>
                  <a:pt x="116086" y="0"/>
                </a:moveTo>
                <a:lnTo>
                  <a:pt x="116086" y="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8930"/>
                </a:lnTo>
                <a:lnTo>
                  <a:pt x="80368" y="8930"/>
                </a:lnTo>
                <a:lnTo>
                  <a:pt x="62508" y="17860"/>
                </a:lnTo>
                <a:lnTo>
                  <a:pt x="44649" y="17860"/>
                </a:lnTo>
                <a:lnTo>
                  <a:pt x="35719" y="26789"/>
                </a:lnTo>
                <a:lnTo>
                  <a:pt x="17860" y="35719"/>
                </a:lnTo>
                <a:lnTo>
                  <a:pt x="8930" y="44649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26790" y="62508"/>
                </a:lnTo>
                <a:lnTo>
                  <a:pt x="35719" y="62508"/>
                </a:lnTo>
                <a:lnTo>
                  <a:pt x="53579" y="53578"/>
                </a:lnTo>
                <a:lnTo>
                  <a:pt x="62508" y="53578"/>
                </a:lnTo>
                <a:lnTo>
                  <a:pt x="80368" y="53578"/>
                </a:lnTo>
                <a:lnTo>
                  <a:pt x="89297" y="53578"/>
                </a:lnTo>
                <a:lnTo>
                  <a:pt x="98227" y="53578"/>
                </a:lnTo>
                <a:lnTo>
                  <a:pt x="107157" y="5357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62508"/>
                </a:lnTo>
                <a:lnTo>
                  <a:pt x="125016" y="62508"/>
                </a:lnTo>
                <a:lnTo>
                  <a:pt x="125016" y="62508"/>
                </a:lnTo>
                <a:lnTo>
                  <a:pt x="133946" y="71438"/>
                </a:lnTo>
                <a:lnTo>
                  <a:pt x="133946" y="71438"/>
                </a:lnTo>
                <a:lnTo>
                  <a:pt x="142875" y="71438"/>
                </a:lnTo>
                <a:lnTo>
                  <a:pt x="151805" y="71438"/>
                </a:lnTo>
                <a:lnTo>
                  <a:pt x="160735" y="71438"/>
                </a:lnTo>
                <a:lnTo>
                  <a:pt x="169665" y="71438"/>
                </a:lnTo>
                <a:lnTo>
                  <a:pt x="178594" y="71438"/>
                </a:lnTo>
                <a:lnTo>
                  <a:pt x="178594" y="62508"/>
                </a:lnTo>
                <a:lnTo>
                  <a:pt x="178594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20" name="Freeform 14419"/>
          <p:cNvSpPr/>
          <p:nvPr/>
        </p:nvSpPr>
        <p:spPr>
          <a:xfrm>
            <a:off x="5875734" y="2696766"/>
            <a:ext cx="26790" cy="276821"/>
          </a:xfrm>
          <a:custGeom>
            <a:avLst/>
            <a:gdLst/>
            <a:ahLst/>
            <a:cxnLst/>
            <a:rect l="0" t="0" r="0" b="0"/>
            <a:pathLst>
              <a:path w="26790" h="276821">
                <a:moveTo>
                  <a:pt x="26789" y="0"/>
                </a:moveTo>
                <a:lnTo>
                  <a:pt x="26789" y="892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17860" y="44648"/>
                </a:lnTo>
                <a:lnTo>
                  <a:pt x="17860" y="62507"/>
                </a:lnTo>
                <a:lnTo>
                  <a:pt x="8930" y="80367"/>
                </a:lnTo>
                <a:lnTo>
                  <a:pt x="8930" y="107155"/>
                </a:lnTo>
                <a:lnTo>
                  <a:pt x="8930" y="125015"/>
                </a:lnTo>
                <a:lnTo>
                  <a:pt x="8930" y="142874"/>
                </a:lnTo>
                <a:lnTo>
                  <a:pt x="0" y="169663"/>
                </a:lnTo>
                <a:lnTo>
                  <a:pt x="0" y="187523"/>
                </a:lnTo>
                <a:lnTo>
                  <a:pt x="0" y="205382"/>
                </a:lnTo>
                <a:lnTo>
                  <a:pt x="0" y="214312"/>
                </a:lnTo>
                <a:lnTo>
                  <a:pt x="0" y="232171"/>
                </a:lnTo>
                <a:lnTo>
                  <a:pt x="8930" y="250030"/>
                </a:lnTo>
                <a:lnTo>
                  <a:pt x="8930" y="258960"/>
                </a:lnTo>
                <a:lnTo>
                  <a:pt x="8930" y="276820"/>
                </a:lnTo>
                <a:lnTo>
                  <a:pt x="8930" y="276820"/>
                </a:lnTo>
                <a:lnTo>
                  <a:pt x="8930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21" name="Freeform 14420"/>
          <p:cNvSpPr/>
          <p:nvPr/>
        </p:nvSpPr>
        <p:spPr>
          <a:xfrm>
            <a:off x="6018609" y="2857500"/>
            <a:ext cx="71439" cy="133946"/>
          </a:xfrm>
          <a:custGeom>
            <a:avLst/>
            <a:gdLst/>
            <a:ahLst/>
            <a:cxnLst/>
            <a:rect l="0" t="0" r="0" b="0"/>
            <a:pathLst>
              <a:path w="71439" h="133946">
                <a:moveTo>
                  <a:pt x="53579" y="8929"/>
                </a:moveTo>
                <a:lnTo>
                  <a:pt x="53579" y="8929"/>
                </a:lnTo>
                <a:lnTo>
                  <a:pt x="44649" y="8929"/>
                </a:lnTo>
                <a:lnTo>
                  <a:pt x="44649" y="0"/>
                </a:lnTo>
                <a:lnTo>
                  <a:pt x="35719" y="0"/>
                </a:lnTo>
                <a:lnTo>
                  <a:pt x="26789" y="0"/>
                </a:lnTo>
                <a:lnTo>
                  <a:pt x="1786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17860" y="35718"/>
                </a:lnTo>
                <a:lnTo>
                  <a:pt x="26789" y="53578"/>
                </a:lnTo>
                <a:lnTo>
                  <a:pt x="35719" y="62507"/>
                </a:lnTo>
                <a:lnTo>
                  <a:pt x="44649" y="80367"/>
                </a:lnTo>
                <a:lnTo>
                  <a:pt x="53579" y="89296"/>
                </a:lnTo>
                <a:lnTo>
                  <a:pt x="62508" y="98226"/>
                </a:lnTo>
                <a:lnTo>
                  <a:pt x="62508" y="116086"/>
                </a:lnTo>
                <a:lnTo>
                  <a:pt x="71438" y="116086"/>
                </a:lnTo>
                <a:lnTo>
                  <a:pt x="71438" y="125015"/>
                </a:lnTo>
                <a:lnTo>
                  <a:pt x="71438" y="125015"/>
                </a:lnTo>
                <a:lnTo>
                  <a:pt x="62508" y="133945"/>
                </a:lnTo>
                <a:lnTo>
                  <a:pt x="53579" y="133945"/>
                </a:lnTo>
                <a:lnTo>
                  <a:pt x="44649" y="133945"/>
                </a:lnTo>
                <a:lnTo>
                  <a:pt x="35719" y="133945"/>
                </a:lnTo>
                <a:lnTo>
                  <a:pt x="17860" y="133945"/>
                </a:lnTo>
                <a:lnTo>
                  <a:pt x="8930" y="125015"/>
                </a:lnTo>
                <a:lnTo>
                  <a:pt x="0" y="125015"/>
                </a:lnTo>
                <a:lnTo>
                  <a:pt x="0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22" name="Freeform 14421"/>
          <p:cNvSpPr/>
          <p:nvPr/>
        </p:nvSpPr>
        <p:spPr>
          <a:xfrm>
            <a:off x="6295430" y="2723555"/>
            <a:ext cx="62509" cy="232172"/>
          </a:xfrm>
          <a:custGeom>
            <a:avLst/>
            <a:gdLst/>
            <a:ahLst/>
            <a:cxnLst/>
            <a:rect l="0" t="0" r="0" b="0"/>
            <a:pathLst>
              <a:path w="62509" h="232172">
                <a:moveTo>
                  <a:pt x="62508" y="0"/>
                </a:moveTo>
                <a:lnTo>
                  <a:pt x="62508" y="8929"/>
                </a:lnTo>
                <a:lnTo>
                  <a:pt x="62508" y="8929"/>
                </a:lnTo>
                <a:lnTo>
                  <a:pt x="62508" y="17859"/>
                </a:lnTo>
                <a:lnTo>
                  <a:pt x="62508" y="26789"/>
                </a:lnTo>
                <a:lnTo>
                  <a:pt x="53578" y="35718"/>
                </a:lnTo>
                <a:lnTo>
                  <a:pt x="44648" y="44648"/>
                </a:lnTo>
                <a:lnTo>
                  <a:pt x="44648" y="53578"/>
                </a:lnTo>
                <a:lnTo>
                  <a:pt x="35718" y="71437"/>
                </a:lnTo>
                <a:lnTo>
                  <a:pt x="26789" y="80366"/>
                </a:lnTo>
                <a:lnTo>
                  <a:pt x="26789" y="89296"/>
                </a:lnTo>
                <a:lnTo>
                  <a:pt x="17859" y="107156"/>
                </a:lnTo>
                <a:lnTo>
                  <a:pt x="8929" y="116085"/>
                </a:lnTo>
                <a:lnTo>
                  <a:pt x="8929" y="133945"/>
                </a:lnTo>
                <a:lnTo>
                  <a:pt x="0" y="142874"/>
                </a:lnTo>
                <a:lnTo>
                  <a:pt x="0" y="160734"/>
                </a:lnTo>
                <a:lnTo>
                  <a:pt x="0" y="169663"/>
                </a:lnTo>
                <a:lnTo>
                  <a:pt x="0" y="178593"/>
                </a:lnTo>
                <a:lnTo>
                  <a:pt x="0" y="187523"/>
                </a:lnTo>
                <a:lnTo>
                  <a:pt x="8929" y="196452"/>
                </a:lnTo>
                <a:lnTo>
                  <a:pt x="17859" y="205382"/>
                </a:lnTo>
                <a:lnTo>
                  <a:pt x="26789" y="214312"/>
                </a:lnTo>
                <a:lnTo>
                  <a:pt x="35718" y="223241"/>
                </a:lnTo>
                <a:lnTo>
                  <a:pt x="44648" y="232171"/>
                </a:lnTo>
                <a:lnTo>
                  <a:pt x="53578" y="232171"/>
                </a:lnTo>
                <a:lnTo>
                  <a:pt x="53578" y="2321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23" name="Freeform 14422"/>
          <p:cNvSpPr/>
          <p:nvPr/>
        </p:nvSpPr>
        <p:spPr>
          <a:xfrm>
            <a:off x="6438305" y="2768203"/>
            <a:ext cx="160735" cy="169665"/>
          </a:xfrm>
          <a:custGeom>
            <a:avLst/>
            <a:gdLst/>
            <a:ahLst/>
            <a:cxnLst/>
            <a:rect l="0" t="0" r="0" b="0"/>
            <a:pathLst>
              <a:path w="160735" h="169665">
                <a:moveTo>
                  <a:pt x="44648" y="8930"/>
                </a:moveTo>
                <a:lnTo>
                  <a:pt x="4464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6250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98226" y="8930"/>
                </a:lnTo>
                <a:lnTo>
                  <a:pt x="98226" y="17860"/>
                </a:lnTo>
                <a:lnTo>
                  <a:pt x="107156" y="17860"/>
                </a:lnTo>
                <a:lnTo>
                  <a:pt x="107156" y="26789"/>
                </a:lnTo>
                <a:lnTo>
                  <a:pt x="98226" y="26789"/>
                </a:lnTo>
                <a:lnTo>
                  <a:pt x="98226" y="35718"/>
                </a:lnTo>
                <a:lnTo>
                  <a:pt x="89297" y="44648"/>
                </a:lnTo>
                <a:lnTo>
                  <a:pt x="80367" y="53578"/>
                </a:lnTo>
                <a:lnTo>
                  <a:pt x="71437" y="62508"/>
                </a:lnTo>
                <a:lnTo>
                  <a:pt x="62508" y="71437"/>
                </a:lnTo>
                <a:lnTo>
                  <a:pt x="53578" y="71437"/>
                </a:lnTo>
                <a:lnTo>
                  <a:pt x="35718" y="80367"/>
                </a:lnTo>
                <a:lnTo>
                  <a:pt x="26789" y="89297"/>
                </a:lnTo>
                <a:lnTo>
                  <a:pt x="17859" y="98226"/>
                </a:lnTo>
                <a:lnTo>
                  <a:pt x="8929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8929" y="142875"/>
                </a:lnTo>
                <a:lnTo>
                  <a:pt x="17859" y="151804"/>
                </a:lnTo>
                <a:lnTo>
                  <a:pt x="26789" y="151804"/>
                </a:lnTo>
                <a:lnTo>
                  <a:pt x="44648" y="151804"/>
                </a:lnTo>
                <a:lnTo>
                  <a:pt x="62508" y="160734"/>
                </a:lnTo>
                <a:lnTo>
                  <a:pt x="80367" y="160734"/>
                </a:lnTo>
                <a:lnTo>
                  <a:pt x="98226" y="160734"/>
                </a:lnTo>
                <a:lnTo>
                  <a:pt x="116086" y="169664"/>
                </a:lnTo>
                <a:lnTo>
                  <a:pt x="125015" y="169664"/>
                </a:lnTo>
                <a:lnTo>
                  <a:pt x="142875" y="169664"/>
                </a:lnTo>
                <a:lnTo>
                  <a:pt x="151804" y="169664"/>
                </a:lnTo>
                <a:lnTo>
                  <a:pt x="160734" y="169664"/>
                </a:lnTo>
                <a:lnTo>
                  <a:pt x="160734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24" name="Freeform 14423"/>
          <p:cNvSpPr/>
          <p:nvPr/>
        </p:nvSpPr>
        <p:spPr>
          <a:xfrm>
            <a:off x="6661547" y="2687836"/>
            <a:ext cx="107157" cy="312540"/>
          </a:xfrm>
          <a:custGeom>
            <a:avLst/>
            <a:gdLst/>
            <a:ahLst/>
            <a:cxnLst/>
            <a:rect l="0" t="0" r="0" b="0"/>
            <a:pathLst>
              <a:path w="107157" h="312540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35719"/>
                </a:lnTo>
                <a:lnTo>
                  <a:pt x="35719" y="44648"/>
                </a:lnTo>
                <a:lnTo>
                  <a:pt x="44648" y="62508"/>
                </a:lnTo>
                <a:lnTo>
                  <a:pt x="53578" y="80367"/>
                </a:lnTo>
                <a:lnTo>
                  <a:pt x="71437" y="98227"/>
                </a:lnTo>
                <a:lnTo>
                  <a:pt x="80367" y="116085"/>
                </a:lnTo>
                <a:lnTo>
                  <a:pt x="89297" y="133945"/>
                </a:lnTo>
                <a:lnTo>
                  <a:pt x="89297" y="151804"/>
                </a:lnTo>
                <a:lnTo>
                  <a:pt x="98226" y="178593"/>
                </a:lnTo>
                <a:lnTo>
                  <a:pt x="107156" y="196453"/>
                </a:lnTo>
                <a:lnTo>
                  <a:pt x="107156" y="214312"/>
                </a:lnTo>
                <a:lnTo>
                  <a:pt x="107156" y="232171"/>
                </a:lnTo>
                <a:lnTo>
                  <a:pt x="107156" y="241101"/>
                </a:lnTo>
                <a:lnTo>
                  <a:pt x="107156" y="258960"/>
                </a:lnTo>
                <a:lnTo>
                  <a:pt x="107156" y="267890"/>
                </a:lnTo>
                <a:lnTo>
                  <a:pt x="98226" y="285750"/>
                </a:lnTo>
                <a:lnTo>
                  <a:pt x="89297" y="294679"/>
                </a:lnTo>
                <a:lnTo>
                  <a:pt x="80367" y="303609"/>
                </a:lnTo>
                <a:lnTo>
                  <a:pt x="71437" y="303609"/>
                </a:lnTo>
                <a:lnTo>
                  <a:pt x="71437" y="312539"/>
                </a:lnTo>
                <a:lnTo>
                  <a:pt x="71437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25" name="Freeform 14424"/>
          <p:cNvSpPr/>
          <p:nvPr/>
        </p:nvSpPr>
        <p:spPr>
          <a:xfrm>
            <a:off x="4438055" y="4027289"/>
            <a:ext cx="71438" cy="17860"/>
          </a:xfrm>
          <a:custGeom>
            <a:avLst/>
            <a:gdLst/>
            <a:ahLst/>
            <a:cxnLst/>
            <a:rect l="0" t="0" r="0" b="0"/>
            <a:pathLst>
              <a:path w="71438" h="17860">
                <a:moveTo>
                  <a:pt x="0" y="0"/>
                </a:moveTo>
                <a:lnTo>
                  <a:pt x="8929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17859"/>
                </a:lnTo>
                <a:lnTo>
                  <a:pt x="35718" y="17859"/>
                </a:lnTo>
                <a:lnTo>
                  <a:pt x="44648" y="17859"/>
                </a:lnTo>
                <a:lnTo>
                  <a:pt x="62508" y="1785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26" name="Freeform 14425"/>
          <p:cNvSpPr/>
          <p:nvPr/>
        </p:nvSpPr>
        <p:spPr>
          <a:xfrm>
            <a:off x="4572000" y="3857625"/>
            <a:ext cx="71439" cy="285751"/>
          </a:xfrm>
          <a:custGeom>
            <a:avLst/>
            <a:gdLst/>
            <a:ahLst/>
            <a:cxnLst/>
            <a:rect l="0" t="0" r="0" b="0"/>
            <a:pathLst>
              <a:path w="71439" h="285751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8929"/>
                </a:lnTo>
                <a:lnTo>
                  <a:pt x="71438" y="17859"/>
                </a:lnTo>
                <a:lnTo>
                  <a:pt x="62508" y="26789"/>
                </a:lnTo>
                <a:lnTo>
                  <a:pt x="62508" y="35718"/>
                </a:lnTo>
                <a:lnTo>
                  <a:pt x="62508" y="44648"/>
                </a:lnTo>
                <a:lnTo>
                  <a:pt x="53578" y="62507"/>
                </a:lnTo>
                <a:lnTo>
                  <a:pt x="53578" y="71437"/>
                </a:lnTo>
                <a:lnTo>
                  <a:pt x="53578" y="89296"/>
                </a:lnTo>
                <a:lnTo>
                  <a:pt x="44648" y="107156"/>
                </a:lnTo>
                <a:lnTo>
                  <a:pt x="35719" y="125015"/>
                </a:lnTo>
                <a:lnTo>
                  <a:pt x="26789" y="142875"/>
                </a:lnTo>
                <a:lnTo>
                  <a:pt x="26789" y="160734"/>
                </a:lnTo>
                <a:lnTo>
                  <a:pt x="17859" y="178593"/>
                </a:lnTo>
                <a:lnTo>
                  <a:pt x="17859" y="196453"/>
                </a:lnTo>
                <a:lnTo>
                  <a:pt x="8930" y="205382"/>
                </a:lnTo>
                <a:lnTo>
                  <a:pt x="8930" y="214312"/>
                </a:lnTo>
                <a:lnTo>
                  <a:pt x="0" y="232171"/>
                </a:lnTo>
                <a:lnTo>
                  <a:pt x="0" y="241101"/>
                </a:lnTo>
                <a:lnTo>
                  <a:pt x="0" y="250031"/>
                </a:lnTo>
                <a:lnTo>
                  <a:pt x="8930" y="258961"/>
                </a:lnTo>
                <a:lnTo>
                  <a:pt x="8930" y="267890"/>
                </a:lnTo>
                <a:lnTo>
                  <a:pt x="8930" y="276820"/>
                </a:lnTo>
                <a:lnTo>
                  <a:pt x="17859" y="276820"/>
                </a:lnTo>
                <a:lnTo>
                  <a:pt x="17859" y="285750"/>
                </a:lnTo>
                <a:lnTo>
                  <a:pt x="17859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27" name="Freeform 14426"/>
          <p:cNvSpPr/>
          <p:nvPr/>
        </p:nvSpPr>
        <p:spPr>
          <a:xfrm>
            <a:off x="4679156" y="4054078"/>
            <a:ext cx="71439" cy="80368"/>
          </a:xfrm>
          <a:custGeom>
            <a:avLst/>
            <a:gdLst/>
            <a:ahLst/>
            <a:cxnLst/>
            <a:rect l="0" t="0" r="0" b="0"/>
            <a:pathLst>
              <a:path w="71439" h="80368">
                <a:moveTo>
                  <a:pt x="4464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892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8930" y="71437"/>
                </a:lnTo>
                <a:lnTo>
                  <a:pt x="17860" y="80367"/>
                </a:lnTo>
                <a:lnTo>
                  <a:pt x="26789" y="80367"/>
                </a:lnTo>
                <a:lnTo>
                  <a:pt x="35719" y="80367"/>
                </a:lnTo>
                <a:lnTo>
                  <a:pt x="44649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62508" y="80367"/>
                </a:lnTo>
                <a:lnTo>
                  <a:pt x="71438" y="71437"/>
                </a:lnTo>
                <a:lnTo>
                  <a:pt x="71438" y="71437"/>
                </a:lnTo>
                <a:lnTo>
                  <a:pt x="71438" y="62508"/>
                </a:lnTo>
                <a:lnTo>
                  <a:pt x="71438" y="53578"/>
                </a:lnTo>
                <a:lnTo>
                  <a:pt x="71438" y="44648"/>
                </a:lnTo>
                <a:lnTo>
                  <a:pt x="62508" y="35718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28" name="Freeform 14427"/>
          <p:cNvSpPr/>
          <p:nvPr/>
        </p:nvSpPr>
        <p:spPr>
          <a:xfrm>
            <a:off x="4786313" y="4089796"/>
            <a:ext cx="187524" cy="62509"/>
          </a:xfrm>
          <a:custGeom>
            <a:avLst/>
            <a:gdLst/>
            <a:ahLst/>
            <a:cxnLst/>
            <a:rect l="0" t="0" r="0" b="0"/>
            <a:pathLst>
              <a:path w="187524" h="62509">
                <a:moveTo>
                  <a:pt x="8929" y="0"/>
                </a:moveTo>
                <a:lnTo>
                  <a:pt x="8929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35719"/>
                </a:lnTo>
                <a:lnTo>
                  <a:pt x="8929" y="44649"/>
                </a:lnTo>
                <a:lnTo>
                  <a:pt x="8929" y="53579"/>
                </a:lnTo>
                <a:lnTo>
                  <a:pt x="17859" y="53579"/>
                </a:lnTo>
                <a:lnTo>
                  <a:pt x="26789" y="62508"/>
                </a:lnTo>
                <a:lnTo>
                  <a:pt x="35718" y="62508"/>
                </a:lnTo>
                <a:lnTo>
                  <a:pt x="44648" y="62508"/>
                </a:lnTo>
                <a:lnTo>
                  <a:pt x="44648" y="62508"/>
                </a:lnTo>
                <a:lnTo>
                  <a:pt x="53578" y="62508"/>
                </a:lnTo>
                <a:lnTo>
                  <a:pt x="62507" y="62508"/>
                </a:lnTo>
                <a:lnTo>
                  <a:pt x="71437" y="62508"/>
                </a:lnTo>
                <a:lnTo>
                  <a:pt x="80367" y="53579"/>
                </a:lnTo>
                <a:lnTo>
                  <a:pt x="89296" y="53579"/>
                </a:lnTo>
                <a:lnTo>
                  <a:pt x="89296" y="44649"/>
                </a:lnTo>
                <a:lnTo>
                  <a:pt x="89296" y="44649"/>
                </a:lnTo>
                <a:lnTo>
                  <a:pt x="98226" y="35719"/>
                </a:lnTo>
                <a:lnTo>
                  <a:pt x="98226" y="35719"/>
                </a:lnTo>
                <a:lnTo>
                  <a:pt x="98226" y="35719"/>
                </a:lnTo>
                <a:lnTo>
                  <a:pt x="98226" y="26790"/>
                </a:lnTo>
                <a:lnTo>
                  <a:pt x="98226" y="26790"/>
                </a:lnTo>
                <a:lnTo>
                  <a:pt x="98226" y="26790"/>
                </a:lnTo>
                <a:lnTo>
                  <a:pt x="98226" y="26790"/>
                </a:lnTo>
                <a:lnTo>
                  <a:pt x="98226" y="35719"/>
                </a:lnTo>
                <a:lnTo>
                  <a:pt x="98226" y="35719"/>
                </a:lnTo>
                <a:lnTo>
                  <a:pt x="98226" y="35719"/>
                </a:lnTo>
                <a:lnTo>
                  <a:pt x="98226" y="44649"/>
                </a:lnTo>
                <a:lnTo>
                  <a:pt x="107156" y="44649"/>
                </a:lnTo>
                <a:lnTo>
                  <a:pt x="107156" y="53579"/>
                </a:lnTo>
                <a:lnTo>
                  <a:pt x="116085" y="53579"/>
                </a:lnTo>
                <a:lnTo>
                  <a:pt x="116085" y="53579"/>
                </a:lnTo>
                <a:lnTo>
                  <a:pt x="125015" y="62508"/>
                </a:lnTo>
                <a:lnTo>
                  <a:pt x="133945" y="62508"/>
                </a:lnTo>
                <a:lnTo>
                  <a:pt x="142875" y="62508"/>
                </a:lnTo>
                <a:lnTo>
                  <a:pt x="151804" y="62508"/>
                </a:lnTo>
                <a:lnTo>
                  <a:pt x="160734" y="53579"/>
                </a:lnTo>
                <a:lnTo>
                  <a:pt x="169664" y="53579"/>
                </a:lnTo>
                <a:lnTo>
                  <a:pt x="178593" y="53579"/>
                </a:lnTo>
                <a:lnTo>
                  <a:pt x="178593" y="44649"/>
                </a:lnTo>
                <a:lnTo>
                  <a:pt x="178593" y="44649"/>
                </a:lnTo>
                <a:lnTo>
                  <a:pt x="187523" y="35719"/>
                </a:lnTo>
                <a:lnTo>
                  <a:pt x="187523" y="35719"/>
                </a:lnTo>
                <a:lnTo>
                  <a:pt x="187523" y="17860"/>
                </a:lnTo>
                <a:lnTo>
                  <a:pt x="187523" y="8930"/>
                </a:lnTo>
                <a:lnTo>
                  <a:pt x="178593" y="0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29" name="Freeform 14428"/>
          <p:cNvSpPr/>
          <p:nvPr/>
        </p:nvSpPr>
        <p:spPr>
          <a:xfrm>
            <a:off x="4982766" y="4045148"/>
            <a:ext cx="116087" cy="98228"/>
          </a:xfrm>
          <a:custGeom>
            <a:avLst/>
            <a:gdLst/>
            <a:ahLst/>
            <a:cxnLst/>
            <a:rect l="0" t="0" r="0" b="0"/>
            <a:pathLst>
              <a:path w="116087" h="98228">
                <a:moveTo>
                  <a:pt x="0" y="8930"/>
                </a:moveTo>
                <a:lnTo>
                  <a:pt x="0" y="8930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44648" y="26789"/>
                </a:lnTo>
                <a:lnTo>
                  <a:pt x="53578" y="26789"/>
                </a:lnTo>
                <a:lnTo>
                  <a:pt x="62507" y="26789"/>
                </a:lnTo>
                <a:lnTo>
                  <a:pt x="80367" y="26789"/>
                </a:lnTo>
                <a:lnTo>
                  <a:pt x="89297" y="26789"/>
                </a:lnTo>
                <a:lnTo>
                  <a:pt x="98226" y="26789"/>
                </a:lnTo>
                <a:lnTo>
                  <a:pt x="107156" y="26789"/>
                </a:lnTo>
                <a:lnTo>
                  <a:pt x="116086" y="2678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8930"/>
                </a:lnTo>
                <a:lnTo>
                  <a:pt x="107156" y="893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62507" y="0"/>
                </a:lnTo>
                <a:lnTo>
                  <a:pt x="53578" y="8930"/>
                </a:lnTo>
                <a:lnTo>
                  <a:pt x="44648" y="17859"/>
                </a:lnTo>
                <a:lnTo>
                  <a:pt x="35718" y="26789"/>
                </a:lnTo>
                <a:lnTo>
                  <a:pt x="26789" y="26789"/>
                </a:lnTo>
                <a:lnTo>
                  <a:pt x="26789" y="35719"/>
                </a:lnTo>
                <a:lnTo>
                  <a:pt x="17859" y="44648"/>
                </a:lnTo>
                <a:lnTo>
                  <a:pt x="26789" y="53578"/>
                </a:lnTo>
                <a:lnTo>
                  <a:pt x="26789" y="62508"/>
                </a:lnTo>
                <a:lnTo>
                  <a:pt x="35718" y="71438"/>
                </a:lnTo>
                <a:lnTo>
                  <a:pt x="44648" y="71438"/>
                </a:lnTo>
                <a:lnTo>
                  <a:pt x="53578" y="80367"/>
                </a:lnTo>
                <a:lnTo>
                  <a:pt x="71437" y="89297"/>
                </a:lnTo>
                <a:lnTo>
                  <a:pt x="89297" y="89297"/>
                </a:lnTo>
                <a:lnTo>
                  <a:pt x="98226" y="98227"/>
                </a:lnTo>
                <a:lnTo>
                  <a:pt x="98226" y="98227"/>
                </a:lnTo>
                <a:lnTo>
                  <a:pt x="98226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30" name="Freeform 14429"/>
          <p:cNvSpPr/>
          <p:nvPr/>
        </p:nvSpPr>
        <p:spPr>
          <a:xfrm>
            <a:off x="5143500" y="4027289"/>
            <a:ext cx="116087" cy="98227"/>
          </a:xfrm>
          <a:custGeom>
            <a:avLst/>
            <a:gdLst/>
            <a:ahLst/>
            <a:cxnLst/>
            <a:rect l="0" t="0" r="0" b="0"/>
            <a:pathLst>
              <a:path w="116087" h="98227">
                <a:moveTo>
                  <a:pt x="17859" y="35718"/>
                </a:moveTo>
                <a:lnTo>
                  <a:pt x="893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8930" y="98226"/>
                </a:lnTo>
                <a:lnTo>
                  <a:pt x="8930" y="98226"/>
                </a:lnTo>
                <a:lnTo>
                  <a:pt x="17859" y="98226"/>
                </a:lnTo>
                <a:lnTo>
                  <a:pt x="17859" y="89297"/>
                </a:lnTo>
                <a:lnTo>
                  <a:pt x="17859" y="80367"/>
                </a:lnTo>
                <a:lnTo>
                  <a:pt x="26789" y="71437"/>
                </a:lnTo>
                <a:lnTo>
                  <a:pt x="26789" y="62507"/>
                </a:lnTo>
                <a:lnTo>
                  <a:pt x="35719" y="53578"/>
                </a:lnTo>
                <a:lnTo>
                  <a:pt x="35719" y="44648"/>
                </a:lnTo>
                <a:lnTo>
                  <a:pt x="35719" y="35718"/>
                </a:lnTo>
                <a:lnTo>
                  <a:pt x="44648" y="26789"/>
                </a:lnTo>
                <a:lnTo>
                  <a:pt x="44648" y="17859"/>
                </a:lnTo>
                <a:lnTo>
                  <a:pt x="44648" y="8929"/>
                </a:lnTo>
                <a:lnTo>
                  <a:pt x="53578" y="8929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31" name="Freeform 14430"/>
          <p:cNvSpPr/>
          <p:nvPr/>
        </p:nvSpPr>
        <p:spPr>
          <a:xfrm>
            <a:off x="5357813" y="3991570"/>
            <a:ext cx="98227" cy="178595"/>
          </a:xfrm>
          <a:custGeom>
            <a:avLst/>
            <a:gdLst/>
            <a:ahLst/>
            <a:cxnLst/>
            <a:rect l="0" t="0" r="0" b="0"/>
            <a:pathLst>
              <a:path w="98227" h="178595">
                <a:moveTo>
                  <a:pt x="98226" y="0"/>
                </a:moveTo>
                <a:lnTo>
                  <a:pt x="89296" y="8930"/>
                </a:lnTo>
                <a:lnTo>
                  <a:pt x="89296" y="0"/>
                </a:lnTo>
                <a:lnTo>
                  <a:pt x="80367" y="8930"/>
                </a:lnTo>
                <a:lnTo>
                  <a:pt x="71437" y="8930"/>
                </a:lnTo>
                <a:lnTo>
                  <a:pt x="62507" y="17859"/>
                </a:lnTo>
                <a:lnTo>
                  <a:pt x="53578" y="26789"/>
                </a:lnTo>
                <a:lnTo>
                  <a:pt x="44648" y="26789"/>
                </a:lnTo>
                <a:lnTo>
                  <a:pt x="26789" y="35719"/>
                </a:lnTo>
                <a:lnTo>
                  <a:pt x="17859" y="53578"/>
                </a:lnTo>
                <a:lnTo>
                  <a:pt x="8929" y="62508"/>
                </a:lnTo>
                <a:lnTo>
                  <a:pt x="8929" y="71437"/>
                </a:lnTo>
                <a:lnTo>
                  <a:pt x="0" y="89297"/>
                </a:lnTo>
                <a:lnTo>
                  <a:pt x="0" y="9822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8929" y="142875"/>
                </a:lnTo>
                <a:lnTo>
                  <a:pt x="17859" y="151805"/>
                </a:lnTo>
                <a:lnTo>
                  <a:pt x="26789" y="160734"/>
                </a:lnTo>
                <a:lnTo>
                  <a:pt x="35718" y="169664"/>
                </a:lnTo>
                <a:lnTo>
                  <a:pt x="44648" y="169664"/>
                </a:lnTo>
                <a:lnTo>
                  <a:pt x="53578" y="178594"/>
                </a:lnTo>
                <a:lnTo>
                  <a:pt x="53578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32" name="Freeform 14431"/>
          <p:cNvSpPr/>
          <p:nvPr/>
        </p:nvSpPr>
        <p:spPr>
          <a:xfrm>
            <a:off x="5491758" y="4063007"/>
            <a:ext cx="116087" cy="116087"/>
          </a:xfrm>
          <a:custGeom>
            <a:avLst/>
            <a:gdLst/>
            <a:ahLst/>
            <a:cxnLst/>
            <a:rect l="0" t="0" r="0" b="0"/>
            <a:pathLst>
              <a:path w="116087" h="116087">
                <a:moveTo>
                  <a:pt x="107156" y="35719"/>
                </a:moveTo>
                <a:lnTo>
                  <a:pt x="107156" y="35719"/>
                </a:lnTo>
                <a:lnTo>
                  <a:pt x="107156" y="26789"/>
                </a:lnTo>
                <a:lnTo>
                  <a:pt x="107156" y="26789"/>
                </a:lnTo>
                <a:lnTo>
                  <a:pt x="98226" y="17860"/>
                </a:lnTo>
                <a:lnTo>
                  <a:pt x="89297" y="8930"/>
                </a:lnTo>
                <a:lnTo>
                  <a:pt x="89297" y="8930"/>
                </a:lnTo>
                <a:lnTo>
                  <a:pt x="71437" y="8930"/>
                </a:lnTo>
                <a:lnTo>
                  <a:pt x="6250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26789" y="8930"/>
                </a:lnTo>
                <a:lnTo>
                  <a:pt x="17859" y="17860"/>
                </a:lnTo>
                <a:lnTo>
                  <a:pt x="893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9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26789" y="71438"/>
                </a:lnTo>
                <a:lnTo>
                  <a:pt x="35719" y="71438"/>
                </a:lnTo>
                <a:lnTo>
                  <a:pt x="44648" y="80368"/>
                </a:lnTo>
                <a:lnTo>
                  <a:pt x="53578" y="80368"/>
                </a:lnTo>
                <a:lnTo>
                  <a:pt x="62508" y="80368"/>
                </a:lnTo>
                <a:lnTo>
                  <a:pt x="71437" y="80368"/>
                </a:lnTo>
                <a:lnTo>
                  <a:pt x="80367" y="89297"/>
                </a:lnTo>
                <a:lnTo>
                  <a:pt x="80367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98227"/>
                </a:lnTo>
                <a:lnTo>
                  <a:pt x="89297" y="98227"/>
                </a:lnTo>
                <a:lnTo>
                  <a:pt x="98226" y="107157"/>
                </a:lnTo>
                <a:lnTo>
                  <a:pt x="98226" y="107157"/>
                </a:lnTo>
                <a:lnTo>
                  <a:pt x="98226" y="107157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16086" y="116086"/>
                </a:lnTo>
                <a:lnTo>
                  <a:pt x="116086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33" name="Freeform 14432"/>
          <p:cNvSpPr/>
          <p:nvPr/>
        </p:nvSpPr>
        <p:spPr>
          <a:xfrm>
            <a:off x="5652492" y="4018359"/>
            <a:ext cx="62509" cy="142876"/>
          </a:xfrm>
          <a:custGeom>
            <a:avLst/>
            <a:gdLst/>
            <a:ahLst/>
            <a:cxnLst/>
            <a:rect l="0" t="0" r="0" b="0"/>
            <a:pathLst>
              <a:path w="62509" h="142876">
                <a:moveTo>
                  <a:pt x="44649" y="17859"/>
                </a:moveTo>
                <a:lnTo>
                  <a:pt x="44649" y="17859"/>
                </a:lnTo>
                <a:lnTo>
                  <a:pt x="44649" y="8930"/>
                </a:lnTo>
                <a:lnTo>
                  <a:pt x="4464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17860" y="53578"/>
                </a:lnTo>
                <a:lnTo>
                  <a:pt x="26789" y="71437"/>
                </a:lnTo>
                <a:lnTo>
                  <a:pt x="35719" y="80367"/>
                </a:lnTo>
                <a:lnTo>
                  <a:pt x="44649" y="89297"/>
                </a:lnTo>
                <a:lnTo>
                  <a:pt x="53578" y="107156"/>
                </a:lnTo>
                <a:lnTo>
                  <a:pt x="53578" y="107156"/>
                </a:lnTo>
                <a:lnTo>
                  <a:pt x="62508" y="116086"/>
                </a:lnTo>
                <a:lnTo>
                  <a:pt x="62508" y="125016"/>
                </a:lnTo>
                <a:lnTo>
                  <a:pt x="53578" y="133945"/>
                </a:lnTo>
                <a:lnTo>
                  <a:pt x="53578" y="142875"/>
                </a:lnTo>
                <a:lnTo>
                  <a:pt x="44649" y="142875"/>
                </a:lnTo>
                <a:lnTo>
                  <a:pt x="35719" y="142875"/>
                </a:lnTo>
                <a:lnTo>
                  <a:pt x="26789" y="142875"/>
                </a:lnTo>
                <a:lnTo>
                  <a:pt x="1786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34" name="Freeform 14433"/>
          <p:cNvSpPr/>
          <p:nvPr/>
        </p:nvSpPr>
        <p:spPr>
          <a:xfrm>
            <a:off x="5750719" y="4018359"/>
            <a:ext cx="116087" cy="151806"/>
          </a:xfrm>
          <a:custGeom>
            <a:avLst/>
            <a:gdLst/>
            <a:ahLst/>
            <a:cxnLst/>
            <a:rect l="0" t="0" r="0" b="0"/>
            <a:pathLst>
              <a:path w="116087" h="151806">
                <a:moveTo>
                  <a:pt x="17859" y="53578"/>
                </a:moveTo>
                <a:lnTo>
                  <a:pt x="26789" y="53578"/>
                </a:lnTo>
                <a:lnTo>
                  <a:pt x="35719" y="44648"/>
                </a:lnTo>
                <a:lnTo>
                  <a:pt x="35719" y="44648"/>
                </a:lnTo>
                <a:lnTo>
                  <a:pt x="44648" y="44648"/>
                </a:lnTo>
                <a:lnTo>
                  <a:pt x="53578" y="35719"/>
                </a:lnTo>
                <a:lnTo>
                  <a:pt x="62508" y="35719"/>
                </a:lnTo>
                <a:lnTo>
                  <a:pt x="71437" y="26789"/>
                </a:lnTo>
                <a:lnTo>
                  <a:pt x="80367" y="26789"/>
                </a:lnTo>
                <a:lnTo>
                  <a:pt x="80367" y="17859"/>
                </a:lnTo>
                <a:lnTo>
                  <a:pt x="80367" y="17859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9" y="17859"/>
                </a:lnTo>
                <a:lnTo>
                  <a:pt x="17859" y="26789"/>
                </a:lnTo>
                <a:lnTo>
                  <a:pt x="8929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8929" y="80367"/>
                </a:lnTo>
                <a:lnTo>
                  <a:pt x="17859" y="89297"/>
                </a:lnTo>
                <a:lnTo>
                  <a:pt x="26789" y="107156"/>
                </a:lnTo>
                <a:lnTo>
                  <a:pt x="44648" y="116086"/>
                </a:lnTo>
                <a:lnTo>
                  <a:pt x="62508" y="125016"/>
                </a:lnTo>
                <a:lnTo>
                  <a:pt x="80367" y="133945"/>
                </a:lnTo>
                <a:lnTo>
                  <a:pt x="98226" y="142875"/>
                </a:lnTo>
                <a:lnTo>
                  <a:pt x="107156" y="142875"/>
                </a:lnTo>
                <a:lnTo>
                  <a:pt x="116086" y="151805"/>
                </a:lnTo>
                <a:lnTo>
                  <a:pt x="116086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35" name="Freeform 14434"/>
          <p:cNvSpPr/>
          <p:nvPr/>
        </p:nvSpPr>
        <p:spPr>
          <a:xfrm>
            <a:off x="6036469" y="3804046"/>
            <a:ext cx="142876" cy="321470"/>
          </a:xfrm>
          <a:custGeom>
            <a:avLst/>
            <a:gdLst/>
            <a:ahLst/>
            <a:cxnLst/>
            <a:rect l="0" t="0" r="0" b="0"/>
            <a:pathLst>
              <a:path w="142876" h="321470">
                <a:moveTo>
                  <a:pt x="142875" y="0"/>
                </a:move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8930"/>
                </a:lnTo>
                <a:lnTo>
                  <a:pt x="107156" y="17860"/>
                </a:lnTo>
                <a:lnTo>
                  <a:pt x="98226" y="26790"/>
                </a:lnTo>
                <a:lnTo>
                  <a:pt x="89297" y="35719"/>
                </a:lnTo>
                <a:lnTo>
                  <a:pt x="80367" y="53579"/>
                </a:lnTo>
                <a:lnTo>
                  <a:pt x="62508" y="62508"/>
                </a:lnTo>
                <a:lnTo>
                  <a:pt x="53578" y="80368"/>
                </a:lnTo>
                <a:lnTo>
                  <a:pt x="35719" y="89297"/>
                </a:lnTo>
                <a:lnTo>
                  <a:pt x="26789" y="107157"/>
                </a:lnTo>
                <a:lnTo>
                  <a:pt x="17859" y="125016"/>
                </a:lnTo>
                <a:lnTo>
                  <a:pt x="8929" y="142875"/>
                </a:lnTo>
                <a:lnTo>
                  <a:pt x="8929" y="160735"/>
                </a:lnTo>
                <a:lnTo>
                  <a:pt x="0" y="178594"/>
                </a:lnTo>
                <a:lnTo>
                  <a:pt x="0" y="196454"/>
                </a:lnTo>
                <a:lnTo>
                  <a:pt x="0" y="214313"/>
                </a:lnTo>
                <a:lnTo>
                  <a:pt x="8929" y="232172"/>
                </a:lnTo>
                <a:lnTo>
                  <a:pt x="17859" y="250032"/>
                </a:lnTo>
                <a:lnTo>
                  <a:pt x="26789" y="267891"/>
                </a:lnTo>
                <a:lnTo>
                  <a:pt x="35719" y="276821"/>
                </a:lnTo>
                <a:lnTo>
                  <a:pt x="44648" y="294680"/>
                </a:lnTo>
                <a:lnTo>
                  <a:pt x="53578" y="303610"/>
                </a:lnTo>
                <a:lnTo>
                  <a:pt x="62508" y="321469"/>
                </a:lnTo>
                <a:lnTo>
                  <a:pt x="71437" y="321469"/>
                </a:lnTo>
                <a:lnTo>
                  <a:pt x="80367" y="321469"/>
                </a:lnTo>
                <a:lnTo>
                  <a:pt x="80367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36" name="Freeform 14435"/>
          <p:cNvSpPr/>
          <p:nvPr/>
        </p:nvSpPr>
        <p:spPr>
          <a:xfrm>
            <a:off x="6241852" y="3929062"/>
            <a:ext cx="71438" cy="196454"/>
          </a:xfrm>
          <a:custGeom>
            <a:avLst/>
            <a:gdLst/>
            <a:ahLst/>
            <a:cxnLst/>
            <a:rect l="0" t="0" r="0" b="0"/>
            <a:pathLst>
              <a:path w="71438" h="196454">
                <a:moveTo>
                  <a:pt x="0" y="0"/>
                </a:move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17859"/>
                </a:lnTo>
                <a:lnTo>
                  <a:pt x="35718" y="26789"/>
                </a:lnTo>
                <a:lnTo>
                  <a:pt x="44648" y="35719"/>
                </a:lnTo>
                <a:lnTo>
                  <a:pt x="53578" y="44649"/>
                </a:lnTo>
                <a:lnTo>
                  <a:pt x="53578" y="53578"/>
                </a:lnTo>
                <a:lnTo>
                  <a:pt x="53578" y="62508"/>
                </a:lnTo>
                <a:lnTo>
                  <a:pt x="53578" y="71438"/>
                </a:lnTo>
                <a:lnTo>
                  <a:pt x="53578" y="80367"/>
                </a:lnTo>
                <a:lnTo>
                  <a:pt x="44648" y="89297"/>
                </a:lnTo>
                <a:lnTo>
                  <a:pt x="35718" y="98227"/>
                </a:lnTo>
                <a:lnTo>
                  <a:pt x="26789" y="107156"/>
                </a:lnTo>
                <a:lnTo>
                  <a:pt x="17859" y="107156"/>
                </a:lnTo>
                <a:lnTo>
                  <a:pt x="17859" y="116086"/>
                </a:lnTo>
                <a:lnTo>
                  <a:pt x="8929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4"/>
                </a:lnTo>
                <a:lnTo>
                  <a:pt x="8929" y="169664"/>
                </a:lnTo>
                <a:lnTo>
                  <a:pt x="17859" y="169664"/>
                </a:lnTo>
                <a:lnTo>
                  <a:pt x="35718" y="178594"/>
                </a:lnTo>
                <a:lnTo>
                  <a:pt x="53578" y="187524"/>
                </a:lnTo>
                <a:lnTo>
                  <a:pt x="62507" y="196453"/>
                </a:lnTo>
                <a:lnTo>
                  <a:pt x="71437" y="196453"/>
                </a:lnTo>
                <a:lnTo>
                  <a:pt x="71437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37" name="Freeform 14436"/>
          <p:cNvSpPr/>
          <p:nvPr/>
        </p:nvSpPr>
        <p:spPr>
          <a:xfrm>
            <a:off x="6393656" y="3830836"/>
            <a:ext cx="160736" cy="321469"/>
          </a:xfrm>
          <a:custGeom>
            <a:avLst/>
            <a:gdLst/>
            <a:ahLst/>
            <a:cxnLst/>
            <a:rect l="0" t="0" r="0" b="0"/>
            <a:pathLst>
              <a:path w="160736" h="321469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17860" y="26789"/>
                </a:lnTo>
                <a:lnTo>
                  <a:pt x="26789" y="44648"/>
                </a:lnTo>
                <a:lnTo>
                  <a:pt x="44649" y="62507"/>
                </a:lnTo>
                <a:lnTo>
                  <a:pt x="53578" y="80367"/>
                </a:lnTo>
                <a:lnTo>
                  <a:pt x="71438" y="98226"/>
                </a:lnTo>
                <a:lnTo>
                  <a:pt x="89297" y="116085"/>
                </a:lnTo>
                <a:lnTo>
                  <a:pt x="107157" y="133945"/>
                </a:lnTo>
                <a:lnTo>
                  <a:pt x="116086" y="160734"/>
                </a:lnTo>
                <a:lnTo>
                  <a:pt x="133946" y="178593"/>
                </a:lnTo>
                <a:lnTo>
                  <a:pt x="142875" y="196453"/>
                </a:lnTo>
                <a:lnTo>
                  <a:pt x="151805" y="223242"/>
                </a:lnTo>
                <a:lnTo>
                  <a:pt x="151805" y="241101"/>
                </a:lnTo>
                <a:lnTo>
                  <a:pt x="160735" y="258960"/>
                </a:lnTo>
                <a:lnTo>
                  <a:pt x="151805" y="267890"/>
                </a:lnTo>
                <a:lnTo>
                  <a:pt x="142875" y="276820"/>
                </a:lnTo>
                <a:lnTo>
                  <a:pt x="142875" y="294679"/>
                </a:lnTo>
                <a:lnTo>
                  <a:pt x="133946" y="294679"/>
                </a:lnTo>
                <a:lnTo>
                  <a:pt x="116086" y="303609"/>
                </a:lnTo>
                <a:lnTo>
                  <a:pt x="107157" y="312539"/>
                </a:lnTo>
                <a:lnTo>
                  <a:pt x="107157" y="321468"/>
                </a:lnTo>
                <a:lnTo>
                  <a:pt x="107157" y="32146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38" name="Freeform 14437"/>
          <p:cNvSpPr/>
          <p:nvPr/>
        </p:nvSpPr>
        <p:spPr>
          <a:xfrm>
            <a:off x="2946797" y="4893469"/>
            <a:ext cx="98227" cy="71438"/>
          </a:xfrm>
          <a:custGeom>
            <a:avLst/>
            <a:gdLst/>
            <a:ahLst/>
            <a:cxnLst/>
            <a:rect l="0" t="0" r="0" b="0"/>
            <a:pathLst>
              <a:path w="98227" h="71438">
                <a:moveTo>
                  <a:pt x="98226" y="0"/>
                </a:moveTo>
                <a:lnTo>
                  <a:pt x="98226" y="0"/>
                </a:lnTo>
                <a:lnTo>
                  <a:pt x="89297" y="0"/>
                </a:lnTo>
                <a:lnTo>
                  <a:pt x="98226" y="0"/>
                </a:lnTo>
                <a:lnTo>
                  <a:pt x="89297" y="0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8929"/>
                </a:lnTo>
                <a:lnTo>
                  <a:pt x="80367" y="17859"/>
                </a:lnTo>
                <a:lnTo>
                  <a:pt x="80367" y="17859"/>
                </a:lnTo>
                <a:lnTo>
                  <a:pt x="71437" y="17859"/>
                </a:lnTo>
                <a:lnTo>
                  <a:pt x="71437" y="26789"/>
                </a:lnTo>
                <a:lnTo>
                  <a:pt x="62508" y="2678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8" y="44648"/>
                </a:lnTo>
                <a:lnTo>
                  <a:pt x="35719" y="53578"/>
                </a:lnTo>
                <a:lnTo>
                  <a:pt x="26789" y="53578"/>
                </a:lnTo>
                <a:lnTo>
                  <a:pt x="26789" y="62508"/>
                </a:lnTo>
                <a:lnTo>
                  <a:pt x="17859" y="62508"/>
                </a:lnTo>
                <a:lnTo>
                  <a:pt x="8930" y="62508"/>
                </a:lnTo>
                <a:lnTo>
                  <a:pt x="893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39" name="Freeform 14438"/>
          <p:cNvSpPr/>
          <p:nvPr/>
        </p:nvSpPr>
        <p:spPr>
          <a:xfrm>
            <a:off x="3071813" y="4893469"/>
            <a:ext cx="17860" cy="312540"/>
          </a:xfrm>
          <a:custGeom>
            <a:avLst/>
            <a:gdLst/>
            <a:ahLst/>
            <a:cxnLst/>
            <a:rect l="0" t="0" r="0" b="0"/>
            <a:pathLst>
              <a:path w="17860" h="31254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8929" y="80367"/>
                </a:lnTo>
                <a:lnTo>
                  <a:pt x="8929" y="98226"/>
                </a:lnTo>
                <a:lnTo>
                  <a:pt x="8929" y="107156"/>
                </a:lnTo>
                <a:lnTo>
                  <a:pt x="8929" y="125015"/>
                </a:lnTo>
                <a:lnTo>
                  <a:pt x="8929" y="133945"/>
                </a:lnTo>
                <a:lnTo>
                  <a:pt x="8929" y="142875"/>
                </a:lnTo>
                <a:lnTo>
                  <a:pt x="8929" y="160734"/>
                </a:lnTo>
                <a:lnTo>
                  <a:pt x="17859" y="169664"/>
                </a:lnTo>
                <a:lnTo>
                  <a:pt x="17859" y="187523"/>
                </a:lnTo>
                <a:lnTo>
                  <a:pt x="17859" y="196453"/>
                </a:lnTo>
                <a:lnTo>
                  <a:pt x="17859" y="214312"/>
                </a:lnTo>
                <a:lnTo>
                  <a:pt x="17859" y="223242"/>
                </a:lnTo>
                <a:lnTo>
                  <a:pt x="17859" y="241101"/>
                </a:lnTo>
                <a:lnTo>
                  <a:pt x="17859" y="250031"/>
                </a:lnTo>
                <a:lnTo>
                  <a:pt x="17859" y="267890"/>
                </a:lnTo>
                <a:lnTo>
                  <a:pt x="17859" y="276820"/>
                </a:lnTo>
                <a:lnTo>
                  <a:pt x="17859" y="294679"/>
                </a:lnTo>
                <a:lnTo>
                  <a:pt x="17859" y="303609"/>
                </a:lnTo>
                <a:lnTo>
                  <a:pt x="17859" y="312539"/>
                </a:lnTo>
                <a:lnTo>
                  <a:pt x="17859" y="312539"/>
                </a:lnTo>
                <a:lnTo>
                  <a:pt x="17859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40" name="Freeform 14439"/>
          <p:cNvSpPr/>
          <p:nvPr/>
        </p:nvSpPr>
        <p:spPr>
          <a:xfrm>
            <a:off x="3036094" y="5214938"/>
            <a:ext cx="178595" cy="17860"/>
          </a:xfrm>
          <a:custGeom>
            <a:avLst/>
            <a:gdLst/>
            <a:ahLst/>
            <a:cxnLst/>
            <a:rect l="0" t="0" r="0" b="0"/>
            <a:pathLst>
              <a:path w="178595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8929"/>
                </a:lnTo>
                <a:lnTo>
                  <a:pt x="80367" y="8929"/>
                </a:lnTo>
                <a:lnTo>
                  <a:pt x="98226" y="8929"/>
                </a:lnTo>
                <a:lnTo>
                  <a:pt x="116086" y="8929"/>
                </a:lnTo>
                <a:lnTo>
                  <a:pt x="133945" y="8929"/>
                </a:lnTo>
                <a:lnTo>
                  <a:pt x="142875" y="17859"/>
                </a:lnTo>
                <a:lnTo>
                  <a:pt x="160734" y="17859"/>
                </a:lnTo>
                <a:lnTo>
                  <a:pt x="169664" y="17859"/>
                </a:lnTo>
                <a:lnTo>
                  <a:pt x="178594" y="17859"/>
                </a:lnTo>
                <a:lnTo>
                  <a:pt x="178594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45" name="Freeform 14444"/>
          <p:cNvSpPr/>
          <p:nvPr/>
        </p:nvSpPr>
        <p:spPr>
          <a:xfrm>
            <a:off x="3366492" y="5018484"/>
            <a:ext cx="160736" cy="258962"/>
          </a:xfrm>
          <a:custGeom>
            <a:avLst/>
            <a:gdLst/>
            <a:ahLst/>
            <a:cxnLst/>
            <a:rect l="0" t="0" r="0" b="0"/>
            <a:pathLst>
              <a:path w="160736" h="258962">
                <a:moveTo>
                  <a:pt x="160735" y="35719"/>
                </a:moveTo>
                <a:lnTo>
                  <a:pt x="160735" y="35719"/>
                </a:lnTo>
                <a:lnTo>
                  <a:pt x="160735" y="35719"/>
                </a:lnTo>
                <a:lnTo>
                  <a:pt x="160735" y="35719"/>
                </a:lnTo>
                <a:lnTo>
                  <a:pt x="151805" y="26789"/>
                </a:lnTo>
                <a:lnTo>
                  <a:pt x="151805" y="26789"/>
                </a:lnTo>
                <a:lnTo>
                  <a:pt x="151805" y="17860"/>
                </a:lnTo>
                <a:lnTo>
                  <a:pt x="142875" y="17860"/>
                </a:lnTo>
                <a:lnTo>
                  <a:pt x="142875" y="8930"/>
                </a:lnTo>
                <a:lnTo>
                  <a:pt x="142875" y="8930"/>
                </a:lnTo>
                <a:lnTo>
                  <a:pt x="13394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8930"/>
                </a:lnTo>
                <a:lnTo>
                  <a:pt x="89297" y="8930"/>
                </a:lnTo>
                <a:lnTo>
                  <a:pt x="80367" y="17860"/>
                </a:lnTo>
                <a:lnTo>
                  <a:pt x="62508" y="17860"/>
                </a:lnTo>
                <a:lnTo>
                  <a:pt x="53578" y="35719"/>
                </a:lnTo>
                <a:lnTo>
                  <a:pt x="44649" y="44649"/>
                </a:lnTo>
                <a:lnTo>
                  <a:pt x="26789" y="53579"/>
                </a:lnTo>
                <a:lnTo>
                  <a:pt x="17860" y="71438"/>
                </a:lnTo>
                <a:lnTo>
                  <a:pt x="17860" y="80368"/>
                </a:lnTo>
                <a:lnTo>
                  <a:pt x="8930" y="98227"/>
                </a:lnTo>
                <a:lnTo>
                  <a:pt x="8930" y="107157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8930" y="178594"/>
                </a:lnTo>
                <a:lnTo>
                  <a:pt x="17860" y="187524"/>
                </a:lnTo>
                <a:lnTo>
                  <a:pt x="26789" y="205383"/>
                </a:lnTo>
                <a:lnTo>
                  <a:pt x="44649" y="214313"/>
                </a:lnTo>
                <a:lnTo>
                  <a:pt x="53578" y="232172"/>
                </a:lnTo>
                <a:lnTo>
                  <a:pt x="62508" y="241102"/>
                </a:lnTo>
                <a:lnTo>
                  <a:pt x="80367" y="250032"/>
                </a:lnTo>
                <a:lnTo>
                  <a:pt x="98227" y="250032"/>
                </a:lnTo>
                <a:lnTo>
                  <a:pt x="107156" y="258961"/>
                </a:lnTo>
                <a:lnTo>
                  <a:pt x="116086" y="258961"/>
                </a:lnTo>
                <a:lnTo>
                  <a:pt x="116086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46" name="Freeform 14445"/>
          <p:cNvSpPr/>
          <p:nvPr/>
        </p:nvSpPr>
        <p:spPr>
          <a:xfrm>
            <a:off x="3536156" y="5197078"/>
            <a:ext cx="107158" cy="107157"/>
          </a:xfrm>
          <a:custGeom>
            <a:avLst/>
            <a:gdLst/>
            <a:ahLst/>
            <a:cxnLst/>
            <a:rect l="0" t="0" r="0" b="0"/>
            <a:pathLst>
              <a:path w="107158" h="107157">
                <a:moveTo>
                  <a:pt x="62508" y="17860"/>
                </a:moveTo>
                <a:lnTo>
                  <a:pt x="6250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60" y="8930"/>
                </a:lnTo>
                <a:lnTo>
                  <a:pt x="893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9"/>
                </a:lnTo>
                <a:lnTo>
                  <a:pt x="8930" y="44649"/>
                </a:lnTo>
                <a:lnTo>
                  <a:pt x="17860" y="44649"/>
                </a:lnTo>
                <a:lnTo>
                  <a:pt x="26789" y="44649"/>
                </a:lnTo>
                <a:lnTo>
                  <a:pt x="35719" y="44649"/>
                </a:lnTo>
                <a:lnTo>
                  <a:pt x="44649" y="44649"/>
                </a:lnTo>
                <a:lnTo>
                  <a:pt x="44649" y="44649"/>
                </a:lnTo>
                <a:lnTo>
                  <a:pt x="53578" y="53578"/>
                </a:lnTo>
                <a:lnTo>
                  <a:pt x="62508" y="53578"/>
                </a:lnTo>
                <a:lnTo>
                  <a:pt x="62508" y="53578"/>
                </a:lnTo>
                <a:lnTo>
                  <a:pt x="62508" y="53578"/>
                </a:lnTo>
                <a:lnTo>
                  <a:pt x="62508" y="53578"/>
                </a:lnTo>
                <a:lnTo>
                  <a:pt x="62508" y="62508"/>
                </a:lnTo>
                <a:lnTo>
                  <a:pt x="62508" y="71438"/>
                </a:lnTo>
                <a:lnTo>
                  <a:pt x="62508" y="80367"/>
                </a:lnTo>
                <a:lnTo>
                  <a:pt x="71438" y="80367"/>
                </a:lnTo>
                <a:lnTo>
                  <a:pt x="71438" y="80367"/>
                </a:lnTo>
                <a:lnTo>
                  <a:pt x="80367" y="89297"/>
                </a:lnTo>
                <a:lnTo>
                  <a:pt x="89297" y="89297"/>
                </a:lnTo>
                <a:lnTo>
                  <a:pt x="98227" y="98227"/>
                </a:lnTo>
                <a:lnTo>
                  <a:pt x="98227" y="98227"/>
                </a:lnTo>
                <a:lnTo>
                  <a:pt x="107157" y="107156"/>
                </a:lnTo>
                <a:lnTo>
                  <a:pt x="107157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47" name="Freeform 14446"/>
          <p:cNvSpPr/>
          <p:nvPr/>
        </p:nvSpPr>
        <p:spPr>
          <a:xfrm>
            <a:off x="3696891" y="5206008"/>
            <a:ext cx="107157" cy="214313"/>
          </a:xfrm>
          <a:custGeom>
            <a:avLst/>
            <a:gdLst/>
            <a:ahLst/>
            <a:cxnLst/>
            <a:rect l="0" t="0" r="0" b="0"/>
            <a:pathLst>
              <a:path w="107157" h="214313">
                <a:moveTo>
                  <a:pt x="35718" y="53578"/>
                </a:moveTo>
                <a:lnTo>
                  <a:pt x="35718" y="53578"/>
                </a:lnTo>
                <a:lnTo>
                  <a:pt x="35718" y="62508"/>
                </a:lnTo>
                <a:lnTo>
                  <a:pt x="35718" y="62508"/>
                </a:lnTo>
                <a:lnTo>
                  <a:pt x="35718" y="71437"/>
                </a:lnTo>
                <a:lnTo>
                  <a:pt x="35718" y="71437"/>
                </a:lnTo>
                <a:lnTo>
                  <a:pt x="26789" y="89297"/>
                </a:lnTo>
                <a:lnTo>
                  <a:pt x="26789" y="98226"/>
                </a:lnTo>
                <a:lnTo>
                  <a:pt x="26789" y="116086"/>
                </a:lnTo>
                <a:lnTo>
                  <a:pt x="17859" y="125015"/>
                </a:lnTo>
                <a:lnTo>
                  <a:pt x="17859" y="142875"/>
                </a:lnTo>
                <a:lnTo>
                  <a:pt x="8929" y="160734"/>
                </a:lnTo>
                <a:lnTo>
                  <a:pt x="8929" y="178594"/>
                </a:lnTo>
                <a:lnTo>
                  <a:pt x="8929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0" y="205383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05383"/>
                </a:lnTo>
                <a:lnTo>
                  <a:pt x="8929" y="205383"/>
                </a:lnTo>
                <a:lnTo>
                  <a:pt x="8929" y="187523"/>
                </a:lnTo>
                <a:lnTo>
                  <a:pt x="8929" y="178594"/>
                </a:lnTo>
                <a:lnTo>
                  <a:pt x="8929" y="160734"/>
                </a:lnTo>
                <a:lnTo>
                  <a:pt x="17859" y="142875"/>
                </a:lnTo>
                <a:lnTo>
                  <a:pt x="17859" y="125015"/>
                </a:lnTo>
                <a:lnTo>
                  <a:pt x="26789" y="107156"/>
                </a:lnTo>
                <a:lnTo>
                  <a:pt x="26789" y="89297"/>
                </a:lnTo>
                <a:lnTo>
                  <a:pt x="35718" y="71437"/>
                </a:lnTo>
                <a:lnTo>
                  <a:pt x="44648" y="53578"/>
                </a:lnTo>
                <a:lnTo>
                  <a:pt x="44648" y="35719"/>
                </a:lnTo>
                <a:lnTo>
                  <a:pt x="53578" y="26789"/>
                </a:lnTo>
                <a:lnTo>
                  <a:pt x="53578" y="17859"/>
                </a:lnTo>
                <a:lnTo>
                  <a:pt x="62507" y="8930"/>
                </a:lnTo>
                <a:lnTo>
                  <a:pt x="71437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8930"/>
                </a:lnTo>
                <a:lnTo>
                  <a:pt x="89297" y="17859"/>
                </a:lnTo>
                <a:lnTo>
                  <a:pt x="98226" y="26789"/>
                </a:lnTo>
                <a:lnTo>
                  <a:pt x="107156" y="35719"/>
                </a:lnTo>
                <a:lnTo>
                  <a:pt x="107156" y="53578"/>
                </a:lnTo>
                <a:lnTo>
                  <a:pt x="107156" y="62508"/>
                </a:lnTo>
                <a:lnTo>
                  <a:pt x="107156" y="71437"/>
                </a:lnTo>
                <a:lnTo>
                  <a:pt x="107156" y="89297"/>
                </a:lnTo>
                <a:lnTo>
                  <a:pt x="107156" y="98226"/>
                </a:lnTo>
                <a:lnTo>
                  <a:pt x="107156" y="98226"/>
                </a:lnTo>
                <a:lnTo>
                  <a:pt x="98226" y="107156"/>
                </a:lnTo>
                <a:lnTo>
                  <a:pt x="98226" y="116086"/>
                </a:lnTo>
                <a:lnTo>
                  <a:pt x="89297" y="116086"/>
                </a:lnTo>
                <a:lnTo>
                  <a:pt x="89297" y="116086"/>
                </a:lnTo>
                <a:lnTo>
                  <a:pt x="80367" y="116086"/>
                </a:lnTo>
                <a:lnTo>
                  <a:pt x="71437" y="107156"/>
                </a:lnTo>
                <a:lnTo>
                  <a:pt x="71437" y="107156"/>
                </a:lnTo>
                <a:lnTo>
                  <a:pt x="62507" y="98226"/>
                </a:lnTo>
                <a:lnTo>
                  <a:pt x="53578" y="89297"/>
                </a:lnTo>
                <a:lnTo>
                  <a:pt x="53578" y="89297"/>
                </a:lnTo>
                <a:lnTo>
                  <a:pt x="53578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48" name="Freeform 14447"/>
          <p:cNvSpPr/>
          <p:nvPr/>
        </p:nvSpPr>
        <p:spPr>
          <a:xfrm>
            <a:off x="3830836" y="5241727"/>
            <a:ext cx="17860" cy="80368"/>
          </a:xfrm>
          <a:custGeom>
            <a:avLst/>
            <a:gdLst/>
            <a:ahLst/>
            <a:cxnLst/>
            <a:rect l="0" t="0" r="0" b="0"/>
            <a:pathLst>
              <a:path w="17860" h="80368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62507"/>
                </a:lnTo>
                <a:lnTo>
                  <a:pt x="17859" y="62507"/>
                </a:lnTo>
                <a:lnTo>
                  <a:pt x="17859" y="7143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49" name="Freeform 14448"/>
          <p:cNvSpPr/>
          <p:nvPr/>
        </p:nvSpPr>
        <p:spPr>
          <a:xfrm>
            <a:off x="3884414" y="507206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0" name="Freeform 14449"/>
          <p:cNvSpPr/>
          <p:nvPr/>
        </p:nvSpPr>
        <p:spPr>
          <a:xfrm>
            <a:off x="3946922" y="5054203"/>
            <a:ext cx="35720" cy="285751"/>
          </a:xfrm>
          <a:custGeom>
            <a:avLst/>
            <a:gdLst/>
            <a:ahLst/>
            <a:cxnLst/>
            <a:rect l="0" t="0" r="0" b="0"/>
            <a:pathLst>
              <a:path w="35720" h="285751">
                <a:moveTo>
                  <a:pt x="893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60735"/>
                </a:lnTo>
                <a:lnTo>
                  <a:pt x="8930" y="178594"/>
                </a:lnTo>
                <a:lnTo>
                  <a:pt x="8930" y="205383"/>
                </a:lnTo>
                <a:lnTo>
                  <a:pt x="17859" y="223242"/>
                </a:lnTo>
                <a:lnTo>
                  <a:pt x="17859" y="241102"/>
                </a:lnTo>
                <a:lnTo>
                  <a:pt x="26789" y="258961"/>
                </a:lnTo>
                <a:lnTo>
                  <a:pt x="26789" y="267891"/>
                </a:lnTo>
                <a:lnTo>
                  <a:pt x="26789" y="276820"/>
                </a:lnTo>
                <a:lnTo>
                  <a:pt x="35719" y="285750"/>
                </a:lnTo>
                <a:lnTo>
                  <a:pt x="35719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1" name="Freeform 14450"/>
          <p:cNvSpPr/>
          <p:nvPr/>
        </p:nvSpPr>
        <p:spPr>
          <a:xfrm>
            <a:off x="3893344" y="5197078"/>
            <a:ext cx="98227" cy="17861"/>
          </a:xfrm>
          <a:custGeom>
            <a:avLst/>
            <a:gdLst/>
            <a:ahLst/>
            <a:cxnLst/>
            <a:rect l="0" t="0" r="0" b="0"/>
            <a:pathLst>
              <a:path w="98227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9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17860"/>
                </a:lnTo>
                <a:lnTo>
                  <a:pt x="98226" y="17860"/>
                </a:lnTo>
                <a:lnTo>
                  <a:pt x="98226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2" name="Freeform 14451"/>
          <p:cNvSpPr/>
          <p:nvPr/>
        </p:nvSpPr>
        <p:spPr>
          <a:xfrm>
            <a:off x="4009430" y="5197078"/>
            <a:ext cx="107157" cy="107157"/>
          </a:xfrm>
          <a:custGeom>
            <a:avLst/>
            <a:gdLst/>
            <a:ahLst/>
            <a:cxnLst/>
            <a:rect l="0" t="0" r="0" b="0"/>
            <a:pathLst>
              <a:path w="107157" h="107157">
                <a:moveTo>
                  <a:pt x="71437" y="0"/>
                </a:move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35718" y="8930"/>
                </a:lnTo>
                <a:lnTo>
                  <a:pt x="26789" y="17860"/>
                </a:lnTo>
                <a:lnTo>
                  <a:pt x="17859" y="26789"/>
                </a:lnTo>
                <a:lnTo>
                  <a:pt x="8929" y="26789"/>
                </a:lnTo>
                <a:lnTo>
                  <a:pt x="8929" y="35719"/>
                </a:lnTo>
                <a:lnTo>
                  <a:pt x="0" y="44649"/>
                </a:lnTo>
                <a:lnTo>
                  <a:pt x="8929" y="53578"/>
                </a:lnTo>
                <a:lnTo>
                  <a:pt x="8929" y="53578"/>
                </a:lnTo>
                <a:lnTo>
                  <a:pt x="17859" y="62508"/>
                </a:lnTo>
                <a:lnTo>
                  <a:pt x="26789" y="62508"/>
                </a:lnTo>
                <a:lnTo>
                  <a:pt x="35718" y="62508"/>
                </a:lnTo>
                <a:lnTo>
                  <a:pt x="44648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62508" y="62508"/>
                </a:lnTo>
                <a:lnTo>
                  <a:pt x="71437" y="62508"/>
                </a:lnTo>
                <a:lnTo>
                  <a:pt x="71437" y="62508"/>
                </a:lnTo>
                <a:lnTo>
                  <a:pt x="71437" y="71438"/>
                </a:lnTo>
                <a:lnTo>
                  <a:pt x="71437" y="71438"/>
                </a:lnTo>
                <a:lnTo>
                  <a:pt x="80367" y="71438"/>
                </a:lnTo>
                <a:lnTo>
                  <a:pt x="80367" y="80367"/>
                </a:lnTo>
                <a:lnTo>
                  <a:pt x="80367" y="80367"/>
                </a:lnTo>
                <a:lnTo>
                  <a:pt x="80367" y="89297"/>
                </a:lnTo>
                <a:lnTo>
                  <a:pt x="80367" y="89297"/>
                </a:lnTo>
                <a:lnTo>
                  <a:pt x="89297" y="98227"/>
                </a:lnTo>
                <a:lnTo>
                  <a:pt x="89297" y="98227"/>
                </a:lnTo>
                <a:lnTo>
                  <a:pt x="98226" y="98227"/>
                </a:lnTo>
                <a:lnTo>
                  <a:pt x="98226" y="107156"/>
                </a:lnTo>
                <a:lnTo>
                  <a:pt x="107156" y="107156"/>
                </a:lnTo>
                <a:lnTo>
                  <a:pt x="107156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3" name="Freeform 14452"/>
          <p:cNvSpPr/>
          <p:nvPr/>
        </p:nvSpPr>
        <p:spPr>
          <a:xfrm>
            <a:off x="4152305" y="5045273"/>
            <a:ext cx="26790" cy="160736"/>
          </a:xfrm>
          <a:custGeom>
            <a:avLst/>
            <a:gdLst/>
            <a:ahLst/>
            <a:cxnLst/>
            <a:rect l="0" t="0" r="0" b="0"/>
            <a:pathLst>
              <a:path w="26790" h="160736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8929" y="35719"/>
                </a:lnTo>
                <a:lnTo>
                  <a:pt x="8929" y="53579"/>
                </a:lnTo>
                <a:lnTo>
                  <a:pt x="8929" y="71438"/>
                </a:lnTo>
                <a:lnTo>
                  <a:pt x="8929" y="89297"/>
                </a:lnTo>
                <a:lnTo>
                  <a:pt x="17859" y="116086"/>
                </a:lnTo>
                <a:lnTo>
                  <a:pt x="17859" y="133946"/>
                </a:lnTo>
                <a:lnTo>
                  <a:pt x="26789" y="160735"/>
                </a:lnTo>
                <a:lnTo>
                  <a:pt x="26789" y="160735"/>
                </a:lnTo>
                <a:lnTo>
                  <a:pt x="26789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4" name="Freeform 14453"/>
          <p:cNvSpPr/>
          <p:nvPr/>
        </p:nvSpPr>
        <p:spPr>
          <a:xfrm>
            <a:off x="4143375" y="5080992"/>
            <a:ext cx="35720" cy="258962"/>
          </a:xfrm>
          <a:custGeom>
            <a:avLst/>
            <a:gdLst/>
            <a:ahLst/>
            <a:cxnLst/>
            <a:rect l="0" t="0" r="0" b="0"/>
            <a:pathLst>
              <a:path w="35720" h="25896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16086"/>
                </a:lnTo>
                <a:lnTo>
                  <a:pt x="17859" y="133946"/>
                </a:lnTo>
                <a:lnTo>
                  <a:pt x="17859" y="151805"/>
                </a:lnTo>
                <a:lnTo>
                  <a:pt x="17859" y="169664"/>
                </a:lnTo>
                <a:lnTo>
                  <a:pt x="17859" y="187524"/>
                </a:lnTo>
                <a:lnTo>
                  <a:pt x="17859" y="196453"/>
                </a:lnTo>
                <a:lnTo>
                  <a:pt x="26789" y="214313"/>
                </a:lnTo>
                <a:lnTo>
                  <a:pt x="26789" y="232172"/>
                </a:lnTo>
                <a:lnTo>
                  <a:pt x="26789" y="241102"/>
                </a:lnTo>
                <a:lnTo>
                  <a:pt x="35719" y="258961"/>
                </a:lnTo>
                <a:lnTo>
                  <a:pt x="35719" y="258961"/>
                </a:lnTo>
                <a:lnTo>
                  <a:pt x="35719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5" name="Freeform 14454"/>
          <p:cNvSpPr/>
          <p:nvPr/>
        </p:nvSpPr>
        <p:spPr>
          <a:xfrm>
            <a:off x="4330898" y="5161359"/>
            <a:ext cx="26791" cy="98228"/>
          </a:xfrm>
          <a:custGeom>
            <a:avLst/>
            <a:gdLst/>
            <a:ahLst/>
            <a:cxnLst/>
            <a:rect l="0" t="0" r="0" b="0"/>
            <a:pathLst>
              <a:path w="26791" h="9822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9"/>
                </a:lnTo>
                <a:lnTo>
                  <a:pt x="8930" y="53579"/>
                </a:lnTo>
                <a:lnTo>
                  <a:pt x="8930" y="62508"/>
                </a:lnTo>
                <a:lnTo>
                  <a:pt x="17860" y="71438"/>
                </a:lnTo>
                <a:lnTo>
                  <a:pt x="17860" y="89297"/>
                </a:lnTo>
                <a:lnTo>
                  <a:pt x="26790" y="89297"/>
                </a:lnTo>
                <a:lnTo>
                  <a:pt x="26790" y="98227"/>
                </a:lnTo>
                <a:lnTo>
                  <a:pt x="26790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6" name="Freeform 14455"/>
          <p:cNvSpPr/>
          <p:nvPr/>
        </p:nvSpPr>
        <p:spPr>
          <a:xfrm>
            <a:off x="4313039" y="5214938"/>
            <a:ext cx="107157" cy="8930"/>
          </a:xfrm>
          <a:custGeom>
            <a:avLst/>
            <a:gdLst/>
            <a:ahLst/>
            <a:cxnLst/>
            <a:rect l="0" t="0" r="0" b="0"/>
            <a:pathLst>
              <a:path w="107157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9" y="8929"/>
                </a:lnTo>
                <a:lnTo>
                  <a:pt x="53578" y="8929"/>
                </a:lnTo>
                <a:lnTo>
                  <a:pt x="71438" y="8929"/>
                </a:lnTo>
                <a:lnTo>
                  <a:pt x="89297" y="8929"/>
                </a:lnTo>
                <a:lnTo>
                  <a:pt x="98227" y="8929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7" name="Freeform 14456"/>
          <p:cNvSpPr/>
          <p:nvPr/>
        </p:nvSpPr>
        <p:spPr>
          <a:xfrm>
            <a:off x="4572000" y="5036344"/>
            <a:ext cx="1" cy="294680"/>
          </a:xfrm>
          <a:custGeom>
            <a:avLst/>
            <a:gdLst/>
            <a:ahLst/>
            <a:cxnLst/>
            <a:rect l="0" t="0" r="0" b="0"/>
            <a:pathLst>
              <a:path w="1" h="29468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16086"/>
                </a:lnTo>
                <a:lnTo>
                  <a:pt x="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0" y="205383"/>
                </a:lnTo>
                <a:lnTo>
                  <a:pt x="0" y="232172"/>
                </a:lnTo>
                <a:lnTo>
                  <a:pt x="0" y="250031"/>
                </a:lnTo>
                <a:lnTo>
                  <a:pt x="0" y="267890"/>
                </a:lnTo>
                <a:lnTo>
                  <a:pt x="0" y="294679"/>
                </a:lnTo>
                <a:lnTo>
                  <a:pt x="0" y="294679"/>
                </a:lnTo>
                <a:lnTo>
                  <a:pt x="0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8" name="Freeform 14457"/>
          <p:cNvSpPr/>
          <p:nvPr/>
        </p:nvSpPr>
        <p:spPr>
          <a:xfrm>
            <a:off x="4723805" y="5072063"/>
            <a:ext cx="35719" cy="232172"/>
          </a:xfrm>
          <a:custGeom>
            <a:avLst/>
            <a:gdLst/>
            <a:ahLst/>
            <a:cxnLst/>
            <a:rect l="0" t="0" r="0" b="0"/>
            <a:pathLst>
              <a:path w="35719" h="232172">
                <a:moveTo>
                  <a:pt x="35718" y="0"/>
                </a:moveTo>
                <a:lnTo>
                  <a:pt x="26789" y="892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35718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71437"/>
                </a:lnTo>
                <a:lnTo>
                  <a:pt x="8929" y="80367"/>
                </a:lnTo>
                <a:lnTo>
                  <a:pt x="8929" y="98226"/>
                </a:lnTo>
                <a:lnTo>
                  <a:pt x="8929" y="116085"/>
                </a:lnTo>
                <a:lnTo>
                  <a:pt x="8929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0" y="178593"/>
                </a:lnTo>
                <a:lnTo>
                  <a:pt x="0" y="196453"/>
                </a:lnTo>
                <a:lnTo>
                  <a:pt x="8929" y="205382"/>
                </a:lnTo>
                <a:lnTo>
                  <a:pt x="8929" y="214312"/>
                </a:lnTo>
                <a:lnTo>
                  <a:pt x="8929" y="223242"/>
                </a:lnTo>
                <a:lnTo>
                  <a:pt x="17859" y="232171"/>
                </a:lnTo>
                <a:lnTo>
                  <a:pt x="17859" y="2321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9" name="Freeform 14458"/>
          <p:cNvSpPr/>
          <p:nvPr/>
        </p:nvSpPr>
        <p:spPr>
          <a:xfrm>
            <a:off x="4804172" y="5188148"/>
            <a:ext cx="89298" cy="125017"/>
          </a:xfrm>
          <a:custGeom>
            <a:avLst/>
            <a:gdLst/>
            <a:ahLst/>
            <a:cxnLst/>
            <a:rect l="0" t="0" r="0" b="0"/>
            <a:pathLst>
              <a:path w="89298" h="125017">
                <a:moveTo>
                  <a:pt x="62508" y="893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8930"/>
                </a:lnTo>
                <a:lnTo>
                  <a:pt x="35719" y="8930"/>
                </a:lnTo>
                <a:lnTo>
                  <a:pt x="26789" y="17860"/>
                </a:lnTo>
                <a:lnTo>
                  <a:pt x="17859" y="26790"/>
                </a:lnTo>
                <a:lnTo>
                  <a:pt x="8930" y="35719"/>
                </a:lnTo>
                <a:lnTo>
                  <a:pt x="8930" y="53579"/>
                </a:lnTo>
                <a:lnTo>
                  <a:pt x="0" y="62508"/>
                </a:lnTo>
                <a:lnTo>
                  <a:pt x="0" y="71438"/>
                </a:lnTo>
                <a:lnTo>
                  <a:pt x="8930" y="89297"/>
                </a:lnTo>
                <a:lnTo>
                  <a:pt x="8930" y="98227"/>
                </a:lnTo>
                <a:lnTo>
                  <a:pt x="17859" y="107157"/>
                </a:lnTo>
                <a:lnTo>
                  <a:pt x="26789" y="116086"/>
                </a:lnTo>
                <a:lnTo>
                  <a:pt x="35719" y="116086"/>
                </a:lnTo>
                <a:lnTo>
                  <a:pt x="53578" y="116086"/>
                </a:lnTo>
                <a:lnTo>
                  <a:pt x="62508" y="125016"/>
                </a:lnTo>
                <a:lnTo>
                  <a:pt x="71437" y="116086"/>
                </a:lnTo>
                <a:lnTo>
                  <a:pt x="80367" y="116086"/>
                </a:lnTo>
                <a:lnTo>
                  <a:pt x="89297" y="107157"/>
                </a:lnTo>
                <a:lnTo>
                  <a:pt x="89297" y="98227"/>
                </a:lnTo>
                <a:lnTo>
                  <a:pt x="89297" y="89297"/>
                </a:lnTo>
                <a:lnTo>
                  <a:pt x="89297" y="80368"/>
                </a:lnTo>
                <a:lnTo>
                  <a:pt x="89297" y="71438"/>
                </a:lnTo>
                <a:lnTo>
                  <a:pt x="89297" y="62508"/>
                </a:lnTo>
                <a:lnTo>
                  <a:pt x="80367" y="53579"/>
                </a:lnTo>
                <a:lnTo>
                  <a:pt x="80367" y="44649"/>
                </a:lnTo>
                <a:lnTo>
                  <a:pt x="80367" y="35719"/>
                </a:lnTo>
                <a:lnTo>
                  <a:pt x="80367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0" name="Freeform 14459"/>
          <p:cNvSpPr/>
          <p:nvPr/>
        </p:nvSpPr>
        <p:spPr>
          <a:xfrm>
            <a:off x="4893469" y="5170289"/>
            <a:ext cx="214313" cy="133946"/>
          </a:xfrm>
          <a:custGeom>
            <a:avLst/>
            <a:gdLst/>
            <a:ahLst/>
            <a:cxnLst/>
            <a:rect l="0" t="0" r="0" b="0"/>
            <a:pathLst>
              <a:path w="214313" h="13394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44649"/>
                </a:lnTo>
                <a:lnTo>
                  <a:pt x="17859" y="53578"/>
                </a:lnTo>
                <a:lnTo>
                  <a:pt x="17859" y="62508"/>
                </a:lnTo>
                <a:lnTo>
                  <a:pt x="26789" y="80367"/>
                </a:lnTo>
                <a:lnTo>
                  <a:pt x="35719" y="89297"/>
                </a:lnTo>
                <a:lnTo>
                  <a:pt x="44648" y="98227"/>
                </a:lnTo>
                <a:lnTo>
                  <a:pt x="53578" y="107156"/>
                </a:lnTo>
                <a:lnTo>
                  <a:pt x="62508" y="116086"/>
                </a:lnTo>
                <a:lnTo>
                  <a:pt x="71437" y="125016"/>
                </a:lnTo>
                <a:lnTo>
                  <a:pt x="80367" y="125016"/>
                </a:lnTo>
                <a:lnTo>
                  <a:pt x="89297" y="133945"/>
                </a:lnTo>
                <a:lnTo>
                  <a:pt x="98226" y="133945"/>
                </a:lnTo>
                <a:lnTo>
                  <a:pt x="107156" y="133945"/>
                </a:lnTo>
                <a:lnTo>
                  <a:pt x="107156" y="125016"/>
                </a:lnTo>
                <a:lnTo>
                  <a:pt x="116086" y="125016"/>
                </a:lnTo>
                <a:lnTo>
                  <a:pt x="116086" y="11608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07156" y="98227"/>
                </a:lnTo>
                <a:lnTo>
                  <a:pt x="107156" y="98227"/>
                </a:lnTo>
                <a:lnTo>
                  <a:pt x="98226" y="98227"/>
                </a:lnTo>
                <a:lnTo>
                  <a:pt x="98226" y="98227"/>
                </a:lnTo>
                <a:lnTo>
                  <a:pt x="98226" y="107156"/>
                </a:lnTo>
                <a:lnTo>
                  <a:pt x="89297" y="107156"/>
                </a:lnTo>
                <a:lnTo>
                  <a:pt x="89297" y="107156"/>
                </a:lnTo>
                <a:lnTo>
                  <a:pt x="89297" y="116086"/>
                </a:lnTo>
                <a:lnTo>
                  <a:pt x="98226" y="125016"/>
                </a:lnTo>
                <a:lnTo>
                  <a:pt x="107156" y="125016"/>
                </a:lnTo>
                <a:lnTo>
                  <a:pt x="116086" y="125016"/>
                </a:lnTo>
                <a:lnTo>
                  <a:pt x="125015" y="133945"/>
                </a:lnTo>
                <a:lnTo>
                  <a:pt x="133945" y="133945"/>
                </a:lnTo>
                <a:lnTo>
                  <a:pt x="142875" y="133945"/>
                </a:lnTo>
                <a:lnTo>
                  <a:pt x="151804" y="133945"/>
                </a:lnTo>
                <a:lnTo>
                  <a:pt x="169664" y="133945"/>
                </a:lnTo>
                <a:lnTo>
                  <a:pt x="178594" y="125016"/>
                </a:lnTo>
                <a:lnTo>
                  <a:pt x="187523" y="125016"/>
                </a:lnTo>
                <a:lnTo>
                  <a:pt x="187523" y="116086"/>
                </a:lnTo>
                <a:lnTo>
                  <a:pt x="196453" y="107156"/>
                </a:lnTo>
                <a:lnTo>
                  <a:pt x="205383" y="98227"/>
                </a:lnTo>
                <a:lnTo>
                  <a:pt x="205383" y="89297"/>
                </a:lnTo>
                <a:lnTo>
                  <a:pt x="214312" y="80367"/>
                </a:lnTo>
                <a:lnTo>
                  <a:pt x="214312" y="71438"/>
                </a:lnTo>
                <a:lnTo>
                  <a:pt x="214312" y="62508"/>
                </a:lnTo>
                <a:lnTo>
                  <a:pt x="214312" y="44649"/>
                </a:lnTo>
                <a:lnTo>
                  <a:pt x="214312" y="44649"/>
                </a:lnTo>
                <a:lnTo>
                  <a:pt x="214312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1" name="Freeform 14460"/>
          <p:cNvSpPr/>
          <p:nvPr/>
        </p:nvSpPr>
        <p:spPr>
          <a:xfrm>
            <a:off x="5125641" y="5179219"/>
            <a:ext cx="98227" cy="116087"/>
          </a:xfrm>
          <a:custGeom>
            <a:avLst/>
            <a:gdLst/>
            <a:ahLst/>
            <a:cxnLst/>
            <a:rect l="0" t="0" r="0" b="0"/>
            <a:pathLst>
              <a:path w="98227" h="116087">
                <a:moveTo>
                  <a:pt x="0" y="17859"/>
                </a:move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35719"/>
                </a:lnTo>
                <a:lnTo>
                  <a:pt x="26789" y="44648"/>
                </a:lnTo>
                <a:lnTo>
                  <a:pt x="35718" y="44648"/>
                </a:lnTo>
                <a:lnTo>
                  <a:pt x="53578" y="44648"/>
                </a:lnTo>
                <a:lnTo>
                  <a:pt x="62507" y="44648"/>
                </a:lnTo>
                <a:lnTo>
                  <a:pt x="71437" y="44648"/>
                </a:lnTo>
                <a:lnTo>
                  <a:pt x="80367" y="44648"/>
                </a:lnTo>
                <a:lnTo>
                  <a:pt x="89297" y="44648"/>
                </a:lnTo>
                <a:lnTo>
                  <a:pt x="89297" y="44648"/>
                </a:lnTo>
                <a:lnTo>
                  <a:pt x="98226" y="35719"/>
                </a:lnTo>
                <a:lnTo>
                  <a:pt x="98226" y="35719"/>
                </a:lnTo>
                <a:lnTo>
                  <a:pt x="89297" y="26789"/>
                </a:lnTo>
                <a:lnTo>
                  <a:pt x="89297" y="17859"/>
                </a:lnTo>
                <a:lnTo>
                  <a:pt x="80367" y="8929"/>
                </a:lnTo>
                <a:lnTo>
                  <a:pt x="80367" y="8929"/>
                </a:lnTo>
                <a:lnTo>
                  <a:pt x="71437" y="8929"/>
                </a:lnTo>
                <a:lnTo>
                  <a:pt x="53578" y="0"/>
                </a:lnTo>
                <a:lnTo>
                  <a:pt x="44648" y="0"/>
                </a:lnTo>
                <a:lnTo>
                  <a:pt x="35718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8929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8929" y="62508"/>
                </a:lnTo>
                <a:lnTo>
                  <a:pt x="8929" y="71437"/>
                </a:lnTo>
                <a:lnTo>
                  <a:pt x="26789" y="80367"/>
                </a:lnTo>
                <a:lnTo>
                  <a:pt x="35718" y="98226"/>
                </a:lnTo>
                <a:lnTo>
                  <a:pt x="44648" y="107156"/>
                </a:lnTo>
                <a:lnTo>
                  <a:pt x="53578" y="107156"/>
                </a:lnTo>
                <a:lnTo>
                  <a:pt x="62507" y="116086"/>
                </a:lnTo>
                <a:lnTo>
                  <a:pt x="62507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2" name="Freeform 14461"/>
          <p:cNvSpPr/>
          <p:nvPr/>
        </p:nvSpPr>
        <p:spPr>
          <a:xfrm>
            <a:off x="5250656" y="5170289"/>
            <a:ext cx="125017" cy="142876"/>
          </a:xfrm>
          <a:custGeom>
            <a:avLst/>
            <a:gdLst/>
            <a:ahLst/>
            <a:cxnLst/>
            <a:rect l="0" t="0" r="0" b="0"/>
            <a:pathLst>
              <a:path w="125017" h="142876">
                <a:moveTo>
                  <a:pt x="35719" y="62508"/>
                </a:moveTo>
                <a:lnTo>
                  <a:pt x="35719" y="62508"/>
                </a:lnTo>
                <a:lnTo>
                  <a:pt x="26789" y="71438"/>
                </a:lnTo>
                <a:lnTo>
                  <a:pt x="26789" y="71438"/>
                </a:lnTo>
                <a:lnTo>
                  <a:pt x="17860" y="80367"/>
                </a:lnTo>
                <a:lnTo>
                  <a:pt x="17860" y="89297"/>
                </a:lnTo>
                <a:lnTo>
                  <a:pt x="8930" y="98227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33945"/>
                </a:lnTo>
                <a:lnTo>
                  <a:pt x="8930" y="125016"/>
                </a:lnTo>
                <a:lnTo>
                  <a:pt x="17860" y="116086"/>
                </a:lnTo>
                <a:lnTo>
                  <a:pt x="26789" y="107156"/>
                </a:lnTo>
                <a:lnTo>
                  <a:pt x="26789" y="89297"/>
                </a:lnTo>
                <a:lnTo>
                  <a:pt x="35719" y="80367"/>
                </a:lnTo>
                <a:lnTo>
                  <a:pt x="44649" y="62508"/>
                </a:lnTo>
                <a:lnTo>
                  <a:pt x="53578" y="53578"/>
                </a:lnTo>
                <a:lnTo>
                  <a:pt x="53578" y="35719"/>
                </a:lnTo>
                <a:lnTo>
                  <a:pt x="62508" y="26789"/>
                </a:lnTo>
                <a:lnTo>
                  <a:pt x="71438" y="17859"/>
                </a:lnTo>
                <a:lnTo>
                  <a:pt x="71438" y="17859"/>
                </a:lnTo>
                <a:lnTo>
                  <a:pt x="80367" y="8930"/>
                </a:lnTo>
                <a:lnTo>
                  <a:pt x="89297" y="8930"/>
                </a:lnTo>
                <a:lnTo>
                  <a:pt x="98227" y="0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3" name="Freeform 14462"/>
          <p:cNvSpPr/>
          <p:nvPr/>
        </p:nvSpPr>
        <p:spPr>
          <a:xfrm>
            <a:off x="5447109" y="5116711"/>
            <a:ext cx="116087" cy="187524"/>
          </a:xfrm>
          <a:custGeom>
            <a:avLst/>
            <a:gdLst/>
            <a:ahLst/>
            <a:cxnLst/>
            <a:rect l="0" t="0" r="0" b="0"/>
            <a:pathLst>
              <a:path w="116087" h="187524">
                <a:moveTo>
                  <a:pt x="116086" y="0"/>
                </a:moveTo>
                <a:lnTo>
                  <a:pt x="107157" y="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80368" y="0"/>
                </a:lnTo>
                <a:lnTo>
                  <a:pt x="71438" y="8930"/>
                </a:lnTo>
                <a:lnTo>
                  <a:pt x="53579" y="17859"/>
                </a:lnTo>
                <a:lnTo>
                  <a:pt x="44649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60" y="53578"/>
                </a:lnTo>
                <a:lnTo>
                  <a:pt x="8930" y="71437"/>
                </a:lnTo>
                <a:lnTo>
                  <a:pt x="893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33945"/>
                </a:lnTo>
                <a:lnTo>
                  <a:pt x="8930" y="142875"/>
                </a:lnTo>
                <a:lnTo>
                  <a:pt x="17860" y="160734"/>
                </a:lnTo>
                <a:lnTo>
                  <a:pt x="26789" y="169664"/>
                </a:lnTo>
                <a:lnTo>
                  <a:pt x="35719" y="178594"/>
                </a:lnTo>
                <a:lnTo>
                  <a:pt x="44649" y="187523"/>
                </a:lnTo>
                <a:lnTo>
                  <a:pt x="53579" y="187523"/>
                </a:lnTo>
                <a:lnTo>
                  <a:pt x="53579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4" name="Freeform 14463"/>
          <p:cNvSpPr/>
          <p:nvPr/>
        </p:nvSpPr>
        <p:spPr>
          <a:xfrm>
            <a:off x="5563195" y="5170289"/>
            <a:ext cx="151806" cy="160735"/>
          </a:xfrm>
          <a:custGeom>
            <a:avLst/>
            <a:gdLst/>
            <a:ahLst/>
            <a:cxnLst/>
            <a:rect l="0" t="0" r="0" b="0"/>
            <a:pathLst>
              <a:path w="151806" h="160735">
                <a:moveTo>
                  <a:pt x="107157" y="26789"/>
                </a:moveTo>
                <a:lnTo>
                  <a:pt x="116086" y="17859"/>
                </a:lnTo>
                <a:lnTo>
                  <a:pt x="107157" y="17859"/>
                </a:lnTo>
                <a:lnTo>
                  <a:pt x="116086" y="17859"/>
                </a:lnTo>
                <a:lnTo>
                  <a:pt x="107157" y="8930"/>
                </a:lnTo>
                <a:lnTo>
                  <a:pt x="107157" y="893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8" y="0"/>
                </a:lnTo>
                <a:lnTo>
                  <a:pt x="71438" y="0"/>
                </a:lnTo>
                <a:lnTo>
                  <a:pt x="53578" y="8930"/>
                </a:lnTo>
                <a:lnTo>
                  <a:pt x="44649" y="8930"/>
                </a:lnTo>
                <a:lnTo>
                  <a:pt x="35719" y="17859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8930" y="71438"/>
                </a:lnTo>
                <a:lnTo>
                  <a:pt x="17860" y="71438"/>
                </a:lnTo>
                <a:lnTo>
                  <a:pt x="26789" y="71438"/>
                </a:lnTo>
                <a:lnTo>
                  <a:pt x="35719" y="80367"/>
                </a:lnTo>
                <a:lnTo>
                  <a:pt x="53578" y="80367"/>
                </a:lnTo>
                <a:lnTo>
                  <a:pt x="62508" y="71438"/>
                </a:lnTo>
                <a:lnTo>
                  <a:pt x="71438" y="71438"/>
                </a:lnTo>
                <a:lnTo>
                  <a:pt x="80368" y="71438"/>
                </a:lnTo>
                <a:lnTo>
                  <a:pt x="89297" y="71438"/>
                </a:lnTo>
                <a:lnTo>
                  <a:pt x="89297" y="71438"/>
                </a:lnTo>
                <a:lnTo>
                  <a:pt x="98227" y="71438"/>
                </a:lnTo>
                <a:lnTo>
                  <a:pt x="98227" y="71438"/>
                </a:lnTo>
                <a:lnTo>
                  <a:pt x="98227" y="80367"/>
                </a:lnTo>
                <a:lnTo>
                  <a:pt x="98227" y="80367"/>
                </a:lnTo>
                <a:lnTo>
                  <a:pt x="98227" y="80367"/>
                </a:lnTo>
                <a:lnTo>
                  <a:pt x="98227" y="89297"/>
                </a:lnTo>
                <a:lnTo>
                  <a:pt x="98227" y="89297"/>
                </a:lnTo>
                <a:lnTo>
                  <a:pt x="107157" y="98227"/>
                </a:lnTo>
                <a:lnTo>
                  <a:pt x="107157" y="107156"/>
                </a:lnTo>
                <a:lnTo>
                  <a:pt x="107157" y="116086"/>
                </a:lnTo>
                <a:lnTo>
                  <a:pt x="116086" y="125016"/>
                </a:lnTo>
                <a:lnTo>
                  <a:pt x="125016" y="133945"/>
                </a:lnTo>
                <a:lnTo>
                  <a:pt x="125016" y="133945"/>
                </a:lnTo>
                <a:lnTo>
                  <a:pt x="133946" y="142875"/>
                </a:lnTo>
                <a:lnTo>
                  <a:pt x="142875" y="151805"/>
                </a:lnTo>
                <a:lnTo>
                  <a:pt x="142875" y="151805"/>
                </a:lnTo>
                <a:lnTo>
                  <a:pt x="151805" y="160734"/>
                </a:lnTo>
                <a:lnTo>
                  <a:pt x="151805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5" name="Freeform 14464"/>
          <p:cNvSpPr/>
          <p:nvPr/>
        </p:nvSpPr>
        <p:spPr>
          <a:xfrm>
            <a:off x="5813227" y="5080992"/>
            <a:ext cx="17860" cy="17861"/>
          </a:xfrm>
          <a:custGeom>
            <a:avLst/>
            <a:gdLst/>
            <a:ahLst/>
            <a:cxnLst/>
            <a:rect l="0" t="0" r="0" b="0"/>
            <a:pathLst>
              <a:path w="17860" h="17861">
                <a:moveTo>
                  <a:pt x="17859" y="17860"/>
                </a:moveTo>
                <a:lnTo>
                  <a:pt x="1785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6" name="Freeform 14465"/>
          <p:cNvSpPr/>
          <p:nvPr/>
        </p:nvSpPr>
        <p:spPr>
          <a:xfrm>
            <a:off x="5777508" y="5161359"/>
            <a:ext cx="71438" cy="89298"/>
          </a:xfrm>
          <a:custGeom>
            <a:avLst/>
            <a:gdLst/>
            <a:ahLst/>
            <a:cxnLst/>
            <a:rect l="0" t="0" r="0" b="0"/>
            <a:pathLst>
              <a:path w="71438" h="89298">
                <a:moveTo>
                  <a:pt x="62508" y="0"/>
                </a:moveTo>
                <a:lnTo>
                  <a:pt x="62508" y="17860"/>
                </a:lnTo>
                <a:lnTo>
                  <a:pt x="62508" y="26789"/>
                </a:lnTo>
                <a:lnTo>
                  <a:pt x="71437" y="26789"/>
                </a:lnTo>
                <a:lnTo>
                  <a:pt x="71437" y="44649"/>
                </a:lnTo>
                <a:lnTo>
                  <a:pt x="71437" y="53579"/>
                </a:lnTo>
                <a:lnTo>
                  <a:pt x="71437" y="62508"/>
                </a:lnTo>
                <a:lnTo>
                  <a:pt x="71437" y="71438"/>
                </a:lnTo>
                <a:lnTo>
                  <a:pt x="71437" y="80368"/>
                </a:lnTo>
                <a:lnTo>
                  <a:pt x="62508" y="89297"/>
                </a:lnTo>
                <a:lnTo>
                  <a:pt x="62508" y="89297"/>
                </a:lnTo>
                <a:lnTo>
                  <a:pt x="53578" y="89297"/>
                </a:lnTo>
                <a:lnTo>
                  <a:pt x="44648" y="89297"/>
                </a:lnTo>
                <a:lnTo>
                  <a:pt x="35719" y="80368"/>
                </a:lnTo>
                <a:lnTo>
                  <a:pt x="26789" y="80368"/>
                </a:lnTo>
                <a:lnTo>
                  <a:pt x="17859" y="71438"/>
                </a:lnTo>
                <a:lnTo>
                  <a:pt x="8930" y="62508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7" name="Freeform 14466"/>
          <p:cNvSpPr/>
          <p:nvPr/>
        </p:nvSpPr>
        <p:spPr>
          <a:xfrm>
            <a:off x="5884664" y="5089922"/>
            <a:ext cx="169665" cy="232173"/>
          </a:xfrm>
          <a:custGeom>
            <a:avLst/>
            <a:gdLst/>
            <a:ahLst/>
            <a:cxnLst/>
            <a:rect l="0" t="0" r="0" b="0"/>
            <a:pathLst>
              <a:path w="169665" h="232173">
                <a:moveTo>
                  <a:pt x="0" y="53578"/>
                </a:moveTo>
                <a:lnTo>
                  <a:pt x="8930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26789" y="62508"/>
                </a:lnTo>
                <a:lnTo>
                  <a:pt x="35719" y="62508"/>
                </a:lnTo>
                <a:lnTo>
                  <a:pt x="44649" y="62508"/>
                </a:lnTo>
                <a:lnTo>
                  <a:pt x="53578" y="62508"/>
                </a:lnTo>
                <a:lnTo>
                  <a:pt x="62508" y="53578"/>
                </a:lnTo>
                <a:lnTo>
                  <a:pt x="71438" y="53578"/>
                </a:lnTo>
                <a:lnTo>
                  <a:pt x="80367" y="53578"/>
                </a:lnTo>
                <a:lnTo>
                  <a:pt x="89297" y="44648"/>
                </a:lnTo>
                <a:lnTo>
                  <a:pt x="89297" y="44648"/>
                </a:lnTo>
                <a:lnTo>
                  <a:pt x="89297" y="3571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17859"/>
                </a:lnTo>
                <a:lnTo>
                  <a:pt x="80367" y="893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0"/>
                </a:lnTo>
                <a:lnTo>
                  <a:pt x="44649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17859" y="89297"/>
                </a:lnTo>
                <a:lnTo>
                  <a:pt x="35719" y="107156"/>
                </a:lnTo>
                <a:lnTo>
                  <a:pt x="44649" y="125016"/>
                </a:lnTo>
                <a:lnTo>
                  <a:pt x="62508" y="133945"/>
                </a:lnTo>
                <a:lnTo>
                  <a:pt x="80367" y="151805"/>
                </a:lnTo>
                <a:lnTo>
                  <a:pt x="89297" y="169664"/>
                </a:lnTo>
                <a:lnTo>
                  <a:pt x="107156" y="187523"/>
                </a:lnTo>
                <a:lnTo>
                  <a:pt x="125016" y="196453"/>
                </a:lnTo>
                <a:lnTo>
                  <a:pt x="142875" y="205383"/>
                </a:lnTo>
                <a:lnTo>
                  <a:pt x="151805" y="214312"/>
                </a:lnTo>
                <a:lnTo>
                  <a:pt x="160734" y="223242"/>
                </a:lnTo>
                <a:lnTo>
                  <a:pt x="169664" y="232172"/>
                </a:lnTo>
                <a:lnTo>
                  <a:pt x="169664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8" name="Freeform 14467"/>
          <p:cNvSpPr/>
          <p:nvPr/>
        </p:nvSpPr>
        <p:spPr>
          <a:xfrm>
            <a:off x="5768578" y="5080992"/>
            <a:ext cx="44650" cy="107157"/>
          </a:xfrm>
          <a:custGeom>
            <a:avLst/>
            <a:gdLst/>
            <a:ahLst/>
            <a:cxnLst/>
            <a:rect l="0" t="0" r="0" b="0"/>
            <a:pathLst>
              <a:path w="44650" h="107157">
                <a:moveTo>
                  <a:pt x="35719" y="0"/>
                </a:move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1786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44649"/>
                </a:lnTo>
                <a:lnTo>
                  <a:pt x="17860" y="53578"/>
                </a:lnTo>
                <a:lnTo>
                  <a:pt x="17860" y="62508"/>
                </a:lnTo>
                <a:lnTo>
                  <a:pt x="17860" y="62508"/>
                </a:lnTo>
                <a:lnTo>
                  <a:pt x="26789" y="71438"/>
                </a:lnTo>
                <a:lnTo>
                  <a:pt x="26789" y="71438"/>
                </a:lnTo>
                <a:lnTo>
                  <a:pt x="26789" y="80367"/>
                </a:lnTo>
                <a:lnTo>
                  <a:pt x="35719" y="89297"/>
                </a:lnTo>
                <a:lnTo>
                  <a:pt x="44649" y="98227"/>
                </a:lnTo>
                <a:lnTo>
                  <a:pt x="44649" y="98227"/>
                </a:lnTo>
                <a:lnTo>
                  <a:pt x="44649" y="107156"/>
                </a:lnTo>
                <a:lnTo>
                  <a:pt x="44649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9" name="Freeform 14468"/>
          <p:cNvSpPr/>
          <p:nvPr/>
        </p:nvSpPr>
        <p:spPr>
          <a:xfrm>
            <a:off x="5822156" y="5188148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9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Punnet</a:t>
            </a:r>
            <a:r>
              <a:rPr lang="en-US" dirty="0" smtClean="0"/>
              <a:t> Square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312636"/>
              </p:ext>
            </p:extLst>
          </p:nvPr>
        </p:nvGraphicFramePr>
        <p:xfrm>
          <a:off x="4495800" y="1828800"/>
          <a:ext cx="4383405" cy="419100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211810"/>
                <a:gridCol w="2171595"/>
              </a:tblGrid>
              <a:tr h="2095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	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1" name="Freeform 90"/>
          <p:cNvSpPr/>
          <p:nvPr/>
        </p:nvSpPr>
        <p:spPr>
          <a:xfrm>
            <a:off x="5072063" y="1268016"/>
            <a:ext cx="303610" cy="508993"/>
          </a:xfrm>
          <a:custGeom>
            <a:avLst/>
            <a:gdLst/>
            <a:ahLst/>
            <a:cxnLst/>
            <a:rect l="0" t="0" r="0" b="0"/>
            <a:pathLst>
              <a:path w="303610" h="50899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17859" y="53578"/>
                </a:lnTo>
                <a:lnTo>
                  <a:pt x="26789" y="71437"/>
                </a:lnTo>
                <a:lnTo>
                  <a:pt x="35718" y="89297"/>
                </a:lnTo>
                <a:lnTo>
                  <a:pt x="44648" y="116086"/>
                </a:lnTo>
                <a:lnTo>
                  <a:pt x="53578" y="133945"/>
                </a:lnTo>
                <a:lnTo>
                  <a:pt x="62507" y="160734"/>
                </a:lnTo>
                <a:lnTo>
                  <a:pt x="80367" y="178593"/>
                </a:lnTo>
                <a:lnTo>
                  <a:pt x="89296" y="205382"/>
                </a:lnTo>
                <a:lnTo>
                  <a:pt x="107156" y="232171"/>
                </a:lnTo>
                <a:lnTo>
                  <a:pt x="125015" y="258960"/>
                </a:lnTo>
                <a:lnTo>
                  <a:pt x="142875" y="276820"/>
                </a:lnTo>
                <a:lnTo>
                  <a:pt x="160734" y="303609"/>
                </a:lnTo>
                <a:lnTo>
                  <a:pt x="178593" y="321468"/>
                </a:lnTo>
                <a:lnTo>
                  <a:pt x="196453" y="339328"/>
                </a:lnTo>
                <a:lnTo>
                  <a:pt x="214312" y="357187"/>
                </a:lnTo>
                <a:lnTo>
                  <a:pt x="232171" y="375046"/>
                </a:lnTo>
                <a:lnTo>
                  <a:pt x="241101" y="392906"/>
                </a:lnTo>
                <a:lnTo>
                  <a:pt x="250031" y="410765"/>
                </a:lnTo>
                <a:lnTo>
                  <a:pt x="258960" y="428624"/>
                </a:lnTo>
                <a:lnTo>
                  <a:pt x="267890" y="446484"/>
                </a:lnTo>
                <a:lnTo>
                  <a:pt x="276820" y="455413"/>
                </a:lnTo>
                <a:lnTo>
                  <a:pt x="276820" y="473273"/>
                </a:lnTo>
                <a:lnTo>
                  <a:pt x="285750" y="482203"/>
                </a:lnTo>
                <a:lnTo>
                  <a:pt x="294679" y="491132"/>
                </a:lnTo>
                <a:lnTo>
                  <a:pt x="294679" y="500062"/>
                </a:lnTo>
                <a:lnTo>
                  <a:pt x="303609" y="508992"/>
                </a:lnTo>
                <a:lnTo>
                  <a:pt x="303609" y="508992"/>
                </a:lnTo>
                <a:lnTo>
                  <a:pt x="303609" y="50899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5063133" y="1268016"/>
            <a:ext cx="428626" cy="482204"/>
          </a:xfrm>
          <a:custGeom>
            <a:avLst/>
            <a:gdLst/>
            <a:ahLst/>
            <a:cxnLst/>
            <a:rect l="0" t="0" r="0" b="0"/>
            <a:pathLst>
              <a:path w="428626" h="482204">
                <a:moveTo>
                  <a:pt x="428625" y="0"/>
                </a:moveTo>
                <a:lnTo>
                  <a:pt x="428625" y="0"/>
                </a:lnTo>
                <a:lnTo>
                  <a:pt x="428625" y="0"/>
                </a:lnTo>
                <a:lnTo>
                  <a:pt x="428625" y="0"/>
                </a:lnTo>
                <a:lnTo>
                  <a:pt x="428625" y="8929"/>
                </a:lnTo>
                <a:lnTo>
                  <a:pt x="419695" y="17859"/>
                </a:lnTo>
                <a:lnTo>
                  <a:pt x="410765" y="35718"/>
                </a:lnTo>
                <a:lnTo>
                  <a:pt x="401836" y="44648"/>
                </a:lnTo>
                <a:lnTo>
                  <a:pt x="392906" y="62507"/>
                </a:lnTo>
                <a:lnTo>
                  <a:pt x="375047" y="80367"/>
                </a:lnTo>
                <a:lnTo>
                  <a:pt x="366117" y="98226"/>
                </a:lnTo>
                <a:lnTo>
                  <a:pt x="348258" y="125015"/>
                </a:lnTo>
                <a:lnTo>
                  <a:pt x="330398" y="142874"/>
                </a:lnTo>
                <a:lnTo>
                  <a:pt x="303609" y="169663"/>
                </a:lnTo>
                <a:lnTo>
                  <a:pt x="285750" y="196453"/>
                </a:lnTo>
                <a:lnTo>
                  <a:pt x="267890" y="214312"/>
                </a:lnTo>
                <a:lnTo>
                  <a:pt x="250031" y="241101"/>
                </a:lnTo>
                <a:lnTo>
                  <a:pt x="232172" y="267890"/>
                </a:lnTo>
                <a:lnTo>
                  <a:pt x="205383" y="285749"/>
                </a:lnTo>
                <a:lnTo>
                  <a:pt x="187523" y="312538"/>
                </a:lnTo>
                <a:lnTo>
                  <a:pt x="169664" y="330398"/>
                </a:lnTo>
                <a:lnTo>
                  <a:pt x="151805" y="348257"/>
                </a:lnTo>
                <a:lnTo>
                  <a:pt x="125015" y="366117"/>
                </a:lnTo>
                <a:lnTo>
                  <a:pt x="107156" y="392906"/>
                </a:lnTo>
                <a:lnTo>
                  <a:pt x="89297" y="410765"/>
                </a:lnTo>
                <a:lnTo>
                  <a:pt x="62508" y="419695"/>
                </a:lnTo>
                <a:lnTo>
                  <a:pt x="53578" y="437554"/>
                </a:lnTo>
                <a:lnTo>
                  <a:pt x="35719" y="455413"/>
                </a:lnTo>
                <a:lnTo>
                  <a:pt x="17859" y="464343"/>
                </a:lnTo>
                <a:lnTo>
                  <a:pt x="8930" y="473273"/>
                </a:lnTo>
                <a:lnTo>
                  <a:pt x="0" y="482203"/>
                </a:lnTo>
                <a:lnTo>
                  <a:pt x="0" y="482203"/>
                </a:lnTo>
                <a:lnTo>
                  <a:pt x="0" y="48220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7572375" y="1553765"/>
            <a:ext cx="151806" cy="241103"/>
          </a:xfrm>
          <a:custGeom>
            <a:avLst/>
            <a:gdLst/>
            <a:ahLst/>
            <a:cxnLst/>
            <a:rect l="0" t="0" r="0" b="0"/>
            <a:pathLst>
              <a:path w="151806" h="241103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17859" y="62508"/>
                </a:lnTo>
                <a:lnTo>
                  <a:pt x="17859" y="71438"/>
                </a:lnTo>
                <a:lnTo>
                  <a:pt x="26789" y="89297"/>
                </a:lnTo>
                <a:lnTo>
                  <a:pt x="35719" y="107157"/>
                </a:lnTo>
                <a:lnTo>
                  <a:pt x="44648" y="116086"/>
                </a:lnTo>
                <a:lnTo>
                  <a:pt x="53578" y="133946"/>
                </a:lnTo>
                <a:lnTo>
                  <a:pt x="62508" y="151805"/>
                </a:lnTo>
                <a:lnTo>
                  <a:pt x="71438" y="169664"/>
                </a:lnTo>
                <a:lnTo>
                  <a:pt x="89297" y="178594"/>
                </a:lnTo>
                <a:lnTo>
                  <a:pt x="98227" y="187524"/>
                </a:lnTo>
                <a:lnTo>
                  <a:pt x="107156" y="205383"/>
                </a:lnTo>
                <a:lnTo>
                  <a:pt x="116086" y="214313"/>
                </a:lnTo>
                <a:lnTo>
                  <a:pt x="125016" y="223243"/>
                </a:lnTo>
                <a:lnTo>
                  <a:pt x="133945" y="232172"/>
                </a:lnTo>
                <a:lnTo>
                  <a:pt x="142875" y="232172"/>
                </a:lnTo>
                <a:lnTo>
                  <a:pt x="142875" y="232172"/>
                </a:lnTo>
                <a:lnTo>
                  <a:pt x="151805" y="241102"/>
                </a:lnTo>
                <a:lnTo>
                  <a:pt x="151805" y="241102"/>
                </a:lnTo>
                <a:lnTo>
                  <a:pt x="151805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7447359" y="1607344"/>
            <a:ext cx="294681" cy="196454"/>
          </a:xfrm>
          <a:custGeom>
            <a:avLst/>
            <a:gdLst/>
            <a:ahLst/>
            <a:cxnLst/>
            <a:rect l="0" t="0" r="0" b="0"/>
            <a:pathLst>
              <a:path w="294681" h="196454">
                <a:moveTo>
                  <a:pt x="294680" y="0"/>
                </a:moveTo>
                <a:lnTo>
                  <a:pt x="294680" y="0"/>
                </a:lnTo>
                <a:lnTo>
                  <a:pt x="285750" y="8929"/>
                </a:lnTo>
                <a:lnTo>
                  <a:pt x="285750" y="8929"/>
                </a:lnTo>
                <a:lnTo>
                  <a:pt x="276821" y="17859"/>
                </a:lnTo>
                <a:lnTo>
                  <a:pt x="267891" y="26789"/>
                </a:lnTo>
                <a:lnTo>
                  <a:pt x="250032" y="35718"/>
                </a:lnTo>
                <a:lnTo>
                  <a:pt x="232172" y="44648"/>
                </a:lnTo>
                <a:lnTo>
                  <a:pt x="214313" y="62507"/>
                </a:lnTo>
                <a:lnTo>
                  <a:pt x="187524" y="71437"/>
                </a:lnTo>
                <a:lnTo>
                  <a:pt x="169664" y="89296"/>
                </a:lnTo>
                <a:lnTo>
                  <a:pt x="142875" y="107156"/>
                </a:lnTo>
                <a:lnTo>
                  <a:pt x="125016" y="116085"/>
                </a:lnTo>
                <a:lnTo>
                  <a:pt x="98227" y="133945"/>
                </a:lnTo>
                <a:lnTo>
                  <a:pt x="71438" y="151804"/>
                </a:lnTo>
                <a:lnTo>
                  <a:pt x="44649" y="160734"/>
                </a:lnTo>
                <a:lnTo>
                  <a:pt x="26789" y="178593"/>
                </a:lnTo>
                <a:lnTo>
                  <a:pt x="8930" y="18752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4893469" y="2571750"/>
            <a:ext cx="482204" cy="589360"/>
          </a:xfrm>
          <a:custGeom>
            <a:avLst/>
            <a:gdLst/>
            <a:ahLst/>
            <a:cxnLst/>
            <a:rect l="0" t="0" r="0" b="0"/>
            <a:pathLst>
              <a:path w="482204" h="589360">
                <a:moveTo>
                  <a:pt x="26789" y="44648"/>
                </a:moveTo>
                <a:lnTo>
                  <a:pt x="2678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8929" y="893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17859"/>
                </a:lnTo>
                <a:lnTo>
                  <a:pt x="35719" y="26789"/>
                </a:lnTo>
                <a:lnTo>
                  <a:pt x="44648" y="35719"/>
                </a:lnTo>
                <a:lnTo>
                  <a:pt x="53578" y="53578"/>
                </a:lnTo>
                <a:lnTo>
                  <a:pt x="62508" y="62508"/>
                </a:lnTo>
                <a:lnTo>
                  <a:pt x="80367" y="80367"/>
                </a:lnTo>
                <a:lnTo>
                  <a:pt x="98226" y="98227"/>
                </a:lnTo>
                <a:lnTo>
                  <a:pt x="107156" y="125016"/>
                </a:lnTo>
                <a:lnTo>
                  <a:pt x="125015" y="142875"/>
                </a:lnTo>
                <a:lnTo>
                  <a:pt x="133945" y="169664"/>
                </a:lnTo>
                <a:lnTo>
                  <a:pt x="151804" y="187523"/>
                </a:lnTo>
                <a:lnTo>
                  <a:pt x="169664" y="214313"/>
                </a:lnTo>
                <a:lnTo>
                  <a:pt x="187523" y="241101"/>
                </a:lnTo>
                <a:lnTo>
                  <a:pt x="214312" y="267890"/>
                </a:lnTo>
                <a:lnTo>
                  <a:pt x="232172" y="285750"/>
                </a:lnTo>
                <a:lnTo>
                  <a:pt x="250031" y="312539"/>
                </a:lnTo>
                <a:lnTo>
                  <a:pt x="267890" y="339328"/>
                </a:lnTo>
                <a:lnTo>
                  <a:pt x="285750" y="357187"/>
                </a:lnTo>
                <a:lnTo>
                  <a:pt x="312539" y="383976"/>
                </a:lnTo>
                <a:lnTo>
                  <a:pt x="330398" y="410765"/>
                </a:lnTo>
                <a:lnTo>
                  <a:pt x="357187" y="428625"/>
                </a:lnTo>
                <a:lnTo>
                  <a:pt x="375047" y="446484"/>
                </a:lnTo>
                <a:lnTo>
                  <a:pt x="383976" y="473273"/>
                </a:lnTo>
                <a:lnTo>
                  <a:pt x="401836" y="491132"/>
                </a:lnTo>
                <a:lnTo>
                  <a:pt x="419695" y="508992"/>
                </a:lnTo>
                <a:lnTo>
                  <a:pt x="437554" y="535781"/>
                </a:lnTo>
                <a:lnTo>
                  <a:pt x="446484" y="544711"/>
                </a:lnTo>
                <a:lnTo>
                  <a:pt x="464344" y="562570"/>
                </a:lnTo>
                <a:lnTo>
                  <a:pt x="473273" y="571500"/>
                </a:lnTo>
                <a:lnTo>
                  <a:pt x="473273" y="580429"/>
                </a:lnTo>
                <a:lnTo>
                  <a:pt x="482203" y="589359"/>
                </a:lnTo>
                <a:lnTo>
                  <a:pt x="482203" y="5893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4884539" y="2536031"/>
            <a:ext cx="464345" cy="625079"/>
          </a:xfrm>
          <a:custGeom>
            <a:avLst/>
            <a:gdLst/>
            <a:ahLst/>
            <a:cxnLst/>
            <a:rect l="0" t="0" r="0" b="0"/>
            <a:pathLst>
              <a:path w="464345" h="625079">
                <a:moveTo>
                  <a:pt x="464344" y="8930"/>
                </a:moveTo>
                <a:lnTo>
                  <a:pt x="464344" y="8930"/>
                </a:lnTo>
                <a:lnTo>
                  <a:pt x="455414" y="0"/>
                </a:lnTo>
                <a:lnTo>
                  <a:pt x="455414" y="0"/>
                </a:lnTo>
                <a:lnTo>
                  <a:pt x="446484" y="0"/>
                </a:lnTo>
                <a:lnTo>
                  <a:pt x="446484" y="0"/>
                </a:lnTo>
                <a:lnTo>
                  <a:pt x="437555" y="8930"/>
                </a:lnTo>
                <a:lnTo>
                  <a:pt x="428625" y="8930"/>
                </a:lnTo>
                <a:lnTo>
                  <a:pt x="419695" y="26789"/>
                </a:lnTo>
                <a:lnTo>
                  <a:pt x="410766" y="35719"/>
                </a:lnTo>
                <a:lnTo>
                  <a:pt x="392906" y="53578"/>
                </a:lnTo>
                <a:lnTo>
                  <a:pt x="383977" y="71438"/>
                </a:lnTo>
                <a:lnTo>
                  <a:pt x="375047" y="89297"/>
                </a:lnTo>
                <a:lnTo>
                  <a:pt x="357188" y="107157"/>
                </a:lnTo>
                <a:lnTo>
                  <a:pt x="348258" y="125016"/>
                </a:lnTo>
                <a:lnTo>
                  <a:pt x="330399" y="151805"/>
                </a:lnTo>
                <a:lnTo>
                  <a:pt x="312539" y="178594"/>
                </a:lnTo>
                <a:lnTo>
                  <a:pt x="303609" y="196453"/>
                </a:lnTo>
                <a:lnTo>
                  <a:pt x="285750" y="232172"/>
                </a:lnTo>
                <a:lnTo>
                  <a:pt x="267891" y="258961"/>
                </a:lnTo>
                <a:lnTo>
                  <a:pt x="250031" y="276820"/>
                </a:lnTo>
                <a:lnTo>
                  <a:pt x="241102" y="312539"/>
                </a:lnTo>
                <a:lnTo>
                  <a:pt x="223242" y="339328"/>
                </a:lnTo>
                <a:lnTo>
                  <a:pt x="205383" y="366117"/>
                </a:lnTo>
                <a:lnTo>
                  <a:pt x="187524" y="392906"/>
                </a:lnTo>
                <a:lnTo>
                  <a:pt x="169664" y="419695"/>
                </a:lnTo>
                <a:lnTo>
                  <a:pt x="151805" y="446484"/>
                </a:lnTo>
                <a:lnTo>
                  <a:pt x="125016" y="473273"/>
                </a:lnTo>
                <a:lnTo>
                  <a:pt x="107156" y="491133"/>
                </a:lnTo>
                <a:lnTo>
                  <a:pt x="89297" y="517922"/>
                </a:lnTo>
                <a:lnTo>
                  <a:pt x="80367" y="535781"/>
                </a:lnTo>
                <a:lnTo>
                  <a:pt x="62508" y="553640"/>
                </a:lnTo>
                <a:lnTo>
                  <a:pt x="53578" y="571500"/>
                </a:lnTo>
                <a:lnTo>
                  <a:pt x="35719" y="589359"/>
                </a:lnTo>
                <a:lnTo>
                  <a:pt x="26789" y="607219"/>
                </a:lnTo>
                <a:lnTo>
                  <a:pt x="17859" y="616148"/>
                </a:lnTo>
                <a:lnTo>
                  <a:pt x="8930" y="625078"/>
                </a:lnTo>
                <a:lnTo>
                  <a:pt x="0" y="625078"/>
                </a:lnTo>
                <a:lnTo>
                  <a:pt x="0" y="6250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5438180" y="2562820"/>
            <a:ext cx="446485" cy="508993"/>
          </a:xfrm>
          <a:custGeom>
            <a:avLst/>
            <a:gdLst/>
            <a:ahLst/>
            <a:cxnLst/>
            <a:rect l="0" t="0" r="0" b="0"/>
            <a:pathLst>
              <a:path w="446485" h="508993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26789" y="17860"/>
                </a:lnTo>
                <a:lnTo>
                  <a:pt x="44648" y="26789"/>
                </a:lnTo>
                <a:lnTo>
                  <a:pt x="53578" y="35719"/>
                </a:lnTo>
                <a:lnTo>
                  <a:pt x="71437" y="44649"/>
                </a:lnTo>
                <a:lnTo>
                  <a:pt x="89297" y="62508"/>
                </a:lnTo>
                <a:lnTo>
                  <a:pt x="98226" y="80368"/>
                </a:lnTo>
                <a:lnTo>
                  <a:pt x="116086" y="98227"/>
                </a:lnTo>
                <a:lnTo>
                  <a:pt x="133945" y="116086"/>
                </a:lnTo>
                <a:lnTo>
                  <a:pt x="142875" y="133946"/>
                </a:lnTo>
                <a:lnTo>
                  <a:pt x="160734" y="151805"/>
                </a:lnTo>
                <a:lnTo>
                  <a:pt x="178593" y="178594"/>
                </a:lnTo>
                <a:lnTo>
                  <a:pt x="196453" y="196453"/>
                </a:lnTo>
                <a:lnTo>
                  <a:pt x="214312" y="214313"/>
                </a:lnTo>
                <a:lnTo>
                  <a:pt x="232172" y="241101"/>
                </a:lnTo>
                <a:lnTo>
                  <a:pt x="250031" y="267891"/>
                </a:lnTo>
                <a:lnTo>
                  <a:pt x="267890" y="285750"/>
                </a:lnTo>
                <a:lnTo>
                  <a:pt x="285750" y="312539"/>
                </a:lnTo>
                <a:lnTo>
                  <a:pt x="303609" y="339328"/>
                </a:lnTo>
                <a:lnTo>
                  <a:pt x="321468" y="357187"/>
                </a:lnTo>
                <a:lnTo>
                  <a:pt x="330398" y="375047"/>
                </a:lnTo>
                <a:lnTo>
                  <a:pt x="348258" y="401836"/>
                </a:lnTo>
                <a:lnTo>
                  <a:pt x="366117" y="410766"/>
                </a:lnTo>
                <a:lnTo>
                  <a:pt x="375047" y="428625"/>
                </a:lnTo>
                <a:lnTo>
                  <a:pt x="392906" y="446484"/>
                </a:lnTo>
                <a:lnTo>
                  <a:pt x="401836" y="464344"/>
                </a:lnTo>
                <a:lnTo>
                  <a:pt x="410765" y="473273"/>
                </a:lnTo>
                <a:lnTo>
                  <a:pt x="419695" y="482203"/>
                </a:lnTo>
                <a:lnTo>
                  <a:pt x="428625" y="500062"/>
                </a:lnTo>
                <a:lnTo>
                  <a:pt x="437554" y="500062"/>
                </a:lnTo>
                <a:lnTo>
                  <a:pt x="437554" y="508992"/>
                </a:lnTo>
                <a:lnTo>
                  <a:pt x="446484" y="508992"/>
                </a:lnTo>
                <a:lnTo>
                  <a:pt x="446484" y="50899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5464969" y="2553891"/>
            <a:ext cx="410766" cy="455414"/>
          </a:xfrm>
          <a:custGeom>
            <a:avLst/>
            <a:gdLst/>
            <a:ahLst/>
            <a:cxnLst/>
            <a:rect l="0" t="0" r="0" b="0"/>
            <a:pathLst>
              <a:path w="410766" h="455414">
                <a:moveTo>
                  <a:pt x="410765" y="8929"/>
                </a:moveTo>
                <a:lnTo>
                  <a:pt x="410765" y="8929"/>
                </a:lnTo>
                <a:lnTo>
                  <a:pt x="401836" y="0"/>
                </a:lnTo>
                <a:lnTo>
                  <a:pt x="401836" y="8929"/>
                </a:lnTo>
                <a:lnTo>
                  <a:pt x="392906" y="8929"/>
                </a:lnTo>
                <a:lnTo>
                  <a:pt x="392906" y="8929"/>
                </a:lnTo>
                <a:lnTo>
                  <a:pt x="375047" y="17859"/>
                </a:lnTo>
                <a:lnTo>
                  <a:pt x="366117" y="35718"/>
                </a:lnTo>
                <a:lnTo>
                  <a:pt x="348258" y="44648"/>
                </a:lnTo>
                <a:lnTo>
                  <a:pt x="330398" y="71437"/>
                </a:lnTo>
                <a:lnTo>
                  <a:pt x="312539" y="89297"/>
                </a:lnTo>
                <a:lnTo>
                  <a:pt x="303609" y="107156"/>
                </a:lnTo>
                <a:lnTo>
                  <a:pt x="285750" y="133945"/>
                </a:lnTo>
                <a:lnTo>
                  <a:pt x="267890" y="160734"/>
                </a:lnTo>
                <a:lnTo>
                  <a:pt x="241101" y="178593"/>
                </a:lnTo>
                <a:lnTo>
                  <a:pt x="223242" y="205382"/>
                </a:lnTo>
                <a:lnTo>
                  <a:pt x="205383" y="223242"/>
                </a:lnTo>
                <a:lnTo>
                  <a:pt x="187523" y="250030"/>
                </a:lnTo>
                <a:lnTo>
                  <a:pt x="169664" y="276820"/>
                </a:lnTo>
                <a:lnTo>
                  <a:pt x="142875" y="303609"/>
                </a:lnTo>
                <a:lnTo>
                  <a:pt x="125015" y="330398"/>
                </a:lnTo>
                <a:lnTo>
                  <a:pt x="98226" y="357187"/>
                </a:lnTo>
                <a:lnTo>
                  <a:pt x="71437" y="383976"/>
                </a:lnTo>
                <a:lnTo>
                  <a:pt x="53578" y="401835"/>
                </a:lnTo>
                <a:lnTo>
                  <a:pt x="26789" y="428624"/>
                </a:lnTo>
                <a:lnTo>
                  <a:pt x="8929" y="446484"/>
                </a:lnTo>
                <a:lnTo>
                  <a:pt x="0" y="455413"/>
                </a:lnTo>
                <a:lnTo>
                  <a:pt x="0" y="4554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4982766" y="4634507"/>
            <a:ext cx="482204" cy="562572"/>
          </a:xfrm>
          <a:custGeom>
            <a:avLst/>
            <a:gdLst/>
            <a:ahLst/>
            <a:cxnLst/>
            <a:rect l="0" t="0" r="0" b="0"/>
            <a:pathLst>
              <a:path w="482204" h="562572">
                <a:moveTo>
                  <a:pt x="0" y="0"/>
                </a:moveTo>
                <a:lnTo>
                  <a:pt x="8929" y="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26789"/>
                </a:lnTo>
                <a:lnTo>
                  <a:pt x="44648" y="44649"/>
                </a:lnTo>
                <a:lnTo>
                  <a:pt x="62507" y="62508"/>
                </a:lnTo>
                <a:lnTo>
                  <a:pt x="71437" y="80368"/>
                </a:lnTo>
                <a:lnTo>
                  <a:pt x="89297" y="98227"/>
                </a:lnTo>
                <a:lnTo>
                  <a:pt x="107156" y="125016"/>
                </a:lnTo>
                <a:lnTo>
                  <a:pt x="133945" y="142875"/>
                </a:lnTo>
                <a:lnTo>
                  <a:pt x="151804" y="169664"/>
                </a:lnTo>
                <a:lnTo>
                  <a:pt x="178593" y="205383"/>
                </a:lnTo>
                <a:lnTo>
                  <a:pt x="196453" y="232172"/>
                </a:lnTo>
                <a:lnTo>
                  <a:pt x="223242" y="258962"/>
                </a:lnTo>
                <a:lnTo>
                  <a:pt x="241101" y="285751"/>
                </a:lnTo>
                <a:lnTo>
                  <a:pt x="267890" y="312540"/>
                </a:lnTo>
                <a:lnTo>
                  <a:pt x="294679" y="339329"/>
                </a:lnTo>
                <a:lnTo>
                  <a:pt x="312539" y="366118"/>
                </a:lnTo>
                <a:lnTo>
                  <a:pt x="339328" y="392907"/>
                </a:lnTo>
                <a:lnTo>
                  <a:pt x="366117" y="419696"/>
                </a:lnTo>
                <a:lnTo>
                  <a:pt x="383976" y="446485"/>
                </a:lnTo>
                <a:lnTo>
                  <a:pt x="401836" y="473274"/>
                </a:lnTo>
                <a:lnTo>
                  <a:pt x="419695" y="491134"/>
                </a:lnTo>
                <a:lnTo>
                  <a:pt x="437554" y="517923"/>
                </a:lnTo>
                <a:lnTo>
                  <a:pt x="455414" y="535782"/>
                </a:lnTo>
                <a:lnTo>
                  <a:pt x="473273" y="544712"/>
                </a:lnTo>
                <a:lnTo>
                  <a:pt x="482203" y="553641"/>
                </a:lnTo>
                <a:lnTo>
                  <a:pt x="482203" y="562571"/>
                </a:lnTo>
                <a:lnTo>
                  <a:pt x="482203" y="5625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5107781" y="4536281"/>
            <a:ext cx="357189" cy="651868"/>
          </a:xfrm>
          <a:custGeom>
            <a:avLst/>
            <a:gdLst/>
            <a:ahLst/>
            <a:cxnLst/>
            <a:rect l="0" t="0" r="0" b="0"/>
            <a:pathLst>
              <a:path w="357189" h="651868">
                <a:moveTo>
                  <a:pt x="357188" y="0"/>
                </a:moveTo>
                <a:lnTo>
                  <a:pt x="357188" y="0"/>
                </a:lnTo>
                <a:lnTo>
                  <a:pt x="348258" y="0"/>
                </a:lnTo>
                <a:lnTo>
                  <a:pt x="348258" y="0"/>
                </a:lnTo>
                <a:lnTo>
                  <a:pt x="339328" y="0"/>
                </a:lnTo>
                <a:lnTo>
                  <a:pt x="330399" y="8930"/>
                </a:lnTo>
                <a:lnTo>
                  <a:pt x="321469" y="17859"/>
                </a:lnTo>
                <a:lnTo>
                  <a:pt x="312539" y="26789"/>
                </a:lnTo>
                <a:lnTo>
                  <a:pt x="303610" y="44648"/>
                </a:lnTo>
                <a:lnTo>
                  <a:pt x="285750" y="62508"/>
                </a:lnTo>
                <a:lnTo>
                  <a:pt x="276821" y="80367"/>
                </a:lnTo>
                <a:lnTo>
                  <a:pt x="258961" y="98226"/>
                </a:lnTo>
                <a:lnTo>
                  <a:pt x="250032" y="125015"/>
                </a:lnTo>
                <a:lnTo>
                  <a:pt x="241102" y="151805"/>
                </a:lnTo>
                <a:lnTo>
                  <a:pt x="223242" y="178594"/>
                </a:lnTo>
                <a:lnTo>
                  <a:pt x="214313" y="205383"/>
                </a:lnTo>
                <a:lnTo>
                  <a:pt x="196453" y="241101"/>
                </a:lnTo>
                <a:lnTo>
                  <a:pt x="178594" y="267890"/>
                </a:lnTo>
                <a:lnTo>
                  <a:pt x="169664" y="303609"/>
                </a:lnTo>
                <a:lnTo>
                  <a:pt x="151805" y="330398"/>
                </a:lnTo>
                <a:lnTo>
                  <a:pt x="133946" y="366117"/>
                </a:lnTo>
                <a:lnTo>
                  <a:pt x="116086" y="392907"/>
                </a:lnTo>
                <a:lnTo>
                  <a:pt x="107157" y="428625"/>
                </a:lnTo>
                <a:lnTo>
                  <a:pt x="89297" y="464344"/>
                </a:lnTo>
                <a:lnTo>
                  <a:pt x="71438" y="491133"/>
                </a:lnTo>
                <a:lnTo>
                  <a:pt x="53578" y="526852"/>
                </a:lnTo>
                <a:lnTo>
                  <a:pt x="44649" y="562571"/>
                </a:lnTo>
                <a:lnTo>
                  <a:pt x="26789" y="589360"/>
                </a:lnTo>
                <a:lnTo>
                  <a:pt x="17860" y="616149"/>
                </a:lnTo>
                <a:lnTo>
                  <a:pt x="8930" y="634008"/>
                </a:lnTo>
                <a:lnTo>
                  <a:pt x="0" y="651867"/>
                </a:lnTo>
                <a:lnTo>
                  <a:pt x="0" y="651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5661422" y="5089922"/>
            <a:ext cx="178595" cy="160735"/>
          </a:xfrm>
          <a:custGeom>
            <a:avLst/>
            <a:gdLst/>
            <a:ahLst/>
            <a:cxnLst/>
            <a:rect l="0" t="0" r="0" b="0"/>
            <a:pathLst>
              <a:path w="178595" h="160735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9" y="35719"/>
                </a:lnTo>
                <a:lnTo>
                  <a:pt x="44648" y="44648"/>
                </a:lnTo>
                <a:lnTo>
                  <a:pt x="53578" y="53578"/>
                </a:lnTo>
                <a:lnTo>
                  <a:pt x="71437" y="62508"/>
                </a:lnTo>
                <a:lnTo>
                  <a:pt x="80367" y="71437"/>
                </a:lnTo>
                <a:lnTo>
                  <a:pt x="89297" y="80367"/>
                </a:lnTo>
                <a:lnTo>
                  <a:pt x="107156" y="89297"/>
                </a:lnTo>
                <a:lnTo>
                  <a:pt x="116086" y="98226"/>
                </a:lnTo>
                <a:lnTo>
                  <a:pt x="125016" y="107156"/>
                </a:lnTo>
                <a:lnTo>
                  <a:pt x="142875" y="125016"/>
                </a:lnTo>
                <a:lnTo>
                  <a:pt x="151805" y="133945"/>
                </a:lnTo>
                <a:lnTo>
                  <a:pt x="160734" y="142875"/>
                </a:lnTo>
                <a:lnTo>
                  <a:pt x="169664" y="151805"/>
                </a:lnTo>
                <a:lnTo>
                  <a:pt x="178594" y="160734"/>
                </a:lnTo>
                <a:lnTo>
                  <a:pt x="178594" y="160734"/>
                </a:lnTo>
                <a:lnTo>
                  <a:pt x="178594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5661422" y="5018484"/>
            <a:ext cx="178595" cy="276822"/>
          </a:xfrm>
          <a:custGeom>
            <a:avLst/>
            <a:gdLst/>
            <a:ahLst/>
            <a:cxnLst/>
            <a:rect l="0" t="0" r="0" b="0"/>
            <a:pathLst>
              <a:path w="178595" h="276822">
                <a:moveTo>
                  <a:pt x="178594" y="0"/>
                </a:moveTo>
                <a:lnTo>
                  <a:pt x="178594" y="0"/>
                </a:lnTo>
                <a:lnTo>
                  <a:pt x="169664" y="8930"/>
                </a:lnTo>
                <a:lnTo>
                  <a:pt x="169664" y="8930"/>
                </a:lnTo>
                <a:lnTo>
                  <a:pt x="160734" y="26789"/>
                </a:lnTo>
                <a:lnTo>
                  <a:pt x="151805" y="35719"/>
                </a:lnTo>
                <a:lnTo>
                  <a:pt x="142875" y="53579"/>
                </a:lnTo>
                <a:lnTo>
                  <a:pt x="133945" y="71438"/>
                </a:lnTo>
                <a:lnTo>
                  <a:pt x="125016" y="89297"/>
                </a:lnTo>
                <a:lnTo>
                  <a:pt x="107156" y="107157"/>
                </a:lnTo>
                <a:lnTo>
                  <a:pt x="98226" y="125016"/>
                </a:lnTo>
                <a:lnTo>
                  <a:pt x="80367" y="151805"/>
                </a:lnTo>
                <a:lnTo>
                  <a:pt x="71437" y="169664"/>
                </a:lnTo>
                <a:lnTo>
                  <a:pt x="53578" y="196454"/>
                </a:lnTo>
                <a:lnTo>
                  <a:pt x="44648" y="214313"/>
                </a:lnTo>
                <a:lnTo>
                  <a:pt x="26789" y="241102"/>
                </a:lnTo>
                <a:lnTo>
                  <a:pt x="17859" y="258961"/>
                </a:lnTo>
                <a:lnTo>
                  <a:pt x="0" y="276821"/>
                </a:lnTo>
                <a:lnTo>
                  <a:pt x="0" y="276821"/>
                </a:lnTo>
                <a:lnTo>
                  <a:pt x="0" y="276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7215188" y="2482453"/>
            <a:ext cx="464344" cy="660798"/>
          </a:xfrm>
          <a:custGeom>
            <a:avLst/>
            <a:gdLst/>
            <a:ahLst/>
            <a:cxnLst/>
            <a:rect l="0" t="0" r="0" b="0"/>
            <a:pathLst>
              <a:path w="464344" h="660798">
                <a:moveTo>
                  <a:pt x="0" y="0"/>
                </a:moveTo>
                <a:lnTo>
                  <a:pt x="0" y="8930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26789"/>
                </a:lnTo>
                <a:lnTo>
                  <a:pt x="35718" y="44649"/>
                </a:lnTo>
                <a:lnTo>
                  <a:pt x="53578" y="62508"/>
                </a:lnTo>
                <a:lnTo>
                  <a:pt x="71437" y="80367"/>
                </a:lnTo>
                <a:lnTo>
                  <a:pt x="89296" y="107156"/>
                </a:lnTo>
                <a:lnTo>
                  <a:pt x="107156" y="125016"/>
                </a:lnTo>
                <a:lnTo>
                  <a:pt x="125015" y="151805"/>
                </a:lnTo>
                <a:lnTo>
                  <a:pt x="142875" y="178594"/>
                </a:lnTo>
                <a:lnTo>
                  <a:pt x="160734" y="205383"/>
                </a:lnTo>
                <a:lnTo>
                  <a:pt x="178593" y="241102"/>
                </a:lnTo>
                <a:lnTo>
                  <a:pt x="196453" y="267891"/>
                </a:lnTo>
                <a:lnTo>
                  <a:pt x="214312" y="294680"/>
                </a:lnTo>
                <a:lnTo>
                  <a:pt x="232171" y="330398"/>
                </a:lnTo>
                <a:lnTo>
                  <a:pt x="250031" y="357187"/>
                </a:lnTo>
                <a:lnTo>
                  <a:pt x="276820" y="392906"/>
                </a:lnTo>
                <a:lnTo>
                  <a:pt x="294679" y="419695"/>
                </a:lnTo>
                <a:lnTo>
                  <a:pt x="312539" y="455414"/>
                </a:lnTo>
                <a:lnTo>
                  <a:pt x="330398" y="482203"/>
                </a:lnTo>
                <a:lnTo>
                  <a:pt x="348257" y="508992"/>
                </a:lnTo>
                <a:lnTo>
                  <a:pt x="366117" y="526851"/>
                </a:lnTo>
                <a:lnTo>
                  <a:pt x="383976" y="553640"/>
                </a:lnTo>
                <a:lnTo>
                  <a:pt x="392906" y="580429"/>
                </a:lnTo>
                <a:lnTo>
                  <a:pt x="410765" y="598289"/>
                </a:lnTo>
                <a:lnTo>
                  <a:pt x="428625" y="616148"/>
                </a:lnTo>
                <a:lnTo>
                  <a:pt x="437554" y="634008"/>
                </a:lnTo>
                <a:lnTo>
                  <a:pt x="446484" y="642937"/>
                </a:lnTo>
                <a:lnTo>
                  <a:pt x="455414" y="651867"/>
                </a:lnTo>
                <a:lnTo>
                  <a:pt x="464343" y="660797"/>
                </a:lnTo>
                <a:lnTo>
                  <a:pt x="464343" y="660797"/>
                </a:lnTo>
                <a:lnTo>
                  <a:pt x="464343" y="6607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7268766" y="2518172"/>
            <a:ext cx="357188" cy="535782"/>
          </a:xfrm>
          <a:custGeom>
            <a:avLst/>
            <a:gdLst/>
            <a:ahLst/>
            <a:cxnLst/>
            <a:rect l="0" t="0" r="0" b="0"/>
            <a:pathLst>
              <a:path w="357188" h="535782">
                <a:moveTo>
                  <a:pt x="357187" y="0"/>
                </a:moveTo>
                <a:lnTo>
                  <a:pt x="357187" y="8930"/>
                </a:lnTo>
                <a:lnTo>
                  <a:pt x="348257" y="17859"/>
                </a:lnTo>
                <a:lnTo>
                  <a:pt x="339328" y="26789"/>
                </a:lnTo>
                <a:lnTo>
                  <a:pt x="330398" y="35719"/>
                </a:lnTo>
                <a:lnTo>
                  <a:pt x="321468" y="53578"/>
                </a:lnTo>
                <a:lnTo>
                  <a:pt x="303609" y="80367"/>
                </a:lnTo>
                <a:lnTo>
                  <a:pt x="294679" y="107156"/>
                </a:lnTo>
                <a:lnTo>
                  <a:pt x="276820" y="133945"/>
                </a:lnTo>
                <a:lnTo>
                  <a:pt x="258961" y="160734"/>
                </a:lnTo>
                <a:lnTo>
                  <a:pt x="241101" y="196453"/>
                </a:lnTo>
                <a:lnTo>
                  <a:pt x="223242" y="223242"/>
                </a:lnTo>
                <a:lnTo>
                  <a:pt x="196453" y="258961"/>
                </a:lnTo>
                <a:lnTo>
                  <a:pt x="178593" y="285749"/>
                </a:lnTo>
                <a:lnTo>
                  <a:pt x="160734" y="312539"/>
                </a:lnTo>
                <a:lnTo>
                  <a:pt x="142875" y="348257"/>
                </a:lnTo>
                <a:lnTo>
                  <a:pt x="125015" y="375046"/>
                </a:lnTo>
                <a:lnTo>
                  <a:pt x="98226" y="401835"/>
                </a:lnTo>
                <a:lnTo>
                  <a:pt x="80367" y="419695"/>
                </a:lnTo>
                <a:lnTo>
                  <a:pt x="62507" y="446484"/>
                </a:lnTo>
                <a:lnTo>
                  <a:pt x="53578" y="464343"/>
                </a:lnTo>
                <a:lnTo>
                  <a:pt x="35718" y="482203"/>
                </a:lnTo>
                <a:lnTo>
                  <a:pt x="26789" y="500062"/>
                </a:lnTo>
                <a:lnTo>
                  <a:pt x="17859" y="517921"/>
                </a:lnTo>
                <a:lnTo>
                  <a:pt x="8929" y="526851"/>
                </a:lnTo>
                <a:lnTo>
                  <a:pt x="0" y="535781"/>
                </a:lnTo>
                <a:lnTo>
                  <a:pt x="0" y="5357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7759898" y="2937867"/>
            <a:ext cx="196455" cy="196454"/>
          </a:xfrm>
          <a:custGeom>
            <a:avLst/>
            <a:gdLst/>
            <a:ahLst/>
            <a:cxnLst/>
            <a:rect l="0" t="0" r="0" b="0"/>
            <a:pathLst>
              <a:path w="196455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17860" y="17859"/>
                </a:lnTo>
                <a:lnTo>
                  <a:pt x="17860" y="26789"/>
                </a:lnTo>
                <a:lnTo>
                  <a:pt x="26790" y="35719"/>
                </a:lnTo>
                <a:lnTo>
                  <a:pt x="35719" y="53578"/>
                </a:lnTo>
                <a:lnTo>
                  <a:pt x="44649" y="62508"/>
                </a:lnTo>
                <a:lnTo>
                  <a:pt x="53579" y="71437"/>
                </a:lnTo>
                <a:lnTo>
                  <a:pt x="62508" y="80367"/>
                </a:lnTo>
                <a:lnTo>
                  <a:pt x="80368" y="98226"/>
                </a:lnTo>
                <a:lnTo>
                  <a:pt x="89297" y="107156"/>
                </a:lnTo>
                <a:lnTo>
                  <a:pt x="107157" y="125015"/>
                </a:lnTo>
                <a:lnTo>
                  <a:pt x="116086" y="133945"/>
                </a:lnTo>
                <a:lnTo>
                  <a:pt x="133946" y="142875"/>
                </a:lnTo>
                <a:lnTo>
                  <a:pt x="142875" y="160734"/>
                </a:lnTo>
                <a:lnTo>
                  <a:pt x="151805" y="169664"/>
                </a:lnTo>
                <a:lnTo>
                  <a:pt x="169665" y="169664"/>
                </a:lnTo>
                <a:lnTo>
                  <a:pt x="178594" y="178594"/>
                </a:lnTo>
                <a:lnTo>
                  <a:pt x="187524" y="187523"/>
                </a:lnTo>
                <a:lnTo>
                  <a:pt x="196454" y="196453"/>
                </a:lnTo>
                <a:lnTo>
                  <a:pt x="196454" y="196453"/>
                </a:lnTo>
                <a:lnTo>
                  <a:pt x="196454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7777758" y="2946796"/>
            <a:ext cx="169665" cy="196455"/>
          </a:xfrm>
          <a:custGeom>
            <a:avLst/>
            <a:gdLst/>
            <a:ahLst/>
            <a:cxnLst/>
            <a:rect l="0" t="0" r="0" b="0"/>
            <a:pathLst>
              <a:path w="169665" h="196455">
                <a:moveTo>
                  <a:pt x="169664" y="0"/>
                </a:moveTo>
                <a:lnTo>
                  <a:pt x="169664" y="0"/>
                </a:lnTo>
                <a:lnTo>
                  <a:pt x="160734" y="8930"/>
                </a:lnTo>
                <a:lnTo>
                  <a:pt x="160734" y="8930"/>
                </a:lnTo>
                <a:lnTo>
                  <a:pt x="151805" y="17860"/>
                </a:lnTo>
                <a:lnTo>
                  <a:pt x="142875" y="26790"/>
                </a:lnTo>
                <a:lnTo>
                  <a:pt x="133945" y="35719"/>
                </a:lnTo>
                <a:lnTo>
                  <a:pt x="125015" y="53579"/>
                </a:lnTo>
                <a:lnTo>
                  <a:pt x="116086" y="62508"/>
                </a:lnTo>
                <a:lnTo>
                  <a:pt x="98226" y="80368"/>
                </a:lnTo>
                <a:lnTo>
                  <a:pt x="89297" y="98227"/>
                </a:lnTo>
                <a:lnTo>
                  <a:pt x="71437" y="116086"/>
                </a:lnTo>
                <a:lnTo>
                  <a:pt x="62508" y="133946"/>
                </a:lnTo>
                <a:lnTo>
                  <a:pt x="44648" y="151805"/>
                </a:lnTo>
                <a:lnTo>
                  <a:pt x="35719" y="160735"/>
                </a:lnTo>
                <a:lnTo>
                  <a:pt x="17859" y="178594"/>
                </a:lnTo>
                <a:lnTo>
                  <a:pt x="8930" y="187524"/>
                </a:lnTo>
                <a:lnTo>
                  <a:pt x="0" y="196454"/>
                </a:lnTo>
                <a:lnTo>
                  <a:pt x="0" y="1964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4500563" y="6732984"/>
            <a:ext cx="17860" cy="62508"/>
          </a:xfrm>
          <a:custGeom>
            <a:avLst/>
            <a:gdLst/>
            <a:ahLst/>
            <a:cxnLst/>
            <a:rect l="0" t="0" r="0" b="0"/>
            <a:pathLst>
              <a:path w="17860" h="62508">
                <a:moveTo>
                  <a:pt x="17859" y="62507"/>
                </a:moveTo>
                <a:lnTo>
                  <a:pt x="8929" y="35718"/>
                </a:lnTo>
                <a:lnTo>
                  <a:pt x="8929" y="1785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7170539" y="4884539"/>
            <a:ext cx="169665" cy="303610"/>
          </a:xfrm>
          <a:custGeom>
            <a:avLst/>
            <a:gdLst/>
            <a:ahLst/>
            <a:cxnLst/>
            <a:rect l="0" t="0" r="0" b="0"/>
            <a:pathLst>
              <a:path w="169665" h="303610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35719"/>
                </a:lnTo>
                <a:lnTo>
                  <a:pt x="26789" y="44649"/>
                </a:lnTo>
                <a:lnTo>
                  <a:pt x="35719" y="53578"/>
                </a:lnTo>
                <a:lnTo>
                  <a:pt x="35719" y="62508"/>
                </a:lnTo>
                <a:lnTo>
                  <a:pt x="53578" y="71438"/>
                </a:lnTo>
                <a:lnTo>
                  <a:pt x="62508" y="89297"/>
                </a:lnTo>
                <a:lnTo>
                  <a:pt x="71438" y="98227"/>
                </a:lnTo>
                <a:lnTo>
                  <a:pt x="80367" y="116086"/>
                </a:lnTo>
                <a:lnTo>
                  <a:pt x="89297" y="125016"/>
                </a:lnTo>
                <a:lnTo>
                  <a:pt x="98227" y="142875"/>
                </a:lnTo>
                <a:lnTo>
                  <a:pt x="107156" y="160734"/>
                </a:lnTo>
                <a:lnTo>
                  <a:pt x="116086" y="178594"/>
                </a:lnTo>
                <a:lnTo>
                  <a:pt x="125016" y="196453"/>
                </a:lnTo>
                <a:lnTo>
                  <a:pt x="133945" y="205383"/>
                </a:lnTo>
                <a:lnTo>
                  <a:pt x="142875" y="223242"/>
                </a:lnTo>
                <a:lnTo>
                  <a:pt x="151805" y="241102"/>
                </a:lnTo>
                <a:lnTo>
                  <a:pt x="160734" y="250031"/>
                </a:lnTo>
                <a:lnTo>
                  <a:pt x="160734" y="267891"/>
                </a:lnTo>
                <a:lnTo>
                  <a:pt x="160734" y="276820"/>
                </a:lnTo>
                <a:lnTo>
                  <a:pt x="169664" y="285750"/>
                </a:lnTo>
                <a:lnTo>
                  <a:pt x="169664" y="294680"/>
                </a:lnTo>
                <a:lnTo>
                  <a:pt x="169664" y="303609"/>
                </a:lnTo>
                <a:lnTo>
                  <a:pt x="169664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7125891" y="4893469"/>
            <a:ext cx="178594" cy="187524"/>
          </a:xfrm>
          <a:custGeom>
            <a:avLst/>
            <a:gdLst/>
            <a:ahLst/>
            <a:cxnLst/>
            <a:rect l="0" t="0" r="0" b="0"/>
            <a:pathLst>
              <a:path w="178594" h="187524">
                <a:moveTo>
                  <a:pt x="178593" y="0"/>
                </a:moveTo>
                <a:lnTo>
                  <a:pt x="169664" y="0"/>
                </a:lnTo>
                <a:lnTo>
                  <a:pt x="160734" y="0"/>
                </a:lnTo>
                <a:lnTo>
                  <a:pt x="160734" y="0"/>
                </a:lnTo>
                <a:lnTo>
                  <a:pt x="151804" y="0"/>
                </a:lnTo>
                <a:lnTo>
                  <a:pt x="142875" y="8929"/>
                </a:lnTo>
                <a:lnTo>
                  <a:pt x="133945" y="17859"/>
                </a:lnTo>
                <a:lnTo>
                  <a:pt x="125015" y="35719"/>
                </a:lnTo>
                <a:lnTo>
                  <a:pt x="107156" y="44648"/>
                </a:lnTo>
                <a:lnTo>
                  <a:pt x="98226" y="62508"/>
                </a:lnTo>
                <a:lnTo>
                  <a:pt x="89297" y="71437"/>
                </a:lnTo>
                <a:lnTo>
                  <a:pt x="71437" y="89297"/>
                </a:lnTo>
                <a:lnTo>
                  <a:pt x="62507" y="107156"/>
                </a:lnTo>
                <a:lnTo>
                  <a:pt x="44648" y="125015"/>
                </a:lnTo>
                <a:lnTo>
                  <a:pt x="35718" y="142875"/>
                </a:lnTo>
                <a:lnTo>
                  <a:pt x="17859" y="151804"/>
                </a:lnTo>
                <a:lnTo>
                  <a:pt x="8929" y="169664"/>
                </a:lnTo>
                <a:lnTo>
                  <a:pt x="0" y="178594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7366992" y="4893469"/>
            <a:ext cx="187525" cy="151805"/>
          </a:xfrm>
          <a:custGeom>
            <a:avLst/>
            <a:gdLst/>
            <a:ahLst/>
            <a:cxnLst/>
            <a:rect l="0" t="0" r="0" b="0"/>
            <a:pathLst>
              <a:path w="187525" h="15180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26789"/>
                </a:lnTo>
                <a:lnTo>
                  <a:pt x="35719" y="35719"/>
                </a:lnTo>
                <a:lnTo>
                  <a:pt x="53578" y="44648"/>
                </a:lnTo>
                <a:lnTo>
                  <a:pt x="62508" y="53578"/>
                </a:lnTo>
                <a:lnTo>
                  <a:pt x="71438" y="62508"/>
                </a:lnTo>
                <a:lnTo>
                  <a:pt x="89297" y="62508"/>
                </a:lnTo>
                <a:lnTo>
                  <a:pt x="98227" y="80367"/>
                </a:lnTo>
                <a:lnTo>
                  <a:pt x="116086" y="89297"/>
                </a:lnTo>
                <a:lnTo>
                  <a:pt x="125016" y="98226"/>
                </a:lnTo>
                <a:lnTo>
                  <a:pt x="142875" y="107156"/>
                </a:lnTo>
                <a:lnTo>
                  <a:pt x="151805" y="116086"/>
                </a:lnTo>
                <a:lnTo>
                  <a:pt x="160735" y="125015"/>
                </a:lnTo>
                <a:lnTo>
                  <a:pt x="169664" y="133945"/>
                </a:lnTo>
                <a:lnTo>
                  <a:pt x="178594" y="142875"/>
                </a:lnTo>
                <a:lnTo>
                  <a:pt x="187524" y="151804"/>
                </a:lnTo>
                <a:lnTo>
                  <a:pt x="187524" y="151804"/>
                </a:lnTo>
                <a:lnTo>
                  <a:pt x="187524" y="1518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7366992" y="4839890"/>
            <a:ext cx="178595" cy="205384"/>
          </a:xfrm>
          <a:custGeom>
            <a:avLst/>
            <a:gdLst/>
            <a:ahLst/>
            <a:cxnLst/>
            <a:rect l="0" t="0" r="0" b="0"/>
            <a:pathLst>
              <a:path w="178595" h="205384">
                <a:moveTo>
                  <a:pt x="178594" y="0"/>
                </a:moveTo>
                <a:lnTo>
                  <a:pt x="169664" y="0"/>
                </a:lnTo>
                <a:lnTo>
                  <a:pt x="169664" y="0"/>
                </a:lnTo>
                <a:lnTo>
                  <a:pt x="160735" y="8930"/>
                </a:lnTo>
                <a:lnTo>
                  <a:pt x="151805" y="8930"/>
                </a:lnTo>
                <a:lnTo>
                  <a:pt x="142875" y="17860"/>
                </a:lnTo>
                <a:lnTo>
                  <a:pt x="133946" y="26789"/>
                </a:lnTo>
                <a:lnTo>
                  <a:pt x="116086" y="44649"/>
                </a:lnTo>
                <a:lnTo>
                  <a:pt x="107156" y="62508"/>
                </a:lnTo>
                <a:lnTo>
                  <a:pt x="89297" y="80368"/>
                </a:lnTo>
                <a:lnTo>
                  <a:pt x="71438" y="98227"/>
                </a:lnTo>
                <a:lnTo>
                  <a:pt x="53578" y="125016"/>
                </a:lnTo>
                <a:lnTo>
                  <a:pt x="35719" y="151805"/>
                </a:lnTo>
                <a:lnTo>
                  <a:pt x="17860" y="178594"/>
                </a:lnTo>
                <a:lnTo>
                  <a:pt x="8930" y="196454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5920383" y="3455789"/>
            <a:ext cx="116087" cy="294680"/>
          </a:xfrm>
          <a:custGeom>
            <a:avLst/>
            <a:gdLst/>
            <a:ahLst/>
            <a:cxnLst/>
            <a:rect l="0" t="0" r="0" b="0"/>
            <a:pathLst>
              <a:path w="116087" h="294680">
                <a:moveTo>
                  <a:pt x="8930" y="0"/>
                </a:moveTo>
                <a:lnTo>
                  <a:pt x="8930" y="892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17859" y="53578"/>
                </a:lnTo>
                <a:lnTo>
                  <a:pt x="26789" y="62507"/>
                </a:lnTo>
                <a:lnTo>
                  <a:pt x="35719" y="80367"/>
                </a:lnTo>
                <a:lnTo>
                  <a:pt x="44648" y="98226"/>
                </a:lnTo>
                <a:lnTo>
                  <a:pt x="53578" y="116086"/>
                </a:lnTo>
                <a:lnTo>
                  <a:pt x="53578" y="142875"/>
                </a:lnTo>
                <a:lnTo>
                  <a:pt x="62508" y="160734"/>
                </a:lnTo>
                <a:lnTo>
                  <a:pt x="71437" y="178593"/>
                </a:lnTo>
                <a:lnTo>
                  <a:pt x="80367" y="196453"/>
                </a:lnTo>
                <a:lnTo>
                  <a:pt x="80367" y="214312"/>
                </a:lnTo>
                <a:lnTo>
                  <a:pt x="89297" y="223242"/>
                </a:lnTo>
                <a:lnTo>
                  <a:pt x="98226" y="241101"/>
                </a:lnTo>
                <a:lnTo>
                  <a:pt x="98226" y="250031"/>
                </a:lnTo>
                <a:lnTo>
                  <a:pt x="107156" y="267890"/>
                </a:lnTo>
                <a:lnTo>
                  <a:pt x="107156" y="276820"/>
                </a:lnTo>
                <a:lnTo>
                  <a:pt x="116086" y="285750"/>
                </a:lnTo>
                <a:lnTo>
                  <a:pt x="116086" y="294679"/>
                </a:lnTo>
                <a:lnTo>
                  <a:pt x="116086" y="294679"/>
                </a:lnTo>
                <a:lnTo>
                  <a:pt x="116086" y="2946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6036469" y="3402211"/>
            <a:ext cx="125016" cy="241102"/>
          </a:xfrm>
          <a:custGeom>
            <a:avLst/>
            <a:gdLst/>
            <a:ahLst/>
            <a:cxnLst/>
            <a:rect l="0" t="0" r="0" b="0"/>
            <a:pathLst>
              <a:path w="125016" h="241102">
                <a:moveTo>
                  <a:pt x="8929" y="0"/>
                </a:moveTo>
                <a:lnTo>
                  <a:pt x="8929" y="8929"/>
                </a:lnTo>
                <a:lnTo>
                  <a:pt x="8929" y="8929"/>
                </a:lnTo>
                <a:lnTo>
                  <a:pt x="17859" y="17859"/>
                </a:lnTo>
                <a:lnTo>
                  <a:pt x="0" y="26789"/>
                </a:lnTo>
                <a:lnTo>
                  <a:pt x="8929" y="35718"/>
                </a:lnTo>
                <a:lnTo>
                  <a:pt x="17859" y="44648"/>
                </a:lnTo>
                <a:lnTo>
                  <a:pt x="26789" y="62507"/>
                </a:lnTo>
                <a:lnTo>
                  <a:pt x="35719" y="80367"/>
                </a:lnTo>
                <a:lnTo>
                  <a:pt x="44648" y="89296"/>
                </a:lnTo>
                <a:lnTo>
                  <a:pt x="53578" y="107156"/>
                </a:lnTo>
                <a:lnTo>
                  <a:pt x="62508" y="125015"/>
                </a:lnTo>
                <a:lnTo>
                  <a:pt x="71437" y="133945"/>
                </a:lnTo>
                <a:lnTo>
                  <a:pt x="80367" y="151804"/>
                </a:lnTo>
                <a:lnTo>
                  <a:pt x="89297" y="169664"/>
                </a:lnTo>
                <a:lnTo>
                  <a:pt x="98226" y="187523"/>
                </a:lnTo>
                <a:lnTo>
                  <a:pt x="107156" y="196453"/>
                </a:lnTo>
                <a:lnTo>
                  <a:pt x="116086" y="214312"/>
                </a:lnTo>
                <a:lnTo>
                  <a:pt x="116086" y="223242"/>
                </a:lnTo>
                <a:lnTo>
                  <a:pt x="125015" y="232171"/>
                </a:lnTo>
                <a:lnTo>
                  <a:pt x="125015" y="241101"/>
                </a:lnTo>
                <a:lnTo>
                  <a:pt x="125015" y="241101"/>
                </a:lnTo>
                <a:lnTo>
                  <a:pt x="125015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5938242" y="3500437"/>
            <a:ext cx="116087" cy="116087"/>
          </a:xfrm>
          <a:custGeom>
            <a:avLst/>
            <a:gdLst/>
            <a:ahLst/>
            <a:cxnLst/>
            <a:rect l="0" t="0" r="0" b="0"/>
            <a:pathLst>
              <a:path w="116087" h="116087">
                <a:moveTo>
                  <a:pt x="0" y="116086"/>
                </a:move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07156"/>
                </a:lnTo>
                <a:lnTo>
                  <a:pt x="0" y="98227"/>
                </a:lnTo>
                <a:lnTo>
                  <a:pt x="8930" y="89297"/>
                </a:lnTo>
                <a:lnTo>
                  <a:pt x="17860" y="80367"/>
                </a:lnTo>
                <a:lnTo>
                  <a:pt x="26789" y="71438"/>
                </a:lnTo>
                <a:lnTo>
                  <a:pt x="44649" y="62508"/>
                </a:lnTo>
                <a:lnTo>
                  <a:pt x="62508" y="44649"/>
                </a:lnTo>
                <a:lnTo>
                  <a:pt x="71438" y="35719"/>
                </a:lnTo>
                <a:lnTo>
                  <a:pt x="89297" y="17859"/>
                </a:lnTo>
                <a:lnTo>
                  <a:pt x="98227" y="8930"/>
                </a:lnTo>
                <a:lnTo>
                  <a:pt x="107156" y="893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6107906" y="3268265"/>
            <a:ext cx="241103" cy="303611"/>
          </a:xfrm>
          <a:custGeom>
            <a:avLst/>
            <a:gdLst/>
            <a:ahLst/>
            <a:cxnLst/>
            <a:rect l="0" t="0" r="0" b="0"/>
            <a:pathLst>
              <a:path w="241103" h="303611">
                <a:moveTo>
                  <a:pt x="0" y="125016"/>
                </a:moveTo>
                <a:lnTo>
                  <a:pt x="8930" y="125016"/>
                </a:lnTo>
                <a:lnTo>
                  <a:pt x="8930" y="133946"/>
                </a:lnTo>
                <a:lnTo>
                  <a:pt x="8930" y="133946"/>
                </a:lnTo>
                <a:lnTo>
                  <a:pt x="17860" y="133946"/>
                </a:lnTo>
                <a:lnTo>
                  <a:pt x="35719" y="142875"/>
                </a:lnTo>
                <a:lnTo>
                  <a:pt x="44649" y="142875"/>
                </a:lnTo>
                <a:lnTo>
                  <a:pt x="35719" y="160735"/>
                </a:lnTo>
                <a:lnTo>
                  <a:pt x="44649" y="169664"/>
                </a:lnTo>
                <a:lnTo>
                  <a:pt x="62508" y="187524"/>
                </a:lnTo>
                <a:lnTo>
                  <a:pt x="71438" y="196453"/>
                </a:lnTo>
                <a:lnTo>
                  <a:pt x="80367" y="214313"/>
                </a:lnTo>
                <a:lnTo>
                  <a:pt x="89297" y="223242"/>
                </a:lnTo>
                <a:lnTo>
                  <a:pt x="98227" y="232172"/>
                </a:lnTo>
                <a:lnTo>
                  <a:pt x="107157" y="250031"/>
                </a:lnTo>
                <a:lnTo>
                  <a:pt x="107157" y="258961"/>
                </a:lnTo>
                <a:lnTo>
                  <a:pt x="116086" y="267891"/>
                </a:lnTo>
                <a:lnTo>
                  <a:pt x="116086" y="276821"/>
                </a:lnTo>
                <a:lnTo>
                  <a:pt x="116086" y="276821"/>
                </a:lnTo>
                <a:lnTo>
                  <a:pt x="116086" y="276821"/>
                </a:lnTo>
                <a:lnTo>
                  <a:pt x="116086" y="276821"/>
                </a:lnTo>
                <a:lnTo>
                  <a:pt x="116086" y="276821"/>
                </a:lnTo>
                <a:lnTo>
                  <a:pt x="107157" y="276821"/>
                </a:lnTo>
                <a:lnTo>
                  <a:pt x="107157" y="267891"/>
                </a:lnTo>
                <a:lnTo>
                  <a:pt x="98227" y="258961"/>
                </a:lnTo>
                <a:lnTo>
                  <a:pt x="89297" y="250031"/>
                </a:lnTo>
                <a:lnTo>
                  <a:pt x="80367" y="241102"/>
                </a:lnTo>
                <a:lnTo>
                  <a:pt x="71438" y="223242"/>
                </a:lnTo>
                <a:lnTo>
                  <a:pt x="62508" y="214313"/>
                </a:lnTo>
                <a:lnTo>
                  <a:pt x="53578" y="187524"/>
                </a:lnTo>
                <a:lnTo>
                  <a:pt x="44649" y="178594"/>
                </a:lnTo>
                <a:lnTo>
                  <a:pt x="62508" y="151805"/>
                </a:lnTo>
                <a:lnTo>
                  <a:pt x="53578" y="142875"/>
                </a:lnTo>
                <a:lnTo>
                  <a:pt x="53578" y="125016"/>
                </a:lnTo>
                <a:lnTo>
                  <a:pt x="44649" y="98227"/>
                </a:lnTo>
                <a:lnTo>
                  <a:pt x="44649" y="80367"/>
                </a:lnTo>
                <a:lnTo>
                  <a:pt x="44649" y="62508"/>
                </a:lnTo>
                <a:lnTo>
                  <a:pt x="53578" y="53578"/>
                </a:lnTo>
                <a:lnTo>
                  <a:pt x="62508" y="35719"/>
                </a:lnTo>
                <a:lnTo>
                  <a:pt x="71438" y="17860"/>
                </a:lnTo>
                <a:lnTo>
                  <a:pt x="80367" y="8930"/>
                </a:lnTo>
                <a:lnTo>
                  <a:pt x="98227" y="0"/>
                </a:lnTo>
                <a:lnTo>
                  <a:pt x="107157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8930"/>
                </a:lnTo>
                <a:lnTo>
                  <a:pt x="178594" y="17860"/>
                </a:lnTo>
                <a:lnTo>
                  <a:pt x="187524" y="26789"/>
                </a:lnTo>
                <a:lnTo>
                  <a:pt x="205383" y="44649"/>
                </a:lnTo>
                <a:lnTo>
                  <a:pt x="214313" y="62508"/>
                </a:lnTo>
                <a:lnTo>
                  <a:pt x="223242" y="80367"/>
                </a:lnTo>
                <a:lnTo>
                  <a:pt x="232172" y="98227"/>
                </a:lnTo>
                <a:lnTo>
                  <a:pt x="241102" y="107156"/>
                </a:lnTo>
                <a:lnTo>
                  <a:pt x="241102" y="133946"/>
                </a:lnTo>
                <a:lnTo>
                  <a:pt x="241102" y="151805"/>
                </a:lnTo>
                <a:lnTo>
                  <a:pt x="223242" y="169664"/>
                </a:lnTo>
                <a:lnTo>
                  <a:pt x="205383" y="187524"/>
                </a:lnTo>
                <a:lnTo>
                  <a:pt x="196453" y="214313"/>
                </a:lnTo>
                <a:lnTo>
                  <a:pt x="187524" y="241102"/>
                </a:lnTo>
                <a:lnTo>
                  <a:pt x="169664" y="258961"/>
                </a:lnTo>
                <a:lnTo>
                  <a:pt x="151805" y="276821"/>
                </a:lnTo>
                <a:lnTo>
                  <a:pt x="142875" y="294680"/>
                </a:lnTo>
                <a:lnTo>
                  <a:pt x="133946" y="303610"/>
                </a:lnTo>
                <a:lnTo>
                  <a:pt x="133946" y="3036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6018609" y="5589984"/>
            <a:ext cx="250033" cy="169665"/>
          </a:xfrm>
          <a:custGeom>
            <a:avLst/>
            <a:gdLst/>
            <a:ahLst/>
            <a:cxnLst/>
            <a:rect l="0" t="0" r="0" b="0"/>
            <a:pathLst>
              <a:path w="250033" h="169665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35718"/>
                </a:lnTo>
                <a:lnTo>
                  <a:pt x="26789" y="35718"/>
                </a:lnTo>
                <a:lnTo>
                  <a:pt x="35719" y="35718"/>
                </a:lnTo>
                <a:lnTo>
                  <a:pt x="44649" y="44648"/>
                </a:lnTo>
                <a:lnTo>
                  <a:pt x="53579" y="44648"/>
                </a:lnTo>
                <a:lnTo>
                  <a:pt x="71438" y="53578"/>
                </a:lnTo>
                <a:lnTo>
                  <a:pt x="80368" y="62507"/>
                </a:lnTo>
                <a:lnTo>
                  <a:pt x="98227" y="62507"/>
                </a:lnTo>
                <a:lnTo>
                  <a:pt x="107157" y="71437"/>
                </a:lnTo>
                <a:lnTo>
                  <a:pt x="125016" y="80367"/>
                </a:lnTo>
                <a:lnTo>
                  <a:pt x="142875" y="89296"/>
                </a:lnTo>
                <a:lnTo>
                  <a:pt x="160735" y="89296"/>
                </a:lnTo>
                <a:lnTo>
                  <a:pt x="169664" y="107156"/>
                </a:lnTo>
                <a:lnTo>
                  <a:pt x="187524" y="116086"/>
                </a:lnTo>
                <a:lnTo>
                  <a:pt x="196454" y="125015"/>
                </a:lnTo>
                <a:lnTo>
                  <a:pt x="214313" y="133945"/>
                </a:lnTo>
                <a:lnTo>
                  <a:pt x="223243" y="151804"/>
                </a:lnTo>
                <a:lnTo>
                  <a:pt x="232172" y="160734"/>
                </a:lnTo>
                <a:lnTo>
                  <a:pt x="250032" y="169664"/>
                </a:lnTo>
                <a:lnTo>
                  <a:pt x="250032" y="169664"/>
                </a:lnTo>
                <a:lnTo>
                  <a:pt x="250032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6090047" y="5438180"/>
            <a:ext cx="196454" cy="169664"/>
          </a:xfrm>
          <a:custGeom>
            <a:avLst/>
            <a:gdLst/>
            <a:ahLst/>
            <a:cxnLst/>
            <a:rect l="0" t="0" r="0" b="0"/>
            <a:pathLst>
              <a:path w="196454" h="16966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17859" y="17859"/>
                </a:lnTo>
                <a:lnTo>
                  <a:pt x="26789" y="26789"/>
                </a:lnTo>
                <a:lnTo>
                  <a:pt x="44648" y="44648"/>
                </a:lnTo>
                <a:lnTo>
                  <a:pt x="53578" y="53578"/>
                </a:lnTo>
                <a:lnTo>
                  <a:pt x="62508" y="62508"/>
                </a:lnTo>
                <a:lnTo>
                  <a:pt x="80367" y="80367"/>
                </a:lnTo>
                <a:lnTo>
                  <a:pt x="98226" y="89297"/>
                </a:lnTo>
                <a:lnTo>
                  <a:pt x="116086" y="98226"/>
                </a:lnTo>
                <a:lnTo>
                  <a:pt x="125016" y="107156"/>
                </a:lnTo>
                <a:lnTo>
                  <a:pt x="142875" y="116086"/>
                </a:lnTo>
                <a:lnTo>
                  <a:pt x="151805" y="133945"/>
                </a:lnTo>
                <a:lnTo>
                  <a:pt x="169664" y="142874"/>
                </a:lnTo>
                <a:lnTo>
                  <a:pt x="178594" y="151804"/>
                </a:lnTo>
                <a:lnTo>
                  <a:pt x="187523" y="160733"/>
                </a:lnTo>
                <a:lnTo>
                  <a:pt x="187523" y="160733"/>
                </a:lnTo>
                <a:lnTo>
                  <a:pt x="196453" y="169663"/>
                </a:lnTo>
                <a:lnTo>
                  <a:pt x="196453" y="169663"/>
                </a:lnTo>
                <a:lnTo>
                  <a:pt x="196453" y="169663"/>
                </a:lnTo>
                <a:lnTo>
                  <a:pt x="196453" y="16966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6125766" y="5545336"/>
            <a:ext cx="71438" cy="169664"/>
          </a:xfrm>
          <a:custGeom>
            <a:avLst/>
            <a:gdLst/>
            <a:ahLst/>
            <a:cxnLst/>
            <a:rect l="0" t="0" r="0" b="0"/>
            <a:pathLst>
              <a:path w="71438" h="169664">
                <a:moveTo>
                  <a:pt x="0" y="169663"/>
                </a:moveTo>
                <a:lnTo>
                  <a:pt x="0" y="160734"/>
                </a:lnTo>
                <a:lnTo>
                  <a:pt x="0" y="151804"/>
                </a:lnTo>
                <a:lnTo>
                  <a:pt x="0" y="151804"/>
                </a:lnTo>
                <a:lnTo>
                  <a:pt x="0" y="133944"/>
                </a:lnTo>
                <a:lnTo>
                  <a:pt x="0" y="125015"/>
                </a:lnTo>
                <a:lnTo>
                  <a:pt x="8929" y="107155"/>
                </a:lnTo>
                <a:lnTo>
                  <a:pt x="17859" y="89296"/>
                </a:lnTo>
                <a:lnTo>
                  <a:pt x="17859" y="71437"/>
                </a:lnTo>
                <a:lnTo>
                  <a:pt x="26789" y="53577"/>
                </a:lnTo>
                <a:lnTo>
                  <a:pt x="35718" y="44648"/>
                </a:lnTo>
                <a:lnTo>
                  <a:pt x="44648" y="35718"/>
                </a:lnTo>
                <a:lnTo>
                  <a:pt x="53578" y="26789"/>
                </a:lnTo>
                <a:lnTo>
                  <a:pt x="53578" y="17859"/>
                </a:lnTo>
                <a:lnTo>
                  <a:pt x="62507" y="8930"/>
                </a:lnTo>
                <a:lnTo>
                  <a:pt x="62507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6840141" y="3518296"/>
            <a:ext cx="178594" cy="267892"/>
          </a:xfrm>
          <a:custGeom>
            <a:avLst/>
            <a:gdLst/>
            <a:ahLst/>
            <a:cxnLst/>
            <a:rect l="0" t="0" r="0" b="0"/>
            <a:pathLst>
              <a:path w="178594" h="26789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17859" y="26790"/>
                </a:lnTo>
                <a:lnTo>
                  <a:pt x="26789" y="35719"/>
                </a:lnTo>
                <a:lnTo>
                  <a:pt x="35718" y="53579"/>
                </a:lnTo>
                <a:lnTo>
                  <a:pt x="44648" y="62508"/>
                </a:lnTo>
                <a:lnTo>
                  <a:pt x="53578" y="80368"/>
                </a:lnTo>
                <a:lnTo>
                  <a:pt x="71437" y="98227"/>
                </a:lnTo>
                <a:lnTo>
                  <a:pt x="80367" y="116086"/>
                </a:lnTo>
                <a:lnTo>
                  <a:pt x="89297" y="133946"/>
                </a:lnTo>
                <a:lnTo>
                  <a:pt x="98226" y="151805"/>
                </a:lnTo>
                <a:lnTo>
                  <a:pt x="107156" y="160735"/>
                </a:lnTo>
                <a:lnTo>
                  <a:pt x="116086" y="178594"/>
                </a:lnTo>
                <a:lnTo>
                  <a:pt x="125015" y="196454"/>
                </a:lnTo>
                <a:lnTo>
                  <a:pt x="133945" y="205383"/>
                </a:lnTo>
                <a:lnTo>
                  <a:pt x="142875" y="223243"/>
                </a:lnTo>
                <a:lnTo>
                  <a:pt x="151804" y="232172"/>
                </a:lnTo>
                <a:lnTo>
                  <a:pt x="160734" y="250032"/>
                </a:lnTo>
                <a:lnTo>
                  <a:pt x="169664" y="258961"/>
                </a:lnTo>
                <a:lnTo>
                  <a:pt x="169664" y="258961"/>
                </a:lnTo>
                <a:lnTo>
                  <a:pt x="178593" y="267891"/>
                </a:lnTo>
                <a:lnTo>
                  <a:pt x="178593" y="26789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6929438" y="3402211"/>
            <a:ext cx="205383" cy="276821"/>
          </a:xfrm>
          <a:custGeom>
            <a:avLst/>
            <a:gdLst/>
            <a:ahLst/>
            <a:cxnLst/>
            <a:rect l="0" t="0" r="0" b="0"/>
            <a:pathLst>
              <a:path w="205383" h="276821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29" y="17859"/>
                </a:lnTo>
                <a:lnTo>
                  <a:pt x="0" y="26789"/>
                </a:lnTo>
                <a:lnTo>
                  <a:pt x="8929" y="35718"/>
                </a:lnTo>
                <a:lnTo>
                  <a:pt x="17859" y="53578"/>
                </a:lnTo>
                <a:lnTo>
                  <a:pt x="26789" y="71437"/>
                </a:lnTo>
                <a:lnTo>
                  <a:pt x="35718" y="80367"/>
                </a:lnTo>
                <a:lnTo>
                  <a:pt x="53578" y="98226"/>
                </a:lnTo>
                <a:lnTo>
                  <a:pt x="62507" y="107156"/>
                </a:lnTo>
                <a:lnTo>
                  <a:pt x="80367" y="125015"/>
                </a:lnTo>
                <a:lnTo>
                  <a:pt x="89296" y="142875"/>
                </a:lnTo>
                <a:lnTo>
                  <a:pt x="107156" y="151804"/>
                </a:lnTo>
                <a:lnTo>
                  <a:pt x="116085" y="169664"/>
                </a:lnTo>
                <a:lnTo>
                  <a:pt x="133945" y="187523"/>
                </a:lnTo>
                <a:lnTo>
                  <a:pt x="151804" y="196453"/>
                </a:lnTo>
                <a:lnTo>
                  <a:pt x="160734" y="214312"/>
                </a:lnTo>
                <a:lnTo>
                  <a:pt x="169664" y="223242"/>
                </a:lnTo>
                <a:lnTo>
                  <a:pt x="178593" y="241101"/>
                </a:lnTo>
                <a:lnTo>
                  <a:pt x="187523" y="250031"/>
                </a:lnTo>
                <a:lnTo>
                  <a:pt x="196453" y="258960"/>
                </a:lnTo>
                <a:lnTo>
                  <a:pt x="196453" y="267890"/>
                </a:lnTo>
                <a:lnTo>
                  <a:pt x="205382" y="276820"/>
                </a:lnTo>
                <a:lnTo>
                  <a:pt x="205382" y="276820"/>
                </a:lnTo>
                <a:lnTo>
                  <a:pt x="205382" y="2768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6902648" y="3545086"/>
            <a:ext cx="71439" cy="62508"/>
          </a:xfrm>
          <a:custGeom>
            <a:avLst/>
            <a:gdLst/>
            <a:ahLst/>
            <a:cxnLst/>
            <a:rect l="0" t="0" r="0" b="0"/>
            <a:pathLst>
              <a:path w="71439" h="62508">
                <a:moveTo>
                  <a:pt x="0" y="62507"/>
                </a:moveTo>
                <a:lnTo>
                  <a:pt x="0" y="62507"/>
                </a:lnTo>
                <a:lnTo>
                  <a:pt x="0" y="53578"/>
                </a:lnTo>
                <a:lnTo>
                  <a:pt x="8930" y="44648"/>
                </a:lnTo>
                <a:lnTo>
                  <a:pt x="8930" y="35718"/>
                </a:lnTo>
                <a:lnTo>
                  <a:pt x="26790" y="26789"/>
                </a:lnTo>
                <a:lnTo>
                  <a:pt x="44649" y="17859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7902773" y="5500688"/>
            <a:ext cx="196455" cy="285750"/>
          </a:xfrm>
          <a:custGeom>
            <a:avLst/>
            <a:gdLst/>
            <a:ahLst/>
            <a:cxnLst/>
            <a:rect l="0" t="0" r="0" b="0"/>
            <a:pathLst>
              <a:path w="196455" h="28575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17860" y="26789"/>
                </a:lnTo>
                <a:lnTo>
                  <a:pt x="17860" y="35718"/>
                </a:lnTo>
                <a:lnTo>
                  <a:pt x="35719" y="53578"/>
                </a:lnTo>
                <a:lnTo>
                  <a:pt x="44649" y="62507"/>
                </a:lnTo>
                <a:lnTo>
                  <a:pt x="53579" y="80366"/>
                </a:lnTo>
                <a:lnTo>
                  <a:pt x="62508" y="98225"/>
                </a:lnTo>
                <a:lnTo>
                  <a:pt x="71438" y="116085"/>
                </a:lnTo>
                <a:lnTo>
                  <a:pt x="89297" y="125014"/>
                </a:lnTo>
                <a:lnTo>
                  <a:pt x="98227" y="151803"/>
                </a:lnTo>
                <a:lnTo>
                  <a:pt x="107157" y="160733"/>
                </a:lnTo>
                <a:lnTo>
                  <a:pt x="116086" y="178592"/>
                </a:lnTo>
                <a:lnTo>
                  <a:pt x="125016" y="196452"/>
                </a:lnTo>
                <a:lnTo>
                  <a:pt x="142875" y="214311"/>
                </a:lnTo>
                <a:lnTo>
                  <a:pt x="151805" y="223241"/>
                </a:lnTo>
                <a:lnTo>
                  <a:pt x="160735" y="241100"/>
                </a:lnTo>
                <a:lnTo>
                  <a:pt x="169665" y="258960"/>
                </a:lnTo>
                <a:lnTo>
                  <a:pt x="178594" y="267889"/>
                </a:lnTo>
                <a:lnTo>
                  <a:pt x="187524" y="276819"/>
                </a:lnTo>
                <a:lnTo>
                  <a:pt x="187524" y="276819"/>
                </a:lnTo>
                <a:lnTo>
                  <a:pt x="196454" y="285749"/>
                </a:lnTo>
                <a:lnTo>
                  <a:pt x="196454" y="285749"/>
                </a:lnTo>
                <a:lnTo>
                  <a:pt x="196454" y="285749"/>
                </a:lnTo>
                <a:lnTo>
                  <a:pt x="196454" y="2857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7965281" y="5447109"/>
            <a:ext cx="258961" cy="294680"/>
          </a:xfrm>
          <a:custGeom>
            <a:avLst/>
            <a:gdLst/>
            <a:ahLst/>
            <a:cxnLst/>
            <a:rect l="0" t="0" r="0" b="0"/>
            <a:pathLst>
              <a:path w="258961" h="29468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17860"/>
                </a:lnTo>
                <a:lnTo>
                  <a:pt x="17860" y="26789"/>
                </a:lnTo>
                <a:lnTo>
                  <a:pt x="26789" y="35719"/>
                </a:lnTo>
                <a:lnTo>
                  <a:pt x="35719" y="44649"/>
                </a:lnTo>
                <a:lnTo>
                  <a:pt x="44649" y="53579"/>
                </a:lnTo>
                <a:lnTo>
                  <a:pt x="53578" y="62508"/>
                </a:lnTo>
                <a:lnTo>
                  <a:pt x="71438" y="71438"/>
                </a:lnTo>
                <a:lnTo>
                  <a:pt x="80367" y="89297"/>
                </a:lnTo>
                <a:lnTo>
                  <a:pt x="98227" y="98227"/>
                </a:lnTo>
                <a:lnTo>
                  <a:pt x="107157" y="107157"/>
                </a:lnTo>
                <a:lnTo>
                  <a:pt x="125016" y="125016"/>
                </a:lnTo>
                <a:lnTo>
                  <a:pt x="133946" y="133945"/>
                </a:lnTo>
                <a:lnTo>
                  <a:pt x="151805" y="151804"/>
                </a:lnTo>
                <a:lnTo>
                  <a:pt x="160735" y="160734"/>
                </a:lnTo>
                <a:lnTo>
                  <a:pt x="178594" y="178593"/>
                </a:lnTo>
                <a:lnTo>
                  <a:pt x="187524" y="196453"/>
                </a:lnTo>
                <a:lnTo>
                  <a:pt x="196453" y="205382"/>
                </a:lnTo>
                <a:lnTo>
                  <a:pt x="205383" y="214312"/>
                </a:lnTo>
                <a:lnTo>
                  <a:pt x="214313" y="232171"/>
                </a:lnTo>
                <a:lnTo>
                  <a:pt x="232171" y="241101"/>
                </a:lnTo>
                <a:lnTo>
                  <a:pt x="232171" y="258961"/>
                </a:lnTo>
                <a:lnTo>
                  <a:pt x="241101" y="267890"/>
                </a:lnTo>
                <a:lnTo>
                  <a:pt x="250031" y="276820"/>
                </a:lnTo>
                <a:lnTo>
                  <a:pt x="250031" y="285750"/>
                </a:lnTo>
                <a:lnTo>
                  <a:pt x="250031" y="285750"/>
                </a:lnTo>
                <a:lnTo>
                  <a:pt x="250031" y="294679"/>
                </a:lnTo>
                <a:lnTo>
                  <a:pt x="258960" y="294679"/>
                </a:lnTo>
                <a:lnTo>
                  <a:pt x="258960" y="294679"/>
                </a:lnTo>
                <a:lnTo>
                  <a:pt x="258960" y="2946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7974211" y="5545336"/>
            <a:ext cx="107157" cy="116086"/>
          </a:xfrm>
          <a:custGeom>
            <a:avLst/>
            <a:gdLst/>
            <a:ahLst/>
            <a:cxnLst/>
            <a:rect l="0" t="0" r="0" b="0"/>
            <a:pathLst>
              <a:path w="107157" h="116086">
                <a:moveTo>
                  <a:pt x="0" y="116085"/>
                </a:moveTo>
                <a:lnTo>
                  <a:pt x="0" y="116085"/>
                </a:lnTo>
                <a:lnTo>
                  <a:pt x="0" y="107155"/>
                </a:lnTo>
                <a:lnTo>
                  <a:pt x="0" y="107155"/>
                </a:lnTo>
                <a:lnTo>
                  <a:pt x="8930" y="98226"/>
                </a:lnTo>
                <a:lnTo>
                  <a:pt x="17859" y="89296"/>
                </a:lnTo>
                <a:lnTo>
                  <a:pt x="26789" y="80366"/>
                </a:lnTo>
                <a:lnTo>
                  <a:pt x="35719" y="71437"/>
                </a:lnTo>
                <a:lnTo>
                  <a:pt x="44648" y="62507"/>
                </a:lnTo>
                <a:lnTo>
                  <a:pt x="53578" y="53577"/>
                </a:lnTo>
                <a:lnTo>
                  <a:pt x="62508" y="44648"/>
                </a:lnTo>
                <a:lnTo>
                  <a:pt x="71437" y="26789"/>
                </a:lnTo>
                <a:lnTo>
                  <a:pt x="80367" y="17859"/>
                </a:lnTo>
                <a:lnTo>
                  <a:pt x="89297" y="8930"/>
                </a:lnTo>
                <a:lnTo>
                  <a:pt x="98227" y="893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8045648" y="5286375"/>
            <a:ext cx="357188" cy="267892"/>
          </a:xfrm>
          <a:custGeom>
            <a:avLst/>
            <a:gdLst/>
            <a:ahLst/>
            <a:cxnLst/>
            <a:rect l="0" t="0" r="0" b="0"/>
            <a:pathLst>
              <a:path w="357188" h="267892">
                <a:moveTo>
                  <a:pt x="35719" y="44648"/>
                </a:moveTo>
                <a:lnTo>
                  <a:pt x="35719" y="44648"/>
                </a:lnTo>
                <a:lnTo>
                  <a:pt x="26790" y="44648"/>
                </a:lnTo>
                <a:lnTo>
                  <a:pt x="35719" y="53578"/>
                </a:lnTo>
                <a:lnTo>
                  <a:pt x="35719" y="53578"/>
                </a:lnTo>
                <a:lnTo>
                  <a:pt x="35719" y="62508"/>
                </a:lnTo>
                <a:lnTo>
                  <a:pt x="44649" y="71438"/>
                </a:lnTo>
                <a:lnTo>
                  <a:pt x="53579" y="89297"/>
                </a:lnTo>
                <a:lnTo>
                  <a:pt x="62508" y="98227"/>
                </a:lnTo>
                <a:lnTo>
                  <a:pt x="71438" y="116086"/>
                </a:lnTo>
                <a:lnTo>
                  <a:pt x="80368" y="125016"/>
                </a:lnTo>
                <a:lnTo>
                  <a:pt x="98227" y="142875"/>
                </a:lnTo>
                <a:lnTo>
                  <a:pt x="116086" y="151805"/>
                </a:lnTo>
                <a:lnTo>
                  <a:pt x="125016" y="169664"/>
                </a:lnTo>
                <a:lnTo>
                  <a:pt x="142875" y="187523"/>
                </a:lnTo>
                <a:lnTo>
                  <a:pt x="160734" y="205383"/>
                </a:lnTo>
                <a:lnTo>
                  <a:pt x="169664" y="214313"/>
                </a:lnTo>
                <a:lnTo>
                  <a:pt x="187523" y="223242"/>
                </a:lnTo>
                <a:lnTo>
                  <a:pt x="196453" y="241102"/>
                </a:lnTo>
                <a:lnTo>
                  <a:pt x="205382" y="250031"/>
                </a:lnTo>
                <a:lnTo>
                  <a:pt x="214312" y="258961"/>
                </a:lnTo>
                <a:lnTo>
                  <a:pt x="214312" y="258961"/>
                </a:lnTo>
                <a:lnTo>
                  <a:pt x="223242" y="258961"/>
                </a:lnTo>
                <a:lnTo>
                  <a:pt x="223242" y="267891"/>
                </a:lnTo>
                <a:lnTo>
                  <a:pt x="223242" y="267891"/>
                </a:lnTo>
                <a:lnTo>
                  <a:pt x="223242" y="267891"/>
                </a:lnTo>
                <a:lnTo>
                  <a:pt x="223242" y="267891"/>
                </a:lnTo>
                <a:lnTo>
                  <a:pt x="214312" y="258961"/>
                </a:lnTo>
                <a:lnTo>
                  <a:pt x="205382" y="258961"/>
                </a:lnTo>
                <a:lnTo>
                  <a:pt x="196453" y="250031"/>
                </a:lnTo>
                <a:lnTo>
                  <a:pt x="187523" y="241102"/>
                </a:lnTo>
                <a:lnTo>
                  <a:pt x="178593" y="232172"/>
                </a:lnTo>
                <a:lnTo>
                  <a:pt x="160734" y="223242"/>
                </a:lnTo>
                <a:lnTo>
                  <a:pt x="151804" y="214313"/>
                </a:lnTo>
                <a:lnTo>
                  <a:pt x="133946" y="205383"/>
                </a:lnTo>
                <a:lnTo>
                  <a:pt x="125016" y="187523"/>
                </a:lnTo>
                <a:lnTo>
                  <a:pt x="107157" y="178594"/>
                </a:lnTo>
                <a:lnTo>
                  <a:pt x="98227" y="160734"/>
                </a:lnTo>
                <a:lnTo>
                  <a:pt x="89297" y="142875"/>
                </a:lnTo>
                <a:lnTo>
                  <a:pt x="71438" y="133945"/>
                </a:lnTo>
                <a:lnTo>
                  <a:pt x="62508" y="116086"/>
                </a:lnTo>
                <a:lnTo>
                  <a:pt x="53579" y="98227"/>
                </a:lnTo>
                <a:lnTo>
                  <a:pt x="35719" y="80367"/>
                </a:lnTo>
                <a:lnTo>
                  <a:pt x="26790" y="62508"/>
                </a:lnTo>
                <a:lnTo>
                  <a:pt x="26790" y="53578"/>
                </a:lnTo>
                <a:lnTo>
                  <a:pt x="17860" y="44648"/>
                </a:lnTo>
                <a:lnTo>
                  <a:pt x="8930" y="35719"/>
                </a:lnTo>
                <a:lnTo>
                  <a:pt x="893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90" y="0"/>
                </a:lnTo>
                <a:lnTo>
                  <a:pt x="35719" y="0"/>
                </a:lnTo>
                <a:lnTo>
                  <a:pt x="44649" y="0"/>
                </a:lnTo>
                <a:lnTo>
                  <a:pt x="53579" y="0"/>
                </a:lnTo>
                <a:lnTo>
                  <a:pt x="62508" y="8930"/>
                </a:lnTo>
                <a:lnTo>
                  <a:pt x="71438" y="8930"/>
                </a:lnTo>
                <a:lnTo>
                  <a:pt x="80368" y="17859"/>
                </a:lnTo>
                <a:lnTo>
                  <a:pt x="98227" y="26789"/>
                </a:lnTo>
                <a:lnTo>
                  <a:pt x="107157" y="26789"/>
                </a:lnTo>
                <a:lnTo>
                  <a:pt x="116086" y="35719"/>
                </a:lnTo>
                <a:lnTo>
                  <a:pt x="125016" y="44648"/>
                </a:lnTo>
                <a:lnTo>
                  <a:pt x="125016" y="62508"/>
                </a:lnTo>
                <a:lnTo>
                  <a:pt x="125016" y="71438"/>
                </a:lnTo>
                <a:lnTo>
                  <a:pt x="133946" y="80367"/>
                </a:lnTo>
                <a:lnTo>
                  <a:pt x="133946" y="98227"/>
                </a:lnTo>
                <a:lnTo>
                  <a:pt x="125016" y="107156"/>
                </a:lnTo>
                <a:lnTo>
                  <a:pt x="125016" y="125016"/>
                </a:lnTo>
                <a:lnTo>
                  <a:pt x="116086" y="133945"/>
                </a:lnTo>
                <a:lnTo>
                  <a:pt x="107157" y="142875"/>
                </a:lnTo>
                <a:lnTo>
                  <a:pt x="107157" y="151805"/>
                </a:lnTo>
                <a:lnTo>
                  <a:pt x="98227" y="151805"/>
                </a:lnTo>
                <a:lnTo>
                  <a:pt x="98227" y="160734"/>
                </a:lnTo>
                <a:lnTo>
                  <a:pt x="98227" y="160734"/>
                </a:lnTo>
                <a:lnTo>
                  <a:pt x="98227" y="151805"/>
                </a:lnTo>
                <a:lnTo>
                  <a:pt x="98227" y="151805"/>
                </a:lnTo>
                <a:lnTo>
                  <a:pt x="98227" y="151805"/>
                </a:lnTo>
                <a:lnTo>
                  <a:pt x="98227" y="151805"/>
                </a:lnTo>
                <a:lnTo>
                  <a:pt x="98227" y="151805"/>
                </a:lnTo>
                <a:lnTo>
                  <a:pt x="107157" y="151805"/>
                </a:lnTo>
                <a:lnTo>
                  <a:pt x="107157" y="142875"/>
                </a:lnTo>
                <a:lnTo>
                  <a:pt x="116086" y="142875"/>
                </a:lnTo>
                <a:lnTo>
                  <a:pt x="125016" y="133945"/>
                </a:lnTo>
                <a:lnTo>
                  <a:pt x="133946" y="133945"/>
                </a:lnTo>
                <a:lnTo>
                  <a:pt x="142875" y="125016"/>
                </a:lnTo>
                <a:lnTo>
                  <a:pt x="151804" y="125016"/>
                </a:lnTo>
                <a:lnTo>
                  <a:pt x="169664" y="125016"/>
                </a:lnTo>
                <a:lnTo>
                  <a:pt x="178593" y="125016"/>
                </a:lnTo>
                <a:lnTo>
                  <a:pt x="196453" y="125016"/>
                </a:lnTo>
                <a:lnTo>
                  <a:pt x="205382" y="125016"/>
                </a:lnTo>
                <a:lnTo>
                  <a:pt x="223242" y="125016"/>
                </a:lnTo>
                <a:lnTo>
                  <a:pt x="232172" y="125016"/>
                </a:lnTo>
                <a:lnTo>
                  <a:pt x="250031" y="125016"/>
                </a:lnTo>
                <a:lnTo>
                  <a:pt x="267890" y="125016"/>
                </a:lnTo>
                <a:lnTo>
                  <a:pt x="276820" y="125016"/>
                </a:lnTo>
                <a:lnTo>
                  <a:pt x="294679" y="133945"/>
                </a:lnTo>
                <a:lnTo>
                  <a:pt x="303609" y="133945"/>
                </a:lnTo>
                <a:lnTo>
                  <a:pt x="312539" y="142875"/>
                </a:lnTo>
                <a:lnTo>
                  <a:pt x="330398" y="151805"/>
                </a:lnTo>
                <a:lnTo>
                  <a:pt x="330398" y="151805"/>
                </a:lnTo>
                <a:lnTo>
                  <a:pt x="339328" y="151805"/>
                </a:lnTo>
                <a:lnTo>
                  <a:pt x="348257" y="151805"/>
                </a:lnTo>
                <a:lnTo>
                  <a:pt x="357187" y="151805"/>
                </a:lnTo>
                <a:lnTo>
                  <a:pt x="357187" y="151805"/>
                </a:lnTo>
                <a:lnTo>
                  <a:pt x="357187" y="151805"/>
                </a:lnTo>
                <a:lnTo>
                  <a:pt x="357187" y="151805"/>
                </a:lnTo>
                <a:lnTo>
                  <a:pt x="357187" y="151805"/>
                </a:lnTo>
                <a:lnTo>
                  <a:pt x="357187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4777383" y="3250406"/>
            <a:ext cx="669727" cy="35720"/>
          </a:xfrm>
          <a:custGeom>
            <a:avLst/>
            <a:gdLst/>
            <a:ahLst/>
            <a:cxnLst/>
            <a:rect l="0" t="0" r="0" b="0"/>
            <a:pathLst>
              <a:path w="669727" h="35720">
                <a:moveTo>
                  <a:pt x="8930" y="26789"/>
                </a:move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17859" y="35719"/>
                </a:lnTo>
                <a:lnTo>
                  <a:pt x="26789" y="35719"/>
                </a:lnTo>
                <a:lnTo>
                  <a:pt x="35719" y="35719"/>
                </a:lnTo>
                <a:lnTo>
                  <a:pt x="44648" y="35719"/>
                </a:lnTo>
                <a:lnTo>
                  <a:pt x="53578" y="35719"/>
                </a:lnTo>
                <a:lnTo>
                  <a:pt x="62508" y="35719"/>
                </a:lnTo>
                <a:lnTo>
                  <a:pt x="80367" y="35719"/>
                </a:lnTo>
                <a:lnTo>
                  <a:pt x="89297" y="26789"/>
                </a:lnTo>
                <a:lnTo>
                  <a:pt x="98226" y="26789"/>
                </a:lnTo>
                <a:lnTo>
                  <a:pt x="116086" y="26789"/>
                </a:lnTo>
                <a:lnTo>
                  <a:pt x="133945" y="26789"/>
                </a:lnTo>
                <a:lnTo>
                  <a:pt x="151805" y="26789"/>
                </a:lnTo>
                <a:lnTo>
                  <a:pt x="169664" y="26789"/>
                </a:lnTo>
                <a:lnTo>
                  <a:pt x="187523" y="26789"/>
                </a:lnTo>
                <a:lnTo>
                  <a:pt x="205383" y="26789"/>
                </a:lnTo>
                <a:lnTo>
                  <a:pt x="223242" y="17859"/>
                </a:lnTo>
                <a:lnTo>
                  <a:pt x="241101" y="17859"/>
                </a:lnTo>
                <a:lnTo>
                  <a:pt x="267890" y="17859"/>
                </a:lnTo>
                <a:lnTo>
                  <a:pt x="285750" y="17859"/>
                </a:lnTo>
                <a:lnTo>
                  <a:pt x="312539" y="17859"/>
                </a:lnTo>
                <a:lnTo>
                  <a:pt x="339328" y="8930"/>
                </a:lnTo>
                <a:lnTo>
                  <a:pt x="366117" y="8930"/>
                </a:lnTo>
                <a:lnTo>
                  <a:pt x="392906" y="8930"/>
                </a:lnTo>
                <a:lnTo>
                  <a:pt x="419695" y="8930"/>
                </a:lnTo>
                <a:lnTo>
                  <a:pt x="446484" y="8930"/>
                </a:lnTo>
                <a:lnTo>
                  <a:pt x="473273" y="8930"/>
                </a:lnTo>
                <a:lnTo>
                  <a:pt x="500062" y="8930"/>
                </a:lnTo>
                <a:lnTo>
                  <a:pt x="526851" y="8930"/>
                </a:lnTo>
                <a:lnTo>
                  <a:pt x="553640" y="8930"/>
                </a:lnTo>
                <a:lnTo>
                  <a:pt x="571500" y="0"/>
                </a:lnTo>
                <a:lnTo>
                  <a:pt x="598289" y="0"/>
                </a:lnTo>
                <a:lnTo>
                  <a:pt x="616148" y="8930"/>
                </a:lnTo>
                <a:lnTo>
                  <a:pt x="634008" y="8930"/>
                </a:lnTo>
                <a:lnTo>
                  <a:pt x="642937" y="8930"/>
                </a:lnTo>
                <a:lnTo>
                  <a:pt x="651867" y="8930"/>
                </a:lnTo>
                <a:lnTo>
                  <a:pt x="669726" y="8930"/>
                </a:lnTo>
                <a:lnTo>
                  <a:pt x="669726" y="8930"/>
                </a:lnTo>
                <a:lnTo>
                  <a:pt x="66972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5348883" y="3196828"/>
            <a:ext cx="589360" cy="71438"/>
          </a:xfrm>
          <a:custGeom>
            <a:avLst/>
            <a:gdLst/>
            <a:ahLst/>
            <a:cxnLst/>
            <a:rect l="0" t="0" r="0" b="0"/>
            <a:pathLst>
              <a:path w="589360" h="71438">
                <a:moveTo>
                  <a:pt x="0" y="71437"/>
                </a:moveTo>
                <a:lnTo>
                  <a:pt x="8930" y="71437"/>
                </a:lnTo>
                <a:lnTo>
                  <a:pt x="8930" y="71437"/>
                </a:lnTo>
                <a:lnTo>
                  <a:pt x="8930" y="71437"/>
                </a:lnTo>
                <a:lnTo>
                  <a:pt x="8930" y="62508"/>
                </a:lnTo>
                <a:lnTo>
                  <a:pt x="17859" y="62508"/>
                </a:lnTo>
                <a:lnTo>
                  <a:pt x="26789" y="62508"/>
                </a:lnTo>
                <a:lnTo>
                  <a:pt x="35719" y="62508"/>
                </a:lnTo>
                <a:lnTo>
                  <a:pt x="44648" y="53578"/>
                </a:lnTo>
                <a:lnTo>
                  <a:pt x="53578" y="53578"/>
                </a:lnTo>
                <a:lnTo>
                  <a:pt x="71437" y="44648"/>
                </a:lnTo>
                <a:lnTo>
                  <a:pt x="80367" y="44648"/>
                </a:lnTo>
                <a:lnTo>
                  <a:pt x="98226" y="44648"/>
                </a:lnTo>
                <a:lnTo>
                  <a:pt x="107156" y="44648"/>
                </a:lnTo>
                <a:lnTo>
                  <a:pt x="125015" y="35718"/>
                </a:lnTo>
                <a:lnTo>
                  <a:pt x="142875" y="35718"/>
                </a:lnTo>
                <a:lnTo>
                  <a:pt x="160734" y="35718"/>
                </a:lnTo>
                <a:lnTo>
                  <a:pt x="187523" y="35718"/>
                </a:lnTo>
                <a:lnTo>
                  <a:pt x="205383" y="35718"/>
                </a:lnTo>
                <a:lnTo>
                  <a:pt x="232172" y="35718"/>
                </a:lnTo>
                <a:lnTo>
                  <a:pt x="258961" y="26789"/>
                </a:lnTo>
                <a:lnTo>
                  <a:pt x="285750" y="26789"/>
                </a:lnTo>
                <a:lnTo>
                  <a:pt x="321469" y="26789"/>
                </a:lnTo>
                <a:lnTo>
                  <a:pt x="348258" y="17859"/>
                </a:lnTo>
                <a:lnTo>
                  <a:pt x="383976" y="17859"/>
                </a:lnTo>
                <a:lnTo>
                  <a:pt x="410765" y="17859"/>
                </a:lnTo>
                <a:lnTo>
                  <a:pt x="446484" y="8929"/>
                </a:lnTo>
                <a:lnTo>
                  <a:pt x="473273" y="8929"/>
                </a:lnTo>
                <a:lnTo>
                  <a:pt x="508992" y="8929"/>
                </a:lnTo>
                <a:lnTo>
                  <a:pt x="535781" y="0"/>
                </a:lnTo>
                <a:lnTo>
                  <a:pt x="562570" y="0"/>
                </a:lnTo>
                <a:lnTo>
                  <a:pt x="580430" y="0"/>
                </a:lnTo>
                <a:lnTo>
                  <a:pt x="589359" y="0"/>
                </a:lnTo>
                <a:lnTo>
                  <a:pt x="58935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7152680" y="3161109"/>
            <a:ext cx="589360" cy="17860"/>
          </a:xfrm>
          <a:custGeom>
            <a:avLst/>
            <a:gdLst/>
            <a:ahLst/>
            <a:cxnLst/>
            <a:rect l="0" t="0" r="0" b="0"/>
            <a:pathLst>
              <a:path w="589360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60734" y="0"/>
                </a:lnTo>
                <a:lnTo>
                  <a:pt x="178593" y="0"/>
                </a:lnTo>
                <a:lnTo>
                  <a:pt x="205383" y="0"/>
                </a:lnTo>
                <a:lnTo>
                  <a:pt x="223242" y="0"/>
                </a:lnTo>
                <a:lnTo>
                  <a:pt x="241101" y="0"/>
                </a:lnTo>
                <a:lnTo>
                  <a:pt x="267890" y="0"/>
                </a:lnTo>
                <a:lnTo>
                  <a:pt x="294679" y="8930"/>
                </a:lnTo>
                <a:lnTo>
                  <a:pt x="321468" y="8930"/>
                </a:lnTo>
                <a:lnTo>
                  <a:pt x="348258" y="8930"/>
                </a:lnTo>
                <a:lnTo>
                  <a:pt x="375047" y="8930"/>
                </a:lnTo>
                <a:lnTo>
                  <a:pt x="401836" y="8930"/>
                </a:lnTo>
                <a:lnTo>
                  <a:pt x="428625" y="8930"/>
                </a:lnTo>
                <a:lnTo>
                  <a:pt x="455414" y="8930"/>
                </a:lnTo>
                <a:lnTo>
                  <a:pt x="491133" y="8930"/>
                </a:lnTo>
                <a:lnTo>
                  <a:pt x="508992" y="8930"/>
                </a:lnTo>
                <a:lnTo>
                  <a:pt x="535781" y="8930"/>
                </a:lnTo>
                <a:lnTo>
                  <a:pt x="553640" y="8930"/>
                </a:lnTo>
                <a:lnTo>
                  <a:pt x="562570" y="8930"/>
                </a:lnTo>
                <a:lnTo>
                  <a:pt x="571500" y="8930"/>
                </a:lnTo>
                <a:lnTo>
                  <a:pt x="580429" y="8930"/>
                </a:lnTo>
                <a:lnTo>
                  <a:pt x="589359" y="17859"/>
                </a:lnTo>
                <a:lnTo>
                  <a:pt x="589359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5000625" y="5286375"/>
            <a:ext cx="446485" cy="53579"/>
          </a:xfrm>
          <a:custGeom>
            <a:avLst/>
            <a:gdLst/>
            <a:ahLst/>
            <a:cxnLst/>
            <a:rect l="0" t="0" r="0" b="0"/>
            <a:pathLst>
              <a:path w="446485" h="53579">
                <a:moveTo>
                  <a:pt x="893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8" y="26789"/>
                </a:lnTo>
                <a:lnTo>
                  <a:pt x="62508" y="26789"/>
                </a:lnTo>
                <a:lnTo>
                  <a:pt x="71438" y="26789"/>
                </a:lnTo>
                <a:lnTo>
                  <a:pt x="80367" y="26789"/>
                </a:lnTo>
                <a:lnTo>
                  <a:pt x="98227" y="26789"/>
                </a:lnTo>
                <a:lnTo>
                  <a:pt x="107156" y="26789"/>
                </a:lnTo>
                <a:lnTo>
                  <a:pt x="125016" y="26789"/>
                </a:lnTo>
                <a:lnTo>
                  <a:pt x="142875" y="17859"/>
                </a:lnTo>
                <a:lnTo>
                  <a:pt x="160734" y="17859"/>
                </a:lnTo>
                <a:lnTo>
                  <a:pt x="178594" y="8930"/>
                </a:lnTo>
                <a:lnTo>
                  <a:pt x="196453" y="8930"/>
                </a:lnTo>
                <a:lnTo>
                  <a:pt x="223242" y="8930"/>
                </a:lnTo>
                <a:lnTo>
                  <a:pt x="241102" y="0"/>
                </a:lnTo>
                <a:lnTo>
                  <a:pt x="258961" y="0"/>
                </a:lnTo>
                <a:lnTo>
                  <a:pt x="285750" y="0"/>
                </a:lnTo>
                <a:lnTo>
                  <a:pt x="303609" y="0"/>
                </a:lnTo>
                <a:lnTo>
                  <a:pt x="330398" y="0"/>
                </a:lnTo>
                <a:lnTo>
                  <a:pt x="348258" y="0"/>
                </a:lnTo>
                <a:lnTo>
                  <a:pt x="366117" y="8930"/>
                </a:lnTo>
                <a:lnTo>
                  <a:pt x="383977" y="17859"/>
                </a:lnTo>
                <a:lnTo>
                  <a:pt x="401836" y="17859"/>
                </a:lnTo>
                <a:lnTo>
                  <a:pt x="419695" y="26789"/>
                </a:lnTo>
                <a:lnTo>
                  <a:pt x="428625" y="35719"/>
                </a:lnTo>
                <a:lnTo>
                  <a:pt x="437555" y="44648"/>
                </a:lnTo>
                <a:lnTo>
                  <a:pt x="446484" y="44648"/>
                </a:lnTo>
                <a:lnTo>
                  <a:pt x="446484" y="53578"/>
                </a:lnTo>
                <a:lnTo>
                  <a:pt x="446484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7116961" y="5268516"/>
            <a:ext cx="464345" cy="35719"/>
          </a:xfrm>
          <a:custGeom>
            <a:avLst/>
            <a:gdLst/>
            <a:ahLst/>
            <a:cxnLst/>
            <a:rect l="0" t="0" r="0" b="0"/>
            <a:pathLst>
              <a:path w="464345" h="35719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9" y="17859"/>
                </a:lnTo>
                <a:lnTo>
                  <a:pt x="44648" y="17859"/>
                </a:lnTo>
                <a:lnTo>
                  <a:pt x="62508" y="17859"/>
                </a:lnTo>
                <a:lnTo>
                  <a:pt x="80367" y="17859"/>
                </a:lnTo>
                <a:lnTo>
                  <a:pt x="98227" y="17859"/>
                </a:lnTo>
                <a:lnTo>
                  <a:pt x="107156" y="8929"/>
                </a:lnTo>
                <a:lnTo>
                  <a:pt x="133945" y="8929"/>
                </a:lnTo>
                <a:lnTo>
                  <a:pt x="151805" y="8929"/>
                </a:lnTo>
                <a:lnTo>
                  <a:pt x="178594" y="8929"/>
                </a:lnTo>
                <a:lnTo>
                  <a:pt x="205383" y="8929"/>
                </a:lnTo>
                <a:lnTo>
                  <a:pt x="232172" y="8929"/>
                </a:lnTo>
                <a:lnTo>
                  <a:pt x="258961" y="0"/>
                </a:lnTo>
                <a:lnTo>
                  <a:pt x="285750" y="0"/>
                </a:lnTo>
                <a:lnTo>
                  <a:pt x="312539" y="0"/>
                </a:lnTo>
                <a:lnTo>
                  <a:pt x="339328" y="8929"/>
                </a:lnTo>
                <a:lnTo>
                  <a:pt x="357187" y="8929"/>
                </a:lnTo>
                <a:lnTo>
                  <a:pt x="383977" y="8929"/>
                </a:lnTo>
                <a:lnTo>
                  <a:pt x="401836" y="8929"/>
                </a:lnTo>
                <a:lnTo>
                  <a:pt x="419695" y="8929"/>
                </a:lnTo>
                <a:lnTo>
                  <a:pt x="428625" y="17859"/>
                </a:lnTo>
                <a:lnTo>
                  <a:pt x="437555" y="17859"/>
                </a:lnTo>
                <a:lnTo>
                  <a:pt x="455414" y="17859"/>
                </a:lnTo>
                <a:lnTo>
                  <a:pt x="455414" y="26789"/>
                </a:lnTo>
                <a:lnTo>
                  <a:pt x="464344" y="26789"/>
                </a:lnTo>
                <a:lnTo>
                  <a:pt x="464344" y="26789"/>
                </a:lnTo>
                <a:lnTo>
                  <a:pt x="46434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3821906" y="2518172"/>
            <a:ext cx="392908" cy="678657"/>
          </a:xfrm>
          <a:custGeom>
            <a:avLst/>
            <a:gdLst/>
            <a:ahLst/>
            <a:cxnLst/>
            <a:rect l="0" t="0" r="0" b="0"/>
            <a:pathLst>
              <a:path w="392908" h="678657">
                <a:moveTo>
                  <a:pt x="8930" y="893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35719"/>
                </a:lnTo>
                <a:lnTo>
                  <a:pt x="26789" y="44648"/>
                </a:lnTo>
                <a:lnTo>
                  <a:pt x="26789" y="53578"/>
                </a:lnTo>
                <a:lnTo>
                  <a:pt x="26789" y="71437"/>
                </a:lnTo>
                <a:lnTo>
                  <a:pt x="35719" y="80367"/>
                </a:lnTo>
                <a:lnTo>
                  <a:pt x="44649" y="89297"/>
                </a:lnTo>
                <a:lnTo>
                  <a:pt x="44649" y="107156"/>
                </a:lnTo>
                <a:lnTo>
                  <a:pt x="53578" y="116086"/>
                </a:lnTo>
                <a:lnTo>
                  <a:pt x="62508" y="133945"/>
                </a:lnTo>
                <a:lnTo>
                  <a:pt x="80367" y="142875"/>
                </a:lnTo>
                <a:lnTo>
                  <a:pt x="89297" y="160734"/>
                </a:lnTo>
                <a:lnTo>
                  <a:pt x="98227" y="178594"/>
                </a:lnTo>
                <a:lnTo>
                  <a:pt x="107157" y="187523"/>
                </a:lnTo>
                <a:lnTo>
                  <a:pt x="116086" y="214312"/>
                </a:lnTo>
                <a:lnTo>
                  <a:pt x="125016" y="223242"/>
                </a:lnTo>
                <a:lnTo>
                  <a:pt x="133946" y="241101"/>
                </a:lnTo>
                <a:lnTo>
                  <a:pt x="142875" y="258961"/>
                </a:lnTo>
                <a:lnTo>
                  <a:pt x="151805" y="276820"/>
                </a:lnTo>
                <a:lnTo>
                  <a:pt x="160735" y="303609"/>
                </a:lnTo>
                <a:lnTo>
                  <a:pt x="169664" y="321468"/>
                </a:lnTo>
                <a:lnTo>
                  <a:pt x="178594" y="330398"/>
                </a:lnTo>
                <a:lnTo>
                  <a:pt x="187524" y="348257"/>
                </a:lnTo>
                <a:lnTo>
                  <a:pt x="196453" y="366117"/>
                </a:lnTo>
                <a:lnTo>
                  <a:pt x="205383" y="383976"/>
                </a:lnTo>
                <a:lnTo>
                  <a:pt x="214313" y="401835"/>
                </a:lnTo>
                <a:lnTo>
                  <a:pt x="223242" y="419695"/>
                </a:lnTo>
                <a:lnTo>
                  <a:pt x="241102" y="437554"/>
                </a:lnTo>
                <a:lnTo>
                  <a:pt x="241102" y="455414"/>
                </a:lnTo>
                <a:lnTo>
                  <a:pt x="250032" y="482203"/>
                </a:lnTo>
                <a:lnTo>
                  <a:pt x="267891" y="500062"/>
                </a:lnTo>
                <a:lnTo>
                  <a:pt x="276821" y="517921"/>
                </a:lnTo>
                <a:lnTo>
                  <a:pt x="285750" y="535781"/>
                </a:lnTo>
                <a:lnTo>
                  <a:pt x="294680" y="544710"/>
                </a:lnTo>
                <a:lnTo>
                  <a:pt x="312539" y="562570"/>
                </a:lnTo>
                <a:lnTo>
                  <a:pt x="321469" y="580429"/>
                </a:lnTo>
                <a:lnTo>
                  <a:pt x="330399" y="589359"/>
                </a:lnTo>
                <a:lnTo>
                  <a:pt x="339328" y="607218"/>
                </a:lnTo>
                <a:lnTo>
                  <a:pt x="348258" y="616148"/>
                </a:lnTo>
                <a:lnTo>
                  <a:pt x="357188" y="634007"/>
                </a:lnTo>
                <a:lnTo>
                  <a:pt x="366117" y="642937"/>
                </a:lnTo>
                <a:lnTo>
                  <a:pt x="375047" y="651867"/>
                </a:lnTo>
                <a:lnTo>
                  <a:pt x="375047" y="660796"/>
                </a:lnTo>
                <a:lnTo>
                  <a:pt x="383977" y="669726"/>
                </a:lnTo>
                <a:lnTo>
                  <a:pt x="392907" y="669726"/>
                </a:lnTo>
                <a:lnTo>
                  <a:pt x="392907" y="678656"/>
                </a:lnTo>
                <a:lnTo>
                  <a:pt x="392907" y="678656"/>
                </a:lnTo>
                <a:lnTo>
                  <a:pt x="392907" y="678656"/>
                </a:lnTo>
                <a:lnTo>
                  <a:pt x="392907" y="6786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3759398" y="2527102"/>
            <a:ext cx="455416" cy="634008"/>
          </a:xfrm>
          <a:custGeom>
            <a:avLst/>
            <a:gdLst/>
            <a:ahLst/>
            <a:cxnLst/>
            <a:rect l="0" t="0" r="0" b="0"/>
            <a:pathLst>
              <a:path w="455416" h="634008">
                <a:moveTo>
                  <a:pt x="455415" y="0"/>
                </a:moveTo>
                <a:lnTo>
                  <a:pt x="455415" y="0"/>
                </a:lnTo>
                <a:lnTo>
                  <a:pt x="455415" y="0"/>
                </a:lnTo>
                <a:lnTo>
                  <a:pt x="446485" y="8929"/>
                </a:lnTo>
                <a:lnTo>
                  <a:pt x="446485" y="17859"/>
                </a:lnTo>
                <a:lnTo>
                  <a:pt x="446485" y="26789"/>
                </a:lnTo>
                <a:lnTo>
                  <a:pt x="437555" y="35718"/>
                </a:lnTo>
                <a:lnTo>
                  <a:pt x="437555" y="44648"/>
                </a:lnTo>
                <a:lnTo>
                  <a:pt x="428625" y="62507"/>
                </a:lnTo>
                <a:lnTo>
                  <a:pt x="419696" y="71437"/>
                </a:lnTo>
                <a:lnTo>
                  <a:pt x="410766" y="89296"/>
                </a:lnTo>
                <a:lnTo>
                  <a:pt x="401836" y="98226"/>
                </a:lnTo>
                <a:lnTo>
                  <a:pt x="392907" y="116086"/>
                </a:lnTo>
                <a:lnTo>
                  <a:pt x="383977" y="133945"/>
                </a:lnTo>
                <a:lnTo>
                  <a:pt x="375047" y="151804"/>
                </a:lnTo>
                <a:lnTo>
                  <a:pt x="357188" y="169664"/>
                </a:lnTo>
                <a:lnTo>
                  <a:pt x="348258" y="187523"/>
                </a:lnTo>
                <a:lnTo>
                  <a:pt x="339329" y="205382"/>
                </a:lnTo>
                <a:lnTo>
                  <a:pt x="330399" y="232171"/>
                </a:lnTo>
                <a:lnTo>
                  <a:pt x="312540" y="250031"/>
                </a:lnTo>
                <a:lnTo>
                  <a:pt x="303610" y="267890"/>
                </a:lnTo>
                <a:lnTo>
                  <a:pt x="285750" y="285749"/>
                </a:lnTo>
                <a:lnTo>
                  <a:pt x="276821" y="312538"/>
                </a:lnTo>
                <a:lnTo>
                  <a:pt x="258961" y="330398"/>
                </a:lnTo>
                <a:lnTo>
                  <a:pt x="241102" y="348257"/>
                </a:lnTo>
                <a:lnTo>
                  <a:pt x="232172" y="366116"/>
                </a:lnTo>
                <a:lnTo>
                  <a:pt x="214313" y="392905"/>
                </a:lnTo>
                <a:lnTo>
                  <a:pt x="196454" y="410765"/>
                </a:lnTo>
                <a:lnTo>
                  <a:pt x="187524" y="428624"/>
                </a:lnTo>
                <a:lnTo>
                  <a:pt x="169665" y="446484"/>
                </a:lnTo>
                <a:lnTo>
                  <a:pt x="151805" y="473273"/>
                </a:lnTo>
                <a:lnTo>
                  <a:pt x="142875" y="482202"/>
                </a:lnTo>
                <a:lnTo>
                  <a:pt x="125016" y="500062"/>
                </a:lnTo>
                <a:lnTo>
                  <a:pt x="107157" y="526851"/>
                </a:lnTo>
                <a:lnTo>
                  <a:pt x="89297" y="535780"/>
                </a:lnTo>
                <a:lnTo>
                  <a:pt x="71438" y="553640"/>
                </a:lnTo>
                <a:lnTo>
                  <a:pt x="62508" y="571499"/>
                </a:lnTo>
                <a:lnTo>
                  <a:pt x="44649" y="589359"/>
                </a:lnTo>
                <a:lnTo>
                  <a:pt x="35719" y="598288"/>
                </a:lnTo>
                <a:lnTo>
                  <a:pt x="26790" y="607218"/>
                </a:lnTo>
                <a:lnTo>
                  <a:pt x="17860" y="625077"/>
                </a:lnTo>
                <a:lnTo>
                  <a:pt x="8930" y="634007"/>
                </a:lnTo>
                <a:lnTo>
                  <a:pt x="0" y="634007"/>
                </a:lnTo>
                <a:lnTo>
                  <a:pt x="0" y="63400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4027289" y="4759523"/>
            <a:ext cx="133946" cy="312541"/>
          </a:xfrm>
          <a:custGeom>
            <a:avLst/>
            <a:gdLst/>
            <a:ahLst/>
            <a:cxnLst/>
            <a:rect l="0" t="0" r="0" b="0"/>
            <a:pathLst>
              <a:path w="133946" h="312541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17859" y="62508"/>
                </a:lnTo>
                <a:lnTo>
                  <a:pt x="17859" y="80367"/>
                </a:lnTo>
                <a:lnTo>
                  <a:pt x="26789" y="89297"/>
                </a:lnTo>
                <a:lnTo>
                  <a:pt x="26789" y="107156"/>
                </a:lnTo>
                <a:lnTo>
                  <a:pt x="35719" y="125016"/>
                </a:lnTo>
                <a:lnTo>
                  <a:pt x="44649" y="133946"/>
                </a:lnTo>
                <a:lnTo>
                  <a:pt x="53578" y="151805"/>
                </a:lnTo>
                <a:lnTo>
                  <a:pt x="62508" y="169665"/>
                </a:lnTo>
                <a:lnTo>
                  <a:pt x="71438" y="187524"/>
                </a:lnTo>
                <a:lnTo>
                  <a:pt x="71438" y="196454"/>
                </a:lnTo>
                <a:lnTo>
                  <a:pt x="80367" y="214313"/>
                </a:lnTo>
                <a:lnTo>
                  <a:pt x="89297" y="232172"/>
                </a:lnTo>
                <a:lnTo>
                  <a:pt x="98227" y="250032"/>
                </a:lnTo>
                <a:lnTo>
                  <a:pt x="107156" y="258961"/>
                </a:lnTo>
                <a:lnTo>
                  <a:pt x="116086" y="267891"/>
                </a:lnTo>
                <a:lnTo>
                  <a:pt x="116086" y="276821"/>
                </a:lnTo>
                <a:lnTo>
                  <a:pt x="125016" y="294680"/>
                </a:lnTo>
                <a:lnTo>
                  <a:pt x="125016" y="303610"/>
                </a:lnTo>
                <a:lnTo>
                  <a:pt x="133945" y="312540"/>
                </a:lnTo>
                <a:lnTo>
                  <a:pt x="133945" y="312540"/>
                </a:lnTo>
                <a:lnTo>
                  <a:pt x="133945" y="312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3982641" y="4848820"/>
            <a:ext cx="214313" cy="187525"/>
          </a:xfrm>
          <a:custGeom>
            <a:avLst/>
            <a:gdLst/>
            <a:ahLst/>
            <a:cxnLst/>
            <a:rect l="0" t="0" r="0" b="0"/>
            <a:pathLst>
              <a:path w="214313" h="187525">
                <a:moveTo>
                  <a:pt x="214312" y="0"/>
                </a:moveTo>
                <a:lnTo>
                  <a:pt x="214312" y="0"/>
                </a:lnTo>
                <a:lnTo>
                  <a:pt x="205382" y="0"/>
                </a:lnTo>
                <a:lnTo>
                  <a:pt x="205382" y="0"/>
                </a:lnTo>
                <a:lnTo>
                  <a:pt x="196453" y="8930"/>
                </a:lnTo>
                <a:lnTo>
                  <a:pt x="187523" y="8930"/>
                </a:lnTo>
                <a:lnTo>
                  <a:pt x="178593" y="17859"/>
                </a:lnTo>
                <a:lnTo>
                  <a:pt x="178593" y="26789"/>
                </a:lnTo>
                <a:lnTo>
                  <a:pt x="160734" y="35719"/>
                </a:lnTo>
                <a:lnTo>
                  <a:pt x="151804" y="44649"/>
                </a:lnTo>
                <a:lnTo>
                  <a:pt x="142875" y="53578"/>
                </a:lnTo>
                <a:lnTo>
                  <a:pt x="133945" y="62508"/>
                </a:lnTo>
                <a:lnTo>
                  <a:pt x="116086" y="80368"/>
                </a:lnTo>
                <a:lnTo>
                  <a:pt x="98226" y="89297"/>
                </a:lnTo>
                <a:lnTo>
                  <a:pt x="89297" y="107157"/>
                </a:lnTo>
                <a:lnTo>
                  <a:pt x="71437" y="125016"/>
                </a:lnTo>
                <a:lnTo>
                  <a:pt x="53578" y="133946"/>
                </a:lnTo>
                <a:lnTo>
                  <a:pt x="35718" y="151805"/>
                </a:lnTo>
                <a:lnTo>
                  <a:pt x="26789" y="169664"/>
                </a:lnTo>
                <a:lnTo>
                  <a:pt x="0" y="187524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241102" y="1509117"/>
            <a:ext cx="258962" cy="339329"/>
          </a:xfrm>
          <a:custGeom>
            <a:avLst/>
            <a:gdLst/>
            <a:ahLst/>
            <a:cxnLst/>
            <a:rect l="0" t="0" r="0" b="0"/>
            <a:pathLst>
              <a:path w="258962" h="339329">
                <a:moveTo>
                  <a:pt x="151804" y="0"/>
                </a:move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8930"/>
                </a:lnTo>
                <a:lnTo>
                  <a:pt x="107156" y="8930"/>
                </a:lnTo>
                <a:lnTo>
                  <a:pt x="107156" y="17859"/>
                </a:lnTo>
                <a:lnTo>
                  <a:pt x="98226" y="26789"/>
                </a:lnTo>
                <a:lnTo>
                  <a:pt x="80367" y="44648"/>
                </a:lnTo>
                <a:lnTo>
                  <a:pt x="71437" y="53578"/>
                </a:lnTo>
                <a:lnTo>
                  <a:pt x="62507" y="62508"/>
                </a:lnTo>
                <a:lnTo>
                  <a:pt x="44648" y="80367"/>
                </a:lnTo>
                <a:lnTo>
                  <a:pt x="35718" y="98227"/>
                </a:lnTo>
                <a:lnTo>
                  <a:pt x="26789" y="107156"/>
                </a:lnTo>
                <a:lnTo>
                  <a:pt x="26789" y="125016"/>
                </a:lnTo>
                <a:lnTo>
                  <a:pt x="17859" y="142875"/>
                </a:lnTo>
                <a:lnTo>
                  <a:pt x="8929" y="151805"/>
                </a:lnTo>
                <a:lnTo>
                  <a:pt x="8929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0" y="223242"/>
                </a:lnTo>
                <a:lnTo>
                  <a:pt x="0" y="241102"/>
                </a:lnTo>
                <a:lnTo>
                  <a:pt x="0" y="258961"/>
                </a:lnTo>
                <a:lnTo>
                  <a:pt x="8929" y="267891"/>
                </a:lnTo>
                <a:lnTo>
                  <a:pt x="17859" y="285750"/>
                </a:lnTo>
                <a:lnTo>
                  <a:pt x="26789" y="294680"/>
                </a:lnTo>
                <a:lnTo>
                  <a:pt x="35718" y="303609"/>
                </a:lnTo>
                <a:lnTo>
                  <a:pt x="44648" y="312539"/>
                </a:lnTo>
                <a:lnTo>
                  <a:pt x="53578" y="312539"/>
                </a:lnTo>
                <a:lnTo>
                  <a:pt x="62507" y="321469"/>
                </a:lnTo>
                <a:lnTo>
                  <a:pt x="71437" y="330398"/>
                </a:lnTo>
                <a:lnTo>
                  <a:pt x="89297" y="330398"/>
                </a:lnTo>
                <a:lnTo>
                  <a:pt x="89297" y="339328"/>
                </a:lnTo>
                <a:lnTo>
                  <a:pt x="107156" y="330398"/>
                </a:lnTo>
                <a:lnTo>
                  <a:pt x="125015" y="330398"/>
                </a:lnTo>
                <a:lnTo>
                  <a:pt x="133945" y="330398"/>
                </a:lnTo>
                <a:lnTo>
                  <a:pt x="151804" y="321469"/>
                </a:lnTo>
                <a:lnTo>
                  <a:pt x="169664" y="312539"/>
                </a:lnTo>
                <a:lnTo>
                  <a:pt x="187523" y="303609"/>
                </a:lnTo>
                <a:lnTo>
                  <a:pt x="205382" y="294680"/>
                </a:lnTo>
                <a:lnTo>
                  <a:pt x="223242" y="285750"/>
                </a:lnTo>
                <a:lnTo>
                  <a:pt x="232172" y="267891"/>
                </a:lnTo>
                <a:lnTo>
                  <a:pt x="241101" y="258961"/>
                </a:lnTo>
                <a:lnTo>
                  <a:pt x="241101" y="250031"/>
                </a:lnTo>
                <a:lnTo>
                  <a:pt x="250031" y="241102"/>
                </a:lnTo>
                <a:lnTo>
                  <a:pt x="250031" y="232172"/>
                </a:lnTo>
                <a:lnTo>
                  <a:pt x="258961" y="232172"/>
                </a:lnTo>
                <a:lnTo>
                  <a:pt x="258961" y="223242"/>
                </a:lnTo>
                <a:lnTo>
                  <a:pt x="258961" y="214312"/>
                </a:lnTo>
                <a:lnTo>
                  <a:pt x="258961" y="205383"/>
                </a:lnTo>
                <a:lnTo>
                  <a:pt x="258961" y="205383"/>
                </a:lnTo>
                <a:lnTo>
                  <a:pt x="250031" y="196453"/>
                </a:lnTo>
                <a:lnTo>
                  <a:pt x="250031" y="196453"/>
                </a:lnTo>
                <a:lnTo>
                  <a:pt x="241101" y="196453"/>
                </a:lnTo>
                <a:lnTo>
                  <a:pt x="232172" y="196453"/>
                </a:lnTo>
                <a:lnTo>
                  <a:pt x="214312" y="196453"/>
                </a:lnTo>
                <a:lnTo>
                  <a:pt x="205382" y="205383"/>
                </a:lnTo>
                <a:lnTo>
                  <a:pt x="196453" y="205383"/>
                </a:lnTo>
                <a:lnTo>
                  <a:pt x="196453" y="205383"/>
                </a:lnTo>
                <a:lnTo>
                  <a:pt x="187523" y="205383"/>
                </a:lnTo>
                <a:lnTo>
                  <a:pt x="178593" y="214312"/>
                </a:lnTo>
                <a:lnTo>
                  <a:pt x="169664" y="214312"/>
                </a:lnTo>
                <a:lnTo>
                  <a:pt x="169664" y="223242"/>
                </a:lnTo>
                <a:lnTo>
                  <a:pt x="160734" y="232172"/>
                </a:lnTo>
                <a:lnTo>
                  <a:pt x="160734" y="232172"/>
                </a:lnTo>
                <a:lnTo>
                  <a:pt x="160734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526852" y="1696640"/>
            <a:ext cx="98227" cy="116087"/>
          </a:xfrm>
          <a:custGeom>
            <a:avLst/>
            <a:gdLst/>
            <a:ahLst/>
            <a:cxnLst/>
            <a:rect l="0" t="0" r="0" b="0"/>
            <a:pathLst>
              <a:path w="98227" h="116087">
                <a:moveTo>
                  <a:pt x="44648" y="26789"/>
                </a:moveTo>
                <a:lnTo>
                  <a:pt x="4464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62507" y="35719"/>
                </a:lnTo>
                <a:lnTo>
                  <a:pt x="62507" y="35719"/>
                </a:lnTo>
                <a:lnTo>
                  <a:pt x="71437" y="26789"/>
                </a:lnTo>
                <a:lnTo>
                  <a:pt x="80367" y="26789"/>
                </a:lnTo>
                <a:lnTo>
                  <a:pt x="89297" y="17860"/>
                </a:lnTo>
                <a:lnTo>
                  <a:pt x="89297" y="17860"/>
                </a:lnTo>
                <a:lnTo>
                  <a:pt x="98226" y="8930"/>
                </a:lnTo>
                <a:lnTo>
                  <a:pt x="98226" y="8930"/>
                </a:lnTo>
                <a:lnTo>
                  <a:pt x="98226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44648" y="8930"/>
                </a:lnTo>
                <a:lnTo>
                  <a:pt x="35718" y="17860"/>
                </a:lnTo>
                <a:lnTo>
                  <a:pt x="26789" y="17860"/>
                </a:lnTo>
                <a:lnTo>
                  <a:pt x="17859" y="35719"/>
                </a:lnTo>
                <a:lnTo>
                  <a:pt x="17859" y="44649"/>
                </a:lnTo>
                <a:lnTo>
                  <a:pt x="8929" y="53579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8929" y="89297"/>
                </a:lnTo>
                <a:lnTo>
                  <a:pt x="8929" y="98227"/>
                </a:lnTo>
                <a:lnTo>
                  <a:pt x="17859" y="98227"/>
                </a:lnTo>
                <a:lnTo>
                  <a:pt x="26789" y="107157"/>
                </a:lnTo>
                <a:lnTo>
                  <a:pt x="35718" y="107157"/>
                </a:lnTo>
                <a:lnTo>
                  <a:pt x="44648" y="116086"/>
                </a:lnTo>
                <a:lnTo>
                  <a:pt x="53578" y="116086"/>
                </a:lnTo>
                <a:lnTo>
                  <a:pt x="71437" y="116086"/>
                </a:lnTo>
                <a:lnTo>
                  <a:pt x="80367" y="107157"/>
                </a:lnTo>
                <a:lnTo>
                  <a:pt x="98226" y="107157"/>
                </a:lnTo>
                <a:lnTo>
                  <a:pt x="98226" y="107157"/>
                </a:lnTo>
                <a:lnTo>
                  <a:pt x="98226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678656" y="1696640"/>
            <a:ext cx="107158" cy="133947"/>
          </a:xfrm>
          <a:custGeom>
            <a:avLst/>
            <a:gdLst/>
            <a:ahLst/>
            <a:cxnLst/>
            <a:rect l="0" t="0" r="0" b="0"/>
            <a:pathLst>
              <a:path w="107158" h="133947">
                <a:moveTo>
                  <a:pt x="8930" y="0"/>
                </a:move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9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107157"/>
                </a:lnTo>
                <a:lnTo>
                  <a:pt x="0" y="107157"/>
                </a:lnTo>
                <a:lnTo>
                  <a:pt x="0" y="107157"/>
                </a:lnTo>
                <a:lnTo>
                  <a:pt x="8930" y="10715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80368"/>
                </a:lnTo>
                <a:lnTo>
                  <a:pt x="8930" y="71438"/>
                </a:lnTo>
                <a:lnTo>
                  <a:pt x="8930" y="53579"/>
                </a:lnTo>
                <a:lnTo>
                  <a:pt x="8930" y="44649"/>
                </a:lnTo>
                <a:lnTo>
                  <a:pt x="17860" y="35719"/>
                </a:lnTo>
                <a:lnTo>
                  <a:pt x="17860" y="26789"/>
                </a:lnTo>
                <a:lnTo>
                  <a:pt x="26789" y="17860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17860"/>
                </a:lnTo>
                <a:lnTo>
                  <a:pt x="62508" y="26789"/>
                </a:lnTo>
                <a:lnTo>
                  <a:pt x="62508" y="35719"/>
                </a:lnTo>
                <a:lnTo>
                  <a:pt x="71438" y="44649"/>
                </a:lnTo>
                <a:lnTo>
                  <a:pt x="71438" y="53579"/>
                </a:lnTo>
                <a:lnTo>
                  <a:pt x="71438" y="62508"/>
                </a:lnTo>
                <a:lnTo>
                  <a:pt x="80368" y="71438"/>
                </a:lnTo>
                <a:lnTo>
                  <a:pt x="80368" y="80368"/>
                </a:lnTo>
                <a:lnTo>
                  <a:pt x="80368" y="98227"/>
                </a:lnTo>
                <a:lnTo>
                  <a:pt x="89297" y="98227"/>
                </a:lnTo>
                <a:lnTo>
                  <a:pt x="89297" y="116086"/>
                </a:lnTo>
                <a:lnTo>
                  <a:pt x="89297" y="125016"/>
                </a:lnTo>
                <a:lnTo>
                  <a:pt x="89297" y="125016"/>
                </a:lnTo>
                <a:lnTo>
                  <a:pt x="98227" y="125016"/>
                </a:lnTo>
                <a:lnTo>
                  <a:pt x="98227" y="133946"/>
                </a:lnTo>
                <a:lnTo>
                  <a:pt x="98227" y="133946"/>
                </a:lnTo>
                <a:lnTo>
                  <a:pt x="107157" y="133946"/>
                </a:lnTo>
                <a:lnTo>
                  <a:pt x="107157" y="1339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830461" y="1705570"/>
            <a:ext cx="116087" cy="125017"/>
          </a:xfrm>
          <a:custGeom>
            <a:avLst/>
            <a:gdLst/>
            <a:ahLst/>
            <a:cxnLst/>
            <a:rect l="0" t="0" r="0" b="0"/>
            <a:pathLst>
              <a:path w="116087" h="125017">
                <a:moveTo>
                  <a:pt x="53578" y="8930"/>
                </a:moveTo>
                <a:lnTo>
                  <a:pt x="5357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26789" y="125016"/>
                </a:lnTo>
                <a:lnTo>
                  <a:pt x="35719" y="125016"/>
                </a:lnTo>
                <a:lnTo>
                  <a:pt x="44648" y="116086"/>
                </a:lnTo>
                <a:lnTo>
                  <a:pt x="62508" y="116086"/>
                </a:lnTo>
                <a:lnTo>
                  <a:pt x="71438" y="107156"/>
                </a:lnTo>
                <a:lnTo>
                  <a:pt x="80367" y="107156"/>
                </a:lnTo>
                <a:lnTo>
                  <a:pt x="98227" y="98227"/>
                </a:lnTo>
                <a:lnTo>
                  <a:pt x="107156" y="89297"/>
                </a:lnTo>
                <a:lnTo>
                  <a:pt x="116086" y="80367"/>
                </a:lnTo>
                <a:lnTo>
                  <a:pt x="116086" y="71438"/>
                </a:lnTo>
                <a:lnTo>
                  <a:pt x="116086" y="71438"/>
                </a:lnTo>
                <a:lnTo>
                  <a:pt x="116086" y="6250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44649"/>
                </a:lnTo>
                <a:lnTo>
                  <a:pt x="107156" y="35719"/>
                </a:lnTo>
                <a:lnTo>
                  <a:pt x="98227" y="35719"/>
                </a:lnTo>
                <a:lnTo>
                  <a:pt x="98227" y="35719"/>
                </a:lnTo>
                <a:lnTo>
                  <a:pt x="89297" y="26789"/>
                </a:lnTo>
                <a:lnTo>
                  <a:pt x="80367" y="26789"/>
                </a:lnTo>
                <a:lnTo>
                  <a:pt x="71438" y="26789"/>
                </a:lnTo>
                <a:lnTo>
                  <a:pt x="71438" y="26789"/>
                </a:lnTo>
                <a:lnTo>
                  <a:pt x="71438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1080492" y="1464469"/>
            <a:ext cx="8931" cy="330399"/>
          </a:xfrm>
          <a:custGeom>
            <a:avLst/>
            <a:gdLst/>
            <a:ahLst/>
            <a:cxnLst/>
            <a:rect l="0" t="0" r="0" b="0"/>
            <a:pathLst>
              <a:path w="8931" h="330399">
                <a:moveTo>
                  <a:pt x="8930" y="0"/>
                </a:move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16085"/>
                </a:lnTo>
                <a:lnTo>
                  <a:pt x="8930" y="142875"/>
                </a:lnTo>
                <a:lnTo>
                  <a:pt x="8930" y="160734"/>
                </a:lnTo>
                <a:lnTo>
                  <a:pt x="0" y="178593"/>
                </a:lnTo>
                <a:lnTo>
                  <a:pt x="0" y="196453"/>
                </a:lnTo>
                <a:lnTo>
                  <a:pt x="0" y="214312"/>
                </a:lnTo>
                <a:lnTo>
                  <a:pt x="0" y="232171"/>
                </a:lnTo>
                <a:lnTo>
                  <a:pt x="0" y="250031"/>
                </a:lnTo>
                <a:lnTo>
                  <a:pt x="8930" y="258960"/>
                </a:lnTo>
                <a:lnTo>
                  <a:pt x="0" y="276820"/>
                </a:lnTo>
                <a:lnTo>
                  <a:pt x="0" y="285750"/>
                </a:lnTo>
                <a:lnTo>
                  <a:pt x="8930" y="294679"/>
                </a:lnTo>
                <a:lnTo>
                  <a:pt x="8930" y="303609"/>
                </a:lnTo>
                <a:lnTo>
                  <a:pt x="8930" y="321468"/>
                </a:lnTo>
                <a:lnTo>
                  <a:pt x="8930" y="321468"/>
                </a:lnTo>
                <a:lnTo>
                  <a:pt x="8930" y="330398"/>
                </a:lnTo>
                <a:lnTo>
                  <a:pt x="8930" y="330398"/>
                </a:lnTo>
                <a:lnTo>
                  <a:pt x="8930" y="330398"/>
                </a:lnTo>
                <a:lnTo>
                  <a:pt x="8930" y="3303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1000125" y="1660922"/>
            <a:ext cx="125017" cy="1"/>
          </a:xfrm>
          <a:custGeom>
            <a:avLst/>
            <a:gdLst/>
            <a:ahLst/>
            <a:cxnLst/>
            <a:rect l="0" t="0" r="0" b="0"/>
            <a:pathLst>
              <a:path w="125017" h="1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1187649" y="1678781"/>
            <a:ext cx="107157" cy="267892"/>
          </a:xfrm>
          <a:custGeom>
            <a:avLst/>
            <a:gdLst/>
            <a:ahLst/>
            <a:cxnLst/>
            <a:rect l="0" t="0" r="0" b="0"/>
            <a:pathLst>
              <a:path w="107157" h="267892">
                <a:moveTo>
                  <a:pt x="8929" y="0"/>
                </a:move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8929" y="80367"/>
                </a:lnTo>
                <a:lnTo>
                  <a:pt x="8929" y="89297"/>
                </a:lnTo>
                <a:lnTo>
                  <a:pt x="17859" y="98227"/>
                </a:lnTo>
                <a:lnTo>
                  <a:pt x="1785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35718" y="98227"/>
                </a:lnTo>
                <a:lnTo>
                  <a:pt x="44648" y="89297"/>
                </a:lnTo>
                <a:lnTo>
                  <a:pt x="53578" y="80367"/>
                </a:lnTo>
                <a:lnTo>
                  <a:pt x="53578" y="80367"/>
                </a:lnTo>
                <a:lnTo>
                  <a:pt x="62507" y="71438"/>
                </a:lnTo>
                <a:lnTo>
                  <a:pt x="71437" y="62508"/>
                </a:lnTo>
                <a:lnTo>
                  <a:pt x="71437" y="53578"/>
                </a:lnTo>
                <a:lnTo>
                  <a:pt x="80367" y="44648"/>
                </a:lnTo>
                <a:lnTo>
                  <a:pt x="80367" y="35719"/>
                </a:lnTo>
                <a:lnTo>
                  <a:pt x="80367" y="26789"/>
                </a:lnTo>
                <a:lnTo>
                  <a:pt x="89296" y="26789"/>
                </a:lnTo>
                <a:lnTo>
                  <a:pt x="89296" y="17859"/>
                </a:lnTo>
                <a:lnTo>
                  <a:pt x="89296" y="17859"/>
                </a:lnTo>
                <a:lnTo>
                  <a:pt x="89296" y="17859"/>
                </a:lnTo>
                <a:lnTo>
                  <a:pt x="89296" y="17859"/>
                </a:lnTo>
                <a:lnTo>
                  <a:pt x="89296" y="26789"/>
                </a:lnTo>
                <a:lnTo>
                  <a:pt x="89296" y="35719"/>
                </a:lnTo>
                <a:lnTo>
                  <a:pt x="89296" y="44648"/>
                </a:lnTo>
                <a:lnTo>
                  <a:pt x="89296" y="53578"/>
                </a:lnTo>
                <a:lnTo>
                  <a:pt x="89296" y="62508"/>
                </a:lnTo>
                <a:lnTo>
                  <a:pt x="98226" y="80367"/>
                </a:lnTo>
                <a:lnTo>
                  <a:pt x="98226" y="98227"/>
                </a:lnTo>
                <a:lnTo>
                  <a:pt x="98226" y="116086"/>
                </a:lnTo>
                <a:lnTo>
                  <a:pt x="98226" y="133945"/>
                </a:lnTo>
                <a:lnTo>
                  <a:pt x="107156" y="142875"/>
                </a:lnTo>
                <a:lnTo>
                  <a:pt x="107156" y="160734"/>
                </a:lnTo>
                <a:lnTo>
                  <a:pt x="98226" y="178594"/>
                </a:lnTo>
                <a:lnTo>
                  <a:pt x="98226" y="196453"/>
                </a:lnTo>
                <a:lnTo>
                  <a:pt x="98226" y="205383"/>
                </a:lnTo>
                <a:lnTo>
                  <a:pt x="98226" y="223242"/>
                </a:lnTo>
                <a:lnTo>
                  <a:pt x="89296" y="232172"/>
                </a:lnTo>
                <a:lnTo>
                  <a:pt x="89296" y="241102"/>
                </a:lnTo>
                <a:lnTo>
                  <a:pt x="80367" y="250031"/>
                </a:lnTo>
                <a:lnTo>
                  <a:pt x="80367" y="258961"/>
                </a:lnTo>
                <a:lnTo>
                  <a:pt x="80367" y="258961"/>
                </a:lnTo>
                <a:lnTo>
                  <a:pt x="71437" y="267891"/>
                </a:lnTo>
                <a:lnTo>
                  <a:pt x="62507" y="267891"/>
                </a:lnTo>
                <a:lnTo>
                  <a:pt x="53578" y="267891"/>
                </a:lnTo>
                <a:lnTo>
                  <a:pt x="44648" y="267891"/>
                </a:lnTo>
                <a:lnTo>
                  <a:pt x="26789" y="258961"/>
                </a:lnTo>
                <a:lnTo>
                  <a:pt x="17859" y="250031"/>
                </a:lnTo>
                <a:lnTo>
                  <a:pt x="8929" y="250031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1375172" y="1714500"/>
            <a:ext cx="8931" cy="160735"/>
          </a:xfrm>
          <a:custGeom>
            <a:avLst/>
            <a:gdLst/>
            <a:ahLst/>
            <a:cxnLst/>
            <a:rect l="0" t="0" r="0" b="0"/>
            <a:pathLst>
              <a:path w="8931" h="160735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0" y="35719"/>
                </a:lnTo>
                <a:lnTo>
                  <a:pt x="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51804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366242" y="1607344"/>
            <a:ext cx="116087" cy="151805"/>
          </a:xfrm>
          <a:custGeom>
            <a:avLst/>
            <a:gdLst/>
            <a:ahLst/>
            <a:cxnLst/>
            <a:rect l="0" t="0" r="0" b="0"/>
            <a:pathLst>
              <a:path w="116087" h="151805">
                <a:moveTo>
                  <a:pt x="8930" y="89296"/>
                </a:moveTo>
                <a:lnTo>
                  <a:pt x="0" y="80367"/>
                </a:lnTo>
                <a:lnTo>
                  <a:pt x="0" y="71437"/>
                </a:lnTo>
                <a:lnTo>
                  <a:pt x="0" y="71437"/>
                </a:lnTo>
                <a:lnTo>
                  <a:pt x="0" y="62507"/>
                </a:lnTo>
                <a:lnTo>
                  <a:pt x="0" y="53578"/>
                </a:lnTo>
                <a:lnTo>
                  <a:pt x="0" y="44648"/>
                </a:lnTo>
                <a:lnTo>
                  <a:pt x="0" y="35718"/>
                </a:lnTo>
                <a:lnTo>
                  <a:pt x="0" y="26789"/>
                </a:lnTo>
                <a:lnTo>
                  <a:pt x="8930" y="17859"/>
                </a:lnTo>
                <a:lnTo>
                  <a:pt x="17860" y="8929"/>
                </a:lnTo>
                <a:lnTo>
                  <a:pt x="26789" y="8929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8929"/>
                </a:lnTo>
                <a:lnTo>
                  <a:pt x="80367" y="17859"/>
                </a:lnTo>
                <a:lnTo>
                  <a:pt x="89297" y="26789"/>
                </a:lnTo>
                <a:lnTo>
                  <a:pt x="98227" y="35718"/>
                </a:lnTo>
                <a:lnTo>
                  <a:pt x="107156" y="53578"/>
                </a:lnTo>
                <a:lnTo>
                  <a:pt x="116086" y="62507"/>
                </a:lnTo>
                <a:lnTo>
                  <a:pt x="116086" y="71437"/>
                </a:lnTo>
                <a:lnTo>
                  <a:pt x="116086" y="89296"/>
                </a:lnTo>
                <a:lnTo>
                  <a:pt x="116086" y="98226"/>
                </a:lnTo>
                <a:lnTo>
                  <a:pt x="116086" y="107156"/>
                </a:lnTo>
                <a:lnTo>
                  <a:pt x="107156" y="116085"/>
                </a:lnTo>
                <a:lnTo>
                  <a:pt x="107156" y="125015"/>
                </a:lnTo>
                <a:lnTo>
                  <a:pt x="89297" y="133945"/>
                </a:lnTo>
                <a:lnTo>
                  <a:pt x="80367" y="142875"/>
                </a:lnTo>
                <a:lnTo>
                  <a:pt x="71438" y="142875"/>
                </a:lnTo>
                <a:lnTo>
                  <a:pt x="53578" y="142875"/>
                </a:lnTo>
                <a:lnTo>
                  <a:pt x="44649" y="142875"/>
                </a:lnTo>
                <a:lnTo>
                  <a:pt x="35719" y="142875"/>
                </a:lnTo>
                <a:lnTo>
                  <a:pt x="26789" y="142875"/>
                </a:lnTo>
                <a:lnTo>
                  <a:pt x="26789" y="151804"/>
                </a:lnTo>
                <a:lnTo>
                  <a:pt x="26789" y="1518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1544836" y="1625203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0" y="53578"/>
                </a:move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26789" y="62508"/>
                </a:lnTo>
                <a:lnTo>
                  <a:pt x="35719" y="53578"/>
                </a:lnTo>
                <a:lnTo>
                  <a:pt x="44648" y="53578"/>
                </a:lnTo>
                <a:lnTo>
                  <a:pt x="53578" y="44648"/>
                </a:lnTo>
                <a:lnTo>
                  <a:pt x="62508" y="35719"/>
                </a:lnTo>
                <a:lnTo>
                  <a:pt x="71437" y="35719"/>
                </a:lnTo>
                <a:lnTo>
                  <a:pt x="71437" y="26789"/>
                </a:lnTo>
                <a:lnTo>
                  <a:pt x="71437" y="17859"/>
                </a:lnTo>
                <a:lnTo>
                  <a:pt x="71437" y="8930"/>
                </a:lnTo>
                <a:lnTo>
                  <a:pt x="71437" y="8930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17859"/>
                </a:lnTo>
                <a:lnTo>
                  <a:pt x="35719" y="26789"/>
                </a:lnTo>
                <a:lnTo>
                  <a:pt x="35719" y="35719"/>
                </a:lnTo>
                <a:lnTo>
                  <a:pt x="26789" y="44648"/>
                </a:lnTo>
                <a:lnTo>
                  <a:pt x="26789" y="62508"/>
                </a:lnTo>
                <a:lnTo>
                  <a:pt x="26789" y="71437"/>
                </a:lnTo>
                <a:lnTo>
                  <a:pt x="17859" y="89297"/>
                </a:lnTo>
                <a:lnTo>
                  <a:pt x="17859" y="98226"/>
                </a:lnTo>
                <a:lnTo>
                  <a:pt x="26789" y="107156"/>
                </a:lnTo>
                <a:lnTo>
                  <a:pt x="26789" y="116086"/>
                </a:lnTo>
                <a:lnTo>
                  <a:pt x="35719" y="125016"/>
                </a:lnTo>
                <a:lnTo>
                  <a:pt x="44648" y="133945"/>
                </a:lnTo>
                <a:lnTo>
                  <a:pt x="44648" y="133945"/>
                </a:lnTo>
                <a:lnTo>
                  <a:pt x="53578" y="142875"/>
                </a:lnTo>
                <a:lnTo>
                  <a:pt x="62508" y="142875"/>
                </a:lnTo>
                <a:lnTo>
                  <a:pt x="71437" y="142875"/>
                </a:lnTo>
                <a:lnTo>
                  <a:pt x="80367" y="142875"/>
                </a:lnTo>
                <a:lnTo>
                  <a:pt x="89297" y="142875"/>
                </a:lnTo>
                <a:lnTo>
                  <a:pt x="107156" y="133945"/>
                </a:lnTo>
                <a:lnTo>
                  <a:pt x="116086" y="133945"/>
                </a:lnTo>
                <a:lnTo>
                  <a:pt x="116086" y="133945"/>
                </a:lnTo>
                <a:lnTo>
                  <a:pt x="116086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1830586" y="1535906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1830586" y="1687711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2018109" y="1437679"/>
            <a:ext cx="223244" cy="401837"/>
          </a:xfrm>
          <a:custGeom>
            <a:avLst/>
            <a:gdLst/>
            <a:ahLst/>
            <a:cxnLst/>
            <a:rect l="0" t="0" r="0" b="0"/>
            <a:pathLst>
              <a:path w="223244" h="401837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26790"/>
                </a:lnTo>
                <a:lnTo>
                  <a:pt x="17860" y="35719"/>
                </a:lnTo>
                <a:lnTo>
                  <a:pt x="26789" y="44649"/>
                </a:lnTo>
                <a:lnTo>
                  <a:pt x="26789" y="53579"/>
                </a:lnTo>
                <a:lnTo>
                  <a:pt x="35719" y="71438"/>
                </a:lnTo>
                <a:lnTo>
                  <a:pt x="44649" y="80368"/>
                </a:lnTo>
                <a:lnTo>
                  <a:pt x="44649" y="89297"/>
                </a:lnTo>
                <a:lnTo>
                  <a:pt x="53579" y="107157"/>
                </a:lnTo>
                <a:lnTo>
                  <a:pt x="62508" y="125016"/>
                </a:lnTo>
                <a:lnTo>
                  <a:pt x="62508" y="142875"/>
                </a:lnTo>
                <a:lnTo>
                  <a:pt x="71438" y="151805"/>
                </a:lnTo>
                <a:lnTo>
                  <a:pt x="80368" y="169665"/>
                </a:lnTo>
                <a:lnTo>
                  <a:pt x="98227" y="187524"/>
                </a:lnTo>
                <a:lnTo>
                  <a:pt x="107157" y="205383"/>
                </a:lnTo>
                <a:lnTo>
                  <a:pt x="116086" y="223243"/>
                </a:lnTo>
                <a:lnTo>
                  <a:pt x="125016" y="232172"/>
                </a:lnTo>
                <a:lnTo>
                  <a:pt x="133946" y="250032"/>
                </a:lnTo>
                <a:lnTo>
                  <a:pt x="142875" y="267891"/>
                </a:lnTo>
                <a:lnTo>
                  <a:pt x="151805" y="276821"/>
                </a:lnTo>
                <a:lnTo>
                  <a:pt x="160735" y="294680"/>
                </a:lnTo>
                <a:lnTo>
                  <a:pt x="169664" y="303610"/>
                </a:lnTo>
                <a:lnTo>
                  <a:pt x="178594" y="321469"/>
                </a:lnTo>
                <a:lnTo>
                  <a:pt x="187524" y="330399"/>
                </a:lnTo>
                <a:lnTo>
                  <a:pt x="187524" y="348258"/>
                </a:lnTo>
                <a:lnTo>
                  <a:pt x="196454" y="357188"/>
                </a:lnTo>
                <a:lnTo>
                  <a:pt x="205383" y="366118"/>
                </a:lnTo>
                <a:lnTo>
                  <a:pt x="205383" y="375047"/>
                </a:lnTo>
                <a:lnTo>
                  <a:pt x="214313" y="383977"/>
                </a:lnTo>
                <a:lnTo>
                  <a:pt x="223243" y="392907"/>
                </a:lnTo>
                <a:lnTo>
                  <a:pt x="223243" y="401836"/>
                </a:lnTo>
                <a:lnTo>
                  <a:pt x="223243" y="401836"/>
                </a:lnTo>
                <a:lnTo>
                  <a:pt x="223243" y="4018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2027039" y="1473398"/>
            <a:ext cx="258962" cy="366118"/>
          </a:xfrm>
          <a:custGeom>
            <a:avLst/>
            <a:gdLst/>
            <a:ahLst/>
            <a:cxnLst/>
            <a:rect l="0" t="0" r="0" b="0"/>
            <a:pathLst>
              <a:path w="258962" h="366118">
                <a:moveTo>
                  <a:pt x="258961" y="0"/>
                </a:moveTo>
                <a:lnTo>
                  <a:pt x="258961" y="0"/>
                </a:lnTo>
                <a:lnTo>
                  <a:pt x="250031" y="0"/>
                </a:lnTo>
                <a:lnTo>
                  <a:pt x="250031" y="8930"/>
                </a:lnTo>
                <a:lnTo>
                  <a:pt x="241102" y="17860"/>
                </a:lnTo>
                <a:lnTo>
                  <a:pt x="232172" y="26789"/>
                </a:lnTo>
                <a:lnTo>
                  <a:pt x="232172" y="44649"/>
                </a:lnTo>
                <a:lnTo>
                  <a:pt x="223242" y="53578"/>
                </a:lnTo>
                <a:lnTo>
                  <a:pt x="214313" y="62508"/>
                </a:lnTo>
                <a:lnTo>
                  <a:pt x="205383" y="80367"/>
                </a:lnTo>
                <a:lnTo>
                  <a:pt x="196453" y="98227"/>
                </a:lnTo>
                <a:lnTo>
                  <a:pt x="178594" y="107156"/>
                </a:lnTo>
                <a:lnTo>
                  <a:pt x="169664" y="125016"/>
                </a:lnTo>
                <a:lnTo>
                  <a:pt x="160734" y="142875"/>
                </a:lnTo>
                <a:lnTo>
                  <a:pt x="151805" y="160735"/>
                </a:lnTo>
                <a:lnTo>
                  <a:pt x="142875" y="178594"/>
                </a:lnTo>
                <a:lnTo>
                  <a:pt x="133945" y="196453"/>
                </a:lnTo>
                <a:lnTo>
                  <a:pt x="125016" y="214313"/>
                </a:lnTo>
                <a:lnTo>
                  <a:pt x="116086" y="232172"/>
                </a:lnTo>
                <a:lnTo>
                  <a:pt x="98227" y="241102"/>
                </a:lnTo>
                <a:lnTo>
                  <a:pt x="89297" y="258961"/>
                </a:lnTo>
                <a:lnTo>
                  <a:pt x="80367" y="276821"/>
                </a:lnTo>
                <a:lnTo>
                  <a:pt x="80367" y="285750"/>
                </a:lnTo>
                <a:lnTo>
                  <a:pt x="71438" y="303610"/>
                </a:lnTo>
                <a:lnTo>
                  <a:pt x="62508" y="312539"/>
                </a:lnTo>
                <a:lnTo>
                  <a:pt x="53578" y="321469"/>
                </a:lnTo>
                <a:lnTo>
                  <a:pt x="44649" y="330399"/>
                </a:lnTo>
                <a:lnTo>
                  <a:pt x="35719" y="339328"/>
                </a:lnTo>
                <a:lnTo>
                  <a:pt x="35719" y="348258"/>
                </a:lnTo>
                <a:lnTo>
                  <a:pt x="26789" y="348258"/>
                </a:lnTo>
                <a:lnTo>
                  <a:pt x="26789" y="357188"/>
                </a:lnTo>
                <a:lnTo>
                  <a:pt x="17859" y="357188"/>
                </a:lnTo>
                <a:lnTo>
                  <a:pt x="8930" y="366117"/>
                </a:lnTo>
                <a:lnTo>
                  <a:pt x="0" y="366117"/>
                </a:lnTo>
                <a:lnTo>
                  <a:pt x="0" y="3661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2330648" y="1491258"/>
            <a:ext cx="196455" cy="357188"/>
          </a:xfrm>
          <a:custGeom>
            <a:avLst/>
            <a:gdLst/>
            <a:ahLst/>
            <a:cxnLst/>
            <a:rect l="0" t="0" r="0" b="0"/>
            <a:pathLst>
              <a:path w="196455" h="357188">
                <a:moveTo>
                  <a:pt x="8930" y="0"/>
                </a:moveTo>
                <a:lnTo>
                  <a:pt x="893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8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17860" y="53578"/>
                </a:lnTo>
                <a:lnTo>
                  <a:pt x="17860" y="62507"/>
                </a:lnTo>
                <a:lnTo>
                  <a:pt x="26790" y="62507"/>
                </a:lnTo>
                <a:lnTo>
                  <a:pt x="35719" y="71437"/>
                </a:lnTo>
                <a:lnTo>
                  <a:pt x="44649" y="80367"/>
                </a:lnTo>
                <a:lnTo>
                  <a:pt x="44649" y="89296"/>
                </a:lnTo>
                <a:lnTo>
                  <a:pt x="53579" y="98226"/>
                </a:lnTo>
                <a:lnTo>
                  <a:pt x="62508" y="107156"/>
                </a:lnTo>
                <a:lnTo>
                  <a:pt x="62508" y="116086"/>
                </a:lnTo>
                <a:lnTo>
                  <a:pt x="71438" y="133945"/>
                </a:lnTo>
                <a:lnTo>
                  <a:pt x="80368" y="142875"/>
                </a:lnTo>
                <a:lnTo>
                  <a:pt x="80368" y="160734"/>
                </a:lnTo>
                <a:lnTo>
                  <a:pt x="89297" y="178593"/>
                </a:lnTo>
                <a:lnTo>
                  <a:pt x="98227" y="187523"/>
                </a:lnTo>
                <a:lnTo>
                  <a:pt x="107157" y="196453"/>
                </a:lnTo>
                <a:lnTo>
                  <a:pt x="116086" y="214312"/>
                </a:lnTo>
                <a:lnTo>
                  <a:pt x="125016" y="232171"/>
                </a:lnTo>
                <a:lnTo>
                  <a:pt x="125016" y="250031"/>
                </a:lnTo>
                <a:lnTo>
                  <a:pt x="133946" y="258961"/>
                </a:lnTo>
                <a:lnTo>
                  <a:pt x="142875" y="276820"/>
                </a:lnTo>
                <a:lnTo>
                  <a:pt x="142875" y="294679"/>
                </a:lnTo>
                <a:lnTo>
                  <a:pt x="151805" y="303609"/>
                </a:lnTo>
                <a:lnTo>
                  <a:pt x="160735" y="312539"/>
                </a:lnTo>
                <a:lnTo>
                  <a:pt x="160735" y="321468"/>
                </a:lnTo>
                <a:lnTo>
                  <a:pt x="169665" y="330398"/>
                </a:lnTo>
                <a:lnTo>
                  <a:pt x="178594" y="339328"/>
                </a:lnTo>
                <a:lnTo>
                  <a:pt x="178594" y="348257"/>
                </a:lnTo>
                <a:lnTo>
                  <a:pt x="187524" y="348257"/>
                </a:lnTo>
                <a:lnTo>
                  <a:pt x="187524" y="357187"/>
                </a:lnTo>
                <a:lnTo>
                  <a:pt x="196454" y="357187"/>
                </a:lnTo>
                <a:lnTo>
                  <a:pt x="196454" y="357187"/>
                </a:lnTo>
                <a:lnTo>
                  <a:pt x="196454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2330648" y="1473398"/>
            <a:ext cx="258962" cy="348259"/>
          </a:xfrm>
          <a:custGeom>
            <a:avLst/>
            <a:gdLst/>
            <a:ahLst/>
            <a:cxnLst/>
            <a:rect l="0" t="0" r="0" b="0"/>
            <a:pathLst>
              <a:path w="258962" h="348259">
                <a:moveTo>
                  <a:pt x="258961" y="0"/>
                </a:moveTo>
                <a:lnTo>
                  <a:pt x="250032" y="8930"/>
                </a:lnTo>
                <a:lnTo>
                  <a:pt x="250032" y="8930"/>
                </a:lnTo>
                <a:lnTo>
                  <a:pt x="241102" y="17860"/>
                </a:lnTo>
                <a:lnTo>
                  <a:pt x="232172" y="26789"/>
                </a:lnTo>
                <a:lnTo>
                  <a:pt x="223243" y="35719"/>
                </a:lnTo>
                <a:lnTo>
                  <a:pt x="214313" y="44649"/>
                </a:lnTo>
                <a:lnTo>
                  <a:pt x="205383" y="53578"/>
                </a:lnTo>
                <a:lnTo>
                  <a:pt x="205383" y="71438"/>
                </a:lnTo>
                <a:lnTo>
                  <a:pt x="187524" y="89297"/>
                </a:lnTo>
                <a:lnTo>
                  <a:pt x="178594" y="107156"/>
                </a:lnTo>
                <a:lnTo>
                  <a:pt x="160735" y="116086"/>
                </a:lnTo>
                <a:lnTo>
                  <a:pt x="151805" y="133946"/>
                </a:lnTo>
                <a:lnTo>
                  <a:pt x="133946" y="151805"/>
                </a:lnTo>
                <a:lnTo>
                  <a:pt x="125016" y="169664"/>
                </a:lnTo>
                <a:lnTo>
                  <a:pt x="107157" y="196453"/>
                </a:lnTo>
                <a:lnTo>
                  <a:pt x="98227" y="214313"/>
                </a:lnTo>
                <a:lnTo>
                  <a:pt x="80368" y="232172"/>
                </a:lnTo>
                <a:lnTo>
                  <a:pt x="71438" y="250031"/>
                </a:lnTo>
                <a:lnTo>
                  <a:pt x="62508" y="258961"/>
                </a:lnTo>
                <a:lnTo>
                  <a:pt x="53579" y="276821"/>
                </a:lnTo>
                <a:lnTo>
                  <a:pt x="44649" y="294680"/>
                </a:lnTo>
                <a:lnTo>
                  <a:pt x="35719" y="303610"/>
                </a:lnTo>
                <a:lnTo>
                  <a:pt x="26790" y="321469"/>
                </a:lnTo>
                <a:lnTo>
                  <a:pt x="17860" y="330399"/>
                </a:lnTo>
                <a:lnTo>
                  <a:pt x="8930" y="339328"/>
                </a:lnTo>
                <a:lnTo>
                  <a:pt x="0" y="348258"/>
                </a:lnTo>
                <a:lnTo>
                  <a:pt x="0" y="348258"/>
                </a:lnTo>
                <a:lnTo>
                  <a:pt x="0" y="3482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2062758" y="2009179"/>
            <a:ext cx="160735" cy="267892"/>
          </a:xfrm>
          <a:custGeom>
            <a:avLst/>
            <a:gdLst/>
            <a:ahLst/>
            <a:cxnLst/>
            <a:rect l="0" t="0" r="0" b="0"/>
            <a:pathLst>
              <a:path w="160735" h="267892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26790"/>
                </a:lnTo>
                <a:lnTo>
                  <a:pt x="26789" y="26790"/>
                </a:lnTo>
                <a:lnTo>
                  <a:pt x="35719" y="35719"/>
                </a:lnTo>
                <a:lnTo>
                  <a:pt x="35719" y="44649"/>
                </a:lnTo>
                <a:lnTo>
                  <a:pt x="44648" y="53579"/>
                </a:lnTo>
                <a:lnTo>
                  <a:pt x="44648" y="71438"/>
                </a:lnTo>
                <a:lnTo>
                  <a:pt x="53578" y="80368"/>
                </a:lnTo>
                <a:lnTo>
                  <a:pt x="53578" y="98227"/>
                </a:lnTo>
                <a:lnTo>
                  <a:pt x="62508" y="107157"/>
                </a:lnTo>
                <a:lnTo>
                  <a:pt x="71437" y="116086"/>
                </a:lnTo>
                <a:lnTo>
                  <a:pt x="71437" y="133946"/>
                </a:lnTo>
                <a:lnTo>
                  <a:pt x="80367" y="142875"/>
                </a:lnTo>
                <a:lnTo>
                  <a:pt x="80367" y="160735"/>
                </a:lnTo>
                <a:lnTo>
                  <a:pt x="89297" y="169665"/>
                </a:lnTo>
                <a:lnTo>
                  <a:pt x="98226" y="178594"/>
                </a:lnTo>
                <a:lnTo>
                  <a:pt x="107156" y="187524"/>
                </a:lnTo>
                <a:lnTo>
                  <a:pt x="107156" y="205383"/>
                </a:lnTo>
                <a:lnTo>
                  <a:pt x="116086" y="214313"/>
                </a:lnTo>
                <a:lnTo>
                  <a:pt x="125015" y="223243"/>
                </a:lnTo>
                <a:lnTo>
                  <a:pt x="125015" y="232172"/>
                </a:lnTo>
                <a:lnTo>
                  <a:pt x="133945" y="241102"/>
                </a:lnTo>
                <a:lnTo>
                  <a:pt x="142875" y="250032"/>
                </a:lnTo>
                <a:lnTo>
                  <a:pt x="142875" y="250032"/>
                </a:lnTo>
                <a:lnTo>
                  <a:pt x="151805" y="258961"/>
                </a:lnTo>
                <a:lnTo>
                  <a:pt x="151805" y="258961"/>
                </a:lnTo>
                <a:lnTo>
                  <a:pt x="160734" y="267891"/>
                </a:lnTo>
                <a:lnTo>
                  <a:pt x="160734" y="267891"/>
                </a:lnTo>
                <a:lnTo>
                  <a:pt x="160734" y="267891"/>
                </a:lnTo>
                <a:lnTo>
                  <a:pt x="160734" y="267891"/>
                </a:lnTo>
                <a:lnTo>
                  <a:pt x="160734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1991320" y="2009179"/>
            <a:ext cx="250033" cy="276822"/>
          </a:xfrm>
          <a:custGeom>
            <a:avLst/>
            <a:gdLst/>
            <a:ahLst/>
            <a:cxnLst/>
            <a:rect l="0" t="0" r="0" b="0"/>
            <a:pathLst>
              <a:path w="250033" h="276822">
                <a:moveTo>
                  <a:pt x="250032" y="0"/>
                </a:move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  <a:lnTo>
                  <a:pt x="241102" y="8930"/>
                </a:lnTo>
                <a:lnTo>
                  <a:pt x="232172" y="8930"/>
                </a:lnTo>
                <a:lnTo>
                  <a:pt x="232172" y="17860"/>
                </a:lnTo>
                <a:lnTo>
                  <a:pt x="223243" y="17860"/>
                </a:lnTo>
                <a:lnTo>
                  <a:pt x="223243" y="26790"/>
                </a:lnTo>
                <a:lnTo>
                  <a:pt x="214313" y="35719"/>
                </a:lnTo>
                <a:lnTo>
                  <a:pt x="205383" y="44649"/>
                </a:lnTo>
                <a:lnTo>
                  <a:pt x="196453" y="53579"/>
                </a:lnTo>
                <a:lnTo>
                  <a:pt x="187524" y="62508"/>
                </a:lnTo>
                <a:lnTo>
                  <a:pt x="178594" y="71438"/>
                </a:lnTo>
                <a:lnTo>
                  <a:pt x="169664" y="80368"/>
                </a:lnTo>
                <a:lnTo>
                  <a:pt x="160735" y="89297"/>
                </a:lnTo>
                <a:lnTo>
                  <a:pt x="151805" y="98227"/>
                </a:lnTo>
                <a:lnTo>
                  <a:pt x="133946" y="116086"/>
                </a:lnTo>
                <a:lnTo>
                  <a:pt x="125016" y="125016"/>
                </a:lnTo>
                <a:lnTo>
                  <a:pt x="116086" y="142875"/>
                </a:lnTo>
                <a:lnTo>
                  <a:pt x="107157" y="151805"/>
                </a:lnTo>
                <a:lnTo>
                  <a:pt x="98227" y="169665"/>
                </a:lnTo>
                <a:lnTo>
                  <a:pt x="89297" y="178594"/>
                </a:lnTo>
                <a:lnTo>
                  <a:pt x="80368" y="187524"/>
                </a:lnTo>
                <a:lnTo>
                  <a:pt x="62508" y="205383"/>
                </a:lnTo>
                <a:lnTo>
                  <a:pt x="53578" y="214313"/>
                </a:lnTo>
                <a:lnTo>
                  <a:pt x="44649" y="232172"/>
                </a:lnTo>
                <a:lnTo>
                  <a:pt x="35719" y="241102"/>
                </a:lnTo>
                <a:lnTo>
                  <a:pt x="26789" y="250032"/>
                </a:lnTo>
                <a:lnTo>
                  <a:pt x="17860" y="258961"/>
                </a:lnTo>
                <a:lnTo>
                  <a:pt x="8930" y="267891"/>
                </a:lnTo>
                <a:lnTo>
                  <a:pt x="0" y="276821"/>
                </a:lnTo>
                <a:lnTo>
                  <a:pt x="0" y="276821"/>
                </a:lnTo>
                <a:lnTo>
                  <a:pt x="0" y="276821"/>
                </a:lnTo>
                <a:lnTo>
                  <a:pt x="0" y="276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2348508" y="2169914"/>
            <a:ext cx="80368" cy="125016"/>
          </a:xfrm>
          <a:custGeom>
            <a:avLst/>
            <a:gdLst/>
            <a:ahLst/>
            <a:cxnLst/>
            <a:rect l="0" t="0" r="0" b="0"/>
            <a:pathLst>
              <a:path w="80368" h="12501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26789" y="26789"/>
                </a:lnTo>
                <a:lnTo>
                  <a:pt x="26789" y="35719"/>
                </a:lnTo>
                <a:lnTo>
                  <a:pt x="35719" y="35719"/>
                </a:lnTo>
                <a:lnTo>
                  <a:pt x="44648" y="44648"/>
                </a:lnTo>
                <a:lnTo>
                  <a:pt x="44648" y="53578"/>
                </a:lnTo>
                <a:lnTo>
                  <a:pt x="53578" y="62508"/>
                </a:lnTo>
                <a:lnTo>
                  <a:pt x="53578" y="71437"/>
                </a:lnTo>
                <a:lnTo>
                  <a:pt x="53578" y="71437"/>
                </a:lnTo>
                <a:lnTo>
                  <a:pt x="62508" y="80367"/>
                </a:lnTo>
                <a:lnTo>
                  <a:pt x="62508" y="89297"/>
                </a:lnTo>
                <a:lnTo>
                  <a:pt x="71437" y="89297"/>
                </a:lnTo>
                <a:lnTo>
                  <a:pt x="71437" y="98226"/>
                </a:lnTo>
                <a:lnTo>
                  <a:pt x="71437" y="98226"/>
                </a:lnTo>
                <a:lnTo>
                  <a:pt x="80367" y="107156"/>
                </a:lnTo>
                <a:lnTo>
                  <a:pt x="71437" y="116086"/>
                </a:lnTo>
                <a:lnTo>
                  <a:pt x="80367" y="116086"/>
                </a:lnTo>
                <a:lnTo>
                  <a:pt x="80367" y="125015"/>
                </a:lnTo>
                <a:lnTo>
                  <a:pt x="80367" y="125015"/>
                </a:lnTo>
                <a:lnTo>
                  <a:pt x="80367" y="125015"/>
                </a:lnTo>
                <a:lnTo>
                  <a:pt x="80367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2330648" y="2169914"/>
            <a:ext cx="142876" cy="133946"/>
          </a:xfrm>
          <a:custGeom>
            <a:avLst/>
            <a:gdLst/>
            <a:ahLst/>
            <a:cxnLst/>
            <a:rect l="0" t="0" r="0" b="0"/>
            <a:pathLst>
              <a:path w="142876" h="133946">
                <a:moveTo>
                  <a:pt x="142875" y="0"/>
                </a:moveTo>
                <a:lnTo>
                  <a:pt x="142875" y="8930"/>
                </a:lnTo>
                <a:lnTo>
                  <a:pt x="133946" y="8930"/>
                </a:lnTo>
                <a:lnTo>
                  <a:pt x="133946" y="8930"/>
                </a:lnTo>
                <a:lnTo>
                  <a:pt x="125016" y="17859"/>
                </a:lnTo>
                <a:lnTo>
                  <a:pt x="116086" y="26789"/>
                </a:lnTo>
                <a:lnTo>
                  <a:pt x="107157" y="35719"/>
                </a:lnTo>
                <a:lnTo>
                  <a:pt x="89297" y="44648"/>
                </a:lnTo>
                <a:lnTo>
                  <a:pt x="80368" y="53578"/>
                </a:lnTo>
                <a:lnTo>
                  <a:pt x="71438" y="71437"/>
                </a:lnTo>
                <a:lnTo>
                  <a:pt x="62508" y="80367"/>
                </a:lnTo>
                <a:lnTo>
                  <a:pt x="53579" y="89297"/>
                </a:lnTo>
                <a:lnTo>
                  <a:pt x="44649" y="98226"/>
                </a:lnTo>
                <a:lnTo>
                  <a:pt x="35719" y="107156"/>
                </a:lnTo>
                <a:lnTo>
                  <a:pt x="26790" y="116086"/>
                </a:lnTo>
                <a:lnTo>
                  <a:pt x="17860" y="125015"/>
                </a:lnTo>
                <a:lnTo>
                  <a:pt x="893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2071688" y="2491383"/>
            <a:ext cx="107157" cy="133946"/>
          </a:xfrm>
          <a:custGeom>
            <a:avLst/>
            <a:gdLst/>
            <a:ahLst/>
            <a:cxnLst/>
            <a:rect l="0" t="0" r="0" b="0"/>
            <a:pathLst>
              <a:path w="107157" h="133946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26789"/>
                </a:lnTo>
                <a:lnTo>
                  <a:pt x="35718" y="35719"/>
                </a:lnTo>
                <a:lnTo>
                  <a:pt x="35718" y="44648"/>
                </a:lnTo>
                <a:lnTo>
                  <a:pt x="44648" y="53578"/>
                </a:lnTo>
                <a:lnTo>
                  <a:pt x="53578" y="53578"/>
                </a:lnTo>
                <a:lnTo>
                  <a:pt x="62507" y="62508"/>
                </a:lnTo>
                <a:lnTo>
                  <a:pt x="62507" y="71437"/>
                </a:lnTo>
                <a:lnTo>
                  <a:pt x="62507" y="80367"/>
                </a:lnTo>
                <a:lnTo>
                  <a:pt x="71437" y="89297"/>
                </a:lnTo>
                <a:lnTo>
                  <a:pt x="80367" y="98226"/>
                </a:lnTo>
                <a:lnTo>
                  <a:pt x="89296" y="107156"/>
                </a:lnTo>
                <a:lnTo>
                  <a:pt x="89296" y="116086"/>
                </a:lnTo>
                <a:lnTo>
                  <a:pt x="98226" y="116086"/>
                </a:lnTo>
                <a:lnTo>
                  <a:pt x="98226" y="125015"/>
                </a:lnTo>
                <a:lnTo>
                  <a:pt x="98226" y="133945"/>
                </a:lnTo>
                <a:lnTo>
                  <a:pt x="107156" y="133945"/>
                </a:lnTo>
                <a:lnTo>
                  <a:pt x="107156" y="133945"/>
                </a:lnTo>
                <a:lnTo>
                  <a:pt x="107156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2062758" y="2491383"/>
            <a:ext cx="116087" cy="133946"/>
          </a:xfrm>
          <a:custGeom>
            <a:avLst/>
            <a:gdLst/>
            <a:ahLst/>
            <a:cxnLst/>
            <a:rect l="0" t="0" r="0" b="0"/>
            <a:pathLst>
              <a:path w="116087" h="133946">
                <a:moveTo>
                  <a:pt x="116086" y="0"/>
                </a:moveTo>
                <a:lnTo>
                  <a:pt x="116086" y="0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6" y="17859"/>
                </a:lnTo>
                <a:lnTo>
                  <a:pt x="89297" y="26789"/>
                </a:lnTo>
                <a:lnTo>
                  <a:pt x="89297" y="35719"/>
                </a:lnTo>
                <a:lnTo>
                  <a:pt x="80367" y="44648"/>
                </a:lnTo>
                <a:lnTo>
                  <a:pt x="71437" y="53578"/>
                </a:lnTo>
                <a:lnTo>
                  <a:pt x="53578" y="62508"/>
                </a:lnTo>
                <a:lnTo>
                  <a:pt x="44648" y="71437"/>
                </a:lnTo>
                <a:lnTo>
                  <a:pt x="44648" y="89297"/>
                </a:lnTo>
                <a:lnTo>
                  <a:pt x="35719" y="98226"/>
                </a:lnTo>
                <a:lnTo>
                  <a:pt x="26789" y="107156"/>
                </a:lnTo>
                <a:lnTo>
                  <a:pt x="26789" y="107156"/>
                </a:lnTo>
                <a:lnTo>
                  <a:pt x="17859" y="116086"/>
                </a:lnTo>
                <a:lnTo>
                  <a:pt x="8930" y="12501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2312789" y="2518172"/>
            <a:ext cx="89298" cy="89298"/>
          </a:xfrm>
          <a:custGeom>
            <a:avLst/>
            <a:gdLst/>
            <a:ahLst/>
            <a:cxnLst/>
            <a:rect l="0" t="0" r="0" b="0"/>
            <a:pathLst>
              <a:path w="89298" h="89298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26789" y="35719"/>
                </a:lnTo>
                <a:lnTo>
                  <a:pt x="26789" y="44648"/>
                </a:lnTo>
                <a:lnTo>
                  <a:pt x="35719" y="44648"/>
                </a:lnTo>
                <a:lnTo>
                  <a:pt x="35719" y="53578"/>
                </a:lnTo>
                <a:lnTo>
                  <a:pt x="44649" y="53578"/>
                </a:lnTo>
                <a:lnTo>
                  <a:pt x="53578" y="62508"/>
                </a:lnTo>
                <a:lnTo>
                  <a:pt x="62508" y="71437"/>
                </a:lnTo>
                <a:lnTo>
                  <a:pt x="71438" y="71437"/>
                </a:lnTo>
                <a:lnTo>
                  <a:pt x="71438" y="80367"/>
                </a:lnTo>
                <a:lnTo>
                  <a:pt x="80367" y="80367"/>
                </a:lnTo>
                <a:lnTo>
                  <a:pt x="80367" y="8036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2303859" y="2518172"/>
            <a:ext cx="151806" cy="151806"/>
          </a:xfrm>
          <a:custGeom>
            <a:avLst/>
            <a:gdLst/>
            <a:ahLst/>
            <a:cxnLst/>
            <a:rect l="0" t="0" r="0" b="0"/>
            <a:pathLst>
              <a:path w="151806" h="151806">
                <a:moveTo>
                  <a:pt x="151805" y="0"/>
                </a:moveTo>
                <a:lnTo>
                  <a:pt x="142875" y="8930"/>
                </a:lnTo>
                <a:lnTo>
                  <a:pt x="133946" y="8930"/>
                </a:lnTo>
                <a:lnTo>
                  <a:pt x="133946" y="17859"/>
                </a:lnTo>
                <a:lnTo>
                  <a:pt x="125016" y="26789"/>
                </a:lnTo>
                <a:lnTo>
                  <a:pt x="116086" y="26789"/>
                </a:lnTo>
                <a:lnTo>
                  <a:pt x="107157" y="44648"/>
                </a:lnTo>
                <a:lnTo>
                  <a:pt x="89297" y="53578"/>
                </a:lnTo>
                <a:lnTo>
                  <a:pt x="80368" y="62508"/>
                </a:lnTo>
                <a:lnTo>
                  <a:pt x="71438" y="71437"/>
                </a:lnTo>
                <a:lnTo>
                  <a:pt x="53579" y="89297"/>
                </a:lnTo>
                <a:lnTo>
                  <a:pt x="44649" y="98226"/>
                </a:lnTo>
                <a:lnTo>
                  <a:pt x="35719" y="107156"/>
                </a:lnTo>
                <a:lnTo>
                  <a:pt x="26789" y="125016"/>
                </a:lnTo>
                <a:lnTo>
                  <a:pt x="17860" y="133945"/>
                </a:lnTo>
                <a:lnTo>
                  <a:pt x="8930" y="14287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2384227" y="2607469"/>
            <a:ext cx="53579" cy="80368"/>
          </a:xfrm>
          <a:custGeom>
            <a:avLst/>
            <a:gdLst/>
            <a:ahLst/>
            <a:cxnLst/>
            <a:rect l="0" t="0" r="0" b="0"/>
            <a:pathLst>
              <a:path w="53579" h="80368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29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53578"/>
                </a:lnTo>
                <a:lnTo>
                  <a:pt x="35718" y="53578"/>
                </a:lnTo>
                <a:lnTo>
                  <a:pt x="35718" y="62508"/>
                </a:lnTo>
                <a:lnTo>
                  <a:pt x="35718" y="62508"/>
                </a:lnTo>
                <a:lnTo>
                  <a:pt x="44648" y="62508"/>
                </a:lnTo>
                <a:lnTo>
                  <a:pt x="44648" y="62508"/>
                </a:lnTo>
                <a:lnTo>
                  <a:pt x="44648" y="62508"/>
                </a:lnTo>
                <a:lnTo>
                  <a:pt x="53578" y="71437"/>
                </a:lnTo>
                <a:lnTo>
                  <a:pt x="53578" y="71437"/>
                </a:lnTo>
                <a:lnTo>
                  <a:pt x="53578" y="71437"/>
                </a:lnTo>
                <a:lnTo>
                  <a:pt x="53578" y="71437"/>
                </a:lnTo>
                <a:lnTo>
                  <a:pt x="53578" y="71437"/>
                </a:lnTo>
                <a:lnTo>
                  <a:pt x="53578" y="80367"/>
                </a:lnTo>
                <a:lnTo>
                  <a:pt x="53578" y="80367"/>
                </a:lnTo>
                <a:lnTo>
                  <a:pt x="53578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187524" y="3134320"/>
            <a:ext cx="276821" cy="446485"/>
          </a:xfrm>
          <a:custGeom>
            <a:avLst/>
            <a:gdLst/>
            <a:ahLst/>
            <a:cxnLst/>
            <a:rect l="0" t="0" r="0" b="0"/>
            <a:pathLst>
              <a:path w="276821" h="446485">
                <a:moveTo>
                  <a:pt x="196453" y="26789"/>
                </a:moveTo>
                <a:lnTo>
                  <a:pt x="196453" y="17859"/>
                </a:lnTo>
                <a:lnTo>
                  <a:pt x="196453" y="17859"/>
                </a:lnTo>
                <a:lnTo>
                  <a:pt x="196453" y="17859"/>
                </a:lnTo>
                <a:lnTo>
                  <a:pt x="187523" y="8930"/>
                </a:lnTo>
                <a:lnTo>
                  <a:pt x="187523" y="8930"/>
                </a:lnTo>
                <a:lnTo>
                  <a:pt x="178593" y="0"/>
                </a:lnTo>
                <a:lnTo>
                  <a:pt x="178593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4" y="0"/>
                </a:lnTo>
                <a:lnTo>
                  <a:pt x="151804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8930"/>
                </a:lnTo>
                <a:lnTo>
                  <a:pt x="116085" y="8930"/>
                </a:lnTo>
                <a:lnTo>
                  <a:pt x="107156" y="17859"/>
                </a:lnTo>
                <a:lnTo>
                  <a:pt x="98226" y="26789"/>
                </a:lnTo>
                <a:lnTo>
                  <a:pt x="89296" y="35719"/>
                </a:lnTo>
                <a:lnTo>
                  <a:pt x="80367" y="44648"/>
                </a:lnTo>
                <a:lnTo>
                  <a:pt x="71437" y="53578"/>
                </a:lnTo>
                <a:lnTo>
                  <a:pt x="62507" y="62508"/>
                </a:lnTo>
                <a:lnTo>
                  <a:pt x="53578" y="80367"/>
                </a:lnTo>
                <a:lnTo>
                  <a:pt x="53578" y="89297"/>
                </a:lnTo>
                <a:lnTo>
                  <a:pt x="44648" y="107156"/>
                </a:lnTo>
                <a:lnTo>
                  <a:pt x="35718" y="116086"/>
                </a:lnTo>
                <a:lnTo>
                  <a:pt x="26789" y="133945"/>
                </a:lnTo>
                <a:lnTo>
                  <a:pt x="26789" y="142875"/>
                </a:lnTo>
                <a:lnTo>
                  <a:pt x="17859" y="160734"/>
                </a:lnTo>
                <a:lnTo>
                  <a:pt x="17859" y="169664"/>
                </a:lnTo>
                <a:lnTo>
                  <a:pt x="8929" y="187523"/>
                </a:lnTo>
                <a:lnTo>
                  <a:pt x="8929" y="205383"/>
                </a:lnTo>
                <a:lnTo>
                  <a:pt x="0" y="223242"/>
                </a:lnTo>
                <a:lnTo>
                  <a:pt x="0" y="232172"/>
                </a:lnTo>
                <a:lnTo>
                  <a:pt x="0" y="250031"/>
                </a:lnTo>
                <a:lnTo>
                  <a:pt x="0" y="267891"/>
                </a:lnTo>
                <a:lnTo>
                  <a:pt x="0" y="276820"/>
                </a:lnTo>
                <a:lnTo>
                  <a:pt x="8929" y="294680"/>
                </a:lnTo>
                <a:lnTo>
                  <a:pt x="8929" y="312539"/>
                </a:lnTo>
                <a:lnTo>
                  <a:pt x="8929" y="330398"/>
                </a:lnTo>
                <a:lnTo>
                  <a:pt x="17859" y="348258"/>
                </a:lnTo>
                <a:lnTo>
                  <a:pt x="17859" y="357187"/>
                </a:lnTo>
                <a:lnTo>
                  <a:pt x="17859" y="375047"/>
                </a:lnTo>
                <a:lnTo>
                  <a:pt x="26789" y="383976"/>
                </a:lnTo>
                <a:lnTo>
                  <a:pt x="35718" y="392906"/>
                </a:lnTo>
                <a:lnTo>
                  <a:pt x="44648" y="401836"/>
                </a:lnTo>
                <a:lnTo>
                  <a:pt x="53578" y="419695"/>
                </a:lnTo>
                <a:lnTo>
                  <a:pt x="62507" y="428625"/>
                </a:lnTo>
                <a:lnTo>
                  <a:pt x="80367" y="428625"/>
                </a:lnTo>
                <a:lnTo>
                  <a:pt x="89296" y="437555"/>
                </a:lnTo>
                <a:lnTo>
                  <a:pt x="98226" y="437555"/>
                </a:lnTo>
                <a:lnTo>
                  <a:pt x="116085" y="437555"/>
                </a:lnTo>
                <a:lnTo>
                  <a:pt x="125015" y="437555"/>
                </a:lnTo>
                <a:lnTo>
                  <a:pt x="142875" y="446484"/>
                </a:lnTo>
                <a:lnTo>
                  <a:pt x="151804" y="446484"/>
                </a:lnTo>
                <a:lnTo>
                  <a:pt x="160734" y="437555"/>
                </a:lnTo>
                <a:lnTo>
                  <a:pt x="178593" y="428625"/>
                </a:lnTo>
                <a:lnTo>
                  <a:pt x="187523" y="428625"/>
                </a:lnTo>
                <a:lnTo>
                  <a:pt x="196453" y="419695"/>
                </a:lnTo>
                <a:lnTo>
                  <a:pt x="214312" y="410766"/>
                </a:lnTo>
                <a:lnTo>
                  <a:pt x="214312" y="401836"/>
                </a:lnTo>
                <a:lnTo>
                  <a:pt x="232171" y="401836"/>
                </a:lnTo>
                <a:lnTo>
                  <a:pt x="232171" y="383976"/>
                </a:lnTo>
                <a:lnTo>
                  <a:pt x="241101" y="375047"/>
                </a:lnTo>
                <a:lnTo>
                  <a:pt x="250031" y="375047"/>
                </a:lnTo>
                <a:lnTo>
                  <a:pt x="258960" y="366117"/>
                </a:lnTo>
                <a:lnTo>
                  <a:pt x="267890" y="348258"/>
                </a:lnTo>
                <a:lnTo>
                  <a:pt x="276820" y="339328"/>
                </a:lnTo>
                <a:lnTo>
                  <a:pt x="276820" y="330398"/>
                </a:lnTo>
                <a:lnTo>
                  <a:pt x="276820" y="321469"/>
                </a:lnTo>
                <a:lnTo>
                  <a:pt x="276820" y="312539"/>
                </a:lnTo>
                <a:lnTo>
                  <a:pt x="276820" y="303609"/>
                </a:lnTo>
                <a:lnTo>
                  <a:pt x="276820" y="303609"/>
                </a:lnTo>
                <a:lnTo>
                  <a:pt x="276820" y="294680"/>
                </a:lnTo>
                <a:lnTo>
                  <a:pt x="276820" y="285750"/>
                </a:lnTo>
                <a:lnTo>
                  <a:pt x="276820" y="285750"/>
                </a:lnTo>
                <a:lnTo>
                  <a:pt x="276820" y="285750"/>
                </a:lnTo>
                <a:lnTo>
                  <a:pt x="276820" y="276820"/>
                </a:lnTo>
                <a:lnTo>
                  <a:pt x="276820" y="276820"/>
                </a:lnTo>
                <a:lnTo>
                  <a:pt x="276820" y="276820"/>
                </a:lnTo>
                <a:lnTo>
                  <a:pt x="267890" y="276820"/>
                </a:lnTo>
                <a:lnTo>
                  <a:pt x="267890" y="276820"/>
                </a:lnTo>
                <a:lnTo>
                  <a:pt x="267890" y="276820"/>
                </a:lnTo>
                <a:lnTo>
                  <a:pt x="258960" y="276820"/>
                </a:lnTo>
                <a:lnTo>
                  <a:pt x="258960" y="285750"/>
                </a:lnTo>
                <a:lnTo>
                  <a:pt x="258960" y="285750"/>
                </a:lnTo>
                <a:lnTo>
                  <a:pt x="258960" y="285750"/>
                </a:lnTo>
                <a:lnTo>
                  <a:pt x="250031" y="285750"/>
                </a:lnTo>
                <a:lnTo>
                  <a:pt x="241101" y="285750"/>
                </a:lnTo>
                <a:lnTo>
                  <a:pt x="241101" y="294680"/>
                </a:lnTo>
                <a:lnTo>
                  <a:pt x="232171" y="294680"/>
                </a:lnTo>
                <a:lnTo>
                  <a:pt x="223242" y="294680"/>
                </a:lnTo>
                <a:lnTo>
                  <a:pt x="214312" y="303609"/>
                </a:lnTo>
                <a:lnTo>
                  <a:pt x="205382" y="303609"/>
                </a:lnTo>
                <a:lnTo>
                  <a:pt x="196453" y="303609"/>
                </a:lnTo>
                <a:lnTo>
                  <a:pt x="187523" y="303609"/>
                </a:lnTo>
                <a:lnTo>
                  <a:pt x="187523" y="312539"/>
                </a:lnTo>
                <a:lnTo>
                  <a:pt x="178593" y="312539"/>
                </a:lnTo>
                <a:lnTo>
                  <a:pt x="169664" y="312539"/>
                </a:lnTo>
                <a:lnTo>
                  <a:pt x="169664" y="312539"/>
                </a:lnTo>
                <a:lnTo>
                  <a:pt x="160734" y="321469"/>
                </a:lnTo>
                <a:lnTo>
                  <a:pt x="160734" y="321469"/>
                </a:lnTo>
                <a:lnTo>
                  <a:pt x="160734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508992" y="3411140"/>
            <a:ext cx="107158" cy="116087"/>
          </a:xfrm>
          <a:custGeom>
            <a:avLst/>
            <a:gdLst/>
            <a:ahLst/>
            <a:cxnLst/>
            <a:rect l="0" t="0" r="0" b="0"/>
            <a:pathLst>
              <a:path w="107158" h="116087">
                <a:moveTo>
                  <a:pt x="26789" y="35719"/>
                </a:move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44649" y="35719"/>
                </a:lnTo>
                <a:lnTo>
                  <a:pt x="53578" y="26789"/>
                </a:lnTo>
                <a:lnTo>
                  <a:pt x="53578" y="26789"/>
                </a:lnTo>
                <a:lnTo>
                  <a:pt x="62508" y="26789"/>
                </a:lnTo>
                <a:lnTo>
                  <a:pt x="62508" y="17860"/>
                </a:lnTo>
                <a:lnTo>
                  <a:pt x="71438" y="17860"/>
                </a:lnTo>
                <a:lnTo>
                  <a:pt x="71438" y="1786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17860"/>
                </a:lnTo>
                <a:lnTo>
                  <a:pt x="17860" y="17860"/>
                </a:lnTo>
                <a:lnTo>
                  <a:pt x="1786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30" y="89297"/>
                </a:lnTo>
                <a:lnTo>
                  <a:pt x="8930" y="98227"/>
                </a:lnTo>
                <a:lnTo>
                  <a:pt x="17860" y="98227"/>
                </a:lnTo>
                <a:lnTo>
                  <a:pt x="26789" y="107156"/>
                </a:lnTo>
                <a:lnTo>
                  <a:pt x="35719" y="107156"/>
                </a:lnTo>
                <a:lnTo>
                  <a:pt x="44649" y="107156"/>
                </a:lnTo>
                <a:lnTo>
                  <a:pt x="62508" y="116086"/>
                </a:lnTo>
                <a:lnTo>
                  <a:pt x="71438" y="116086"/>
                </a:lnTo>
                <a:lnTo>
                  <a:pt x="80367" y="116086"/>
                </a:lnTo>
                <a:lnTo>
                  <a:pt x="89297" y="116086"/>
                </a:lnTo>
                <a:lnTo>
                  <a:pt x="98227" y="107156"/>
                </a:lnTo>
                <a:lnTo>
                  <a:pt x="107157" y="107156"/>
                </a:lnTo>
                <a:lnTo>
                  <a:pt x="107157" y="107156"/>
                </a:lnTo>
                <a:lnTo>
                  <a:pt x="107157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660797" y="3420070"/>
            <a:ext cx="80368" cy="98227"/>
          </a:xfrm>
          <a:custGeom>
            <a:avLst/>
            <a:gdLst/>
            <a:ahLst/>
            <a:cxnLst/>
            <a:rect l="0" t="0" r="0" b="0"/>
            <a:pathLst>
              <a:path w="80368" h="98227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98226"/>
                </a:lnTo>
                <a:lnTo>
                  <a:pt x="8930" y="98226"/>
                </a:lnTo>
                <a:lnTo>
                  <a:pt x="893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89297"/>
                </a:lnTo>
                <a:lnTo>
                  <a:pt x="8930" y="89297"/>
                </a:lnTo>
                <a:lnTo>
                  <a:pt x="8930" y="80367"/>
                </a:lnTo>
                <a:lnTo>
                  <a:pt x="8930" y="71437"/>
                </a:lnTo>
                <a:lnTo>
                  <a:pt x="8930" y="62508"/>
                </a:lnTo>
                <a:lnTo>
                  <a:pt x="8930" y="53578"/>
                </a:lnTo>
                <a:lnTo>
                  <a:pt x="17859" y="44648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17859"/>
                </a:lnTo>
                <a:lnTo>
                  <a:pt x="35719" y="17859"/>
                </a:lnTo>
                <a:lnTo>
                  <a:pt x="3571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62508" y="35719"/>
                </a:lnTo>
                <a:lnTo>
                  <a:pt x="71437" y="44648"/>
                </a:lnTo>
                <a:lnTo>
                  <a:pt x="71437" y="53578"/>
                </a:lnTo>
                <a:lnTo>
                  <a:pt x="71437" y="62508"/>
                </a:lnTo>
                <a:lnTo>
                  <a:pt x="71437" y="62508"/>
                </a:lnTo>
                <a:lnTo>
                  <a:pt x="80367" y="71437"/>
                </a:lnTo>
                <a:lnTo>
                  <a:pt x="80367" y="80367"/>
                </a:lnTo>
                <a:lnTo>
                  <a:pt x="80367" y="89297"/>
                </a:lnTo>
                <a:lnTo>
                  <a:pt x="80367" y="89297"/>
                </a:lnTo>
                <a:lnTo>
                  <a:pt x="80367" y="98226"/>
                </a:lnTo>
                <a:lnTo>
                  <a:pt x="80367" y="98226"/>
                </a:lnTo>
                <a:lnTo>
                  <a:pt x="80367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776883" y="3429000"/>
            <a:ext cx="89298" cy="80368"/>
          </a:xfrm>
          <a:custGeom>
            <a:avLst/>
            <a:gdLst/>
            <a:ahLst/>
            <a:cxnLst/>
            <a:rect l="0" t="0" r="0" b="0"/>
            <a:pathLst>
              <a:path w="89298" h="80368">
                <a:moveTo>
                  <a:pt x="26789" y="17859"/>
                </a:moveTo>
                <a:lnTo>
                  <a:pt x="26789" y="17859"/>
                </a:lnTo>
                <a:lnTo>
                  <a:pt x="2678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8930" y="71437"/>
                </a:lnTo>
                <a:lnTo>
                  <a:pt x="17859" y="71437"/>
                </a:lnTo>
                <a:lnTo>
                  <a:pt x="26789" y="80367"/>
                </a:lnTo>
                <a:lnTo>
                  <a:pt x="35719" y="80367"/>
                </a:lnTo>
                <a:lnTo>
                  <a:pt x="44648" y="71437"/>
                </a:lnTo>
                <a:lnTo>
                  <a:pt x="53578" y="71437"/>
                </a:lnTo>
                <a:lnTo>
                  <a:pt x="62508" y="71437"/>
                </a:lnTo>
                <a:lnTo>
                  <a:pt x="62508" y="62507"/>
                </a:lnTo>
                <a:lnTo>
                  <a:pt x="71437" y="53578"/>
                </a:lnTo>
                <a:lnTo>
                  <a:pt x="80367" y="53578"/>
                </a:lnTo>
                <a:lnTo>
                  <a:pt x="80367" y="44648"/>
                </a:lnTo>
                <a:lnTo>
                  <a:pt x="89297" y="35718"/>
                </a:lnTo>
                <a:lnTo>
                  <a:pt x="89297" y="26789"/>
                </a:lnTo>
                <a:lnTo>
                  <a:pt x="89297" y="26789"/>
                </a:lnTo>
                <a:lnTo>
                  <a:pt x="80367" y="17859"/>
                </a:lnTo>
                <a:lnTo>
                  <a:pt x="80367" y="17859"/>
                </a:lnTo>
                <a:lnTo>
                  <a:pt x="71437" y="8929"/>
                </a:lnTo>
                <a:lnTo>
                  <a:pt x="71437" y="8929"/>
                </a:lnTo>
                <a:lnTo>
                  <a:pt x="62508" y="8929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901899" y="3232546"/>
            <a:ext cx="26790" cy="303611"/>
          </a:xfrm>
          <a:custGeom>
            <a:avLst/>
            <a:gdLst/>
            <a:ahLst/>
            <a:cxnLst/>
            <a:rect l="0" t="0" r="0" b="0"/>
            <a:pathLst>
              <a:path w="26790" h="30361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0" y="53579"/>
                </a:lnTo>
                <a:lnTo>
                  <a:pt x="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0" y="196454"/>
                </a:lnTo>
                <a:lnTo>
                  <a:pt x="8929" y="214313"/>
                </a:lnTo>
                <a:lnTo>
                  <a:pt x="8929" y="232172"/>
                </a:lnTo>
                <a:lnTo>
                  <a:pt x="8929" y="241102"/>
                </a:lnTo>
                <a:lnTo>
                  <a:pt x="17859" y="258961"/>
                </a:lnTo>
                <a:lnTo>
                  <a:pt x="17859" y="267891"/>
                </a:lnTo>
                <a:lnTo>
                  <a:pt x="17859" y="276821"/>
                </a:lnTo>
                <a:lnTo>
                  <a:pt x="17859" y="285750"/>
                </a:lnTo>
                <a:lnTo>
                  <a:pt x="26789" y="294680"/>
                </a:lnTo>
                <a:lnTo>
                  <a:pt x="26789" y="294680"/>
                </a:lnTo>
                <a:lnTo>
                  <a:pt x="26789" y="303610"/>
                </a:lnTo>
                <a:lnTo>
                  <a:pt x="26789" y="303610"/>
                </a:lnTo>
                <a:lnTo>
                  <a:pt x="26789" y="303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875109" y="3420070"/>
            <a:ext cx="89298" cy="1"/>
          </a:xfrm>
          <a:custGeom>
            <a:avLst/>
            <a:gdLst/>
            <a:ahLst/>
            <a:cxnLst/>
            <a:rect l="0" t="0" r="0" b="0"/>
            <a:pathLst>
              <a:path w="89298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90" y="0"/>
                </a:lnTo>
                <a:lnTo>
                  <a:pt x="35719" y="0"/>
                </a:lnTo>
                <a:lnTo>
                  <a:pt x="44649" y="0"/>
                </a:lnTo>
                <a:lnTo>
                  <a:pt x="53579" y="0"/>
                </a:lnTo>
                <a:lnTo>
                  <a:pt x="62508" y="0"/>
                </a:lnTo>
                <a:lnTo>
                  <a:pt x="80368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982266" y="3420070"/>
            <a:ext cx="98227" cy="276821"/>
          </a:xfrm>
          <a:custGeom>
            <a:avLst/>
            <a:gdLst/>
            <a:ahLst/>
            <a:cxnLst/>
            <a:rect l="0" t="0" r="0" b="0"/>
            <a:pathLst>
              <a:path w="98227" h="276821">
                <a:moveTo>
                  <a:pt x="35718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17859" y="1785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71437"/>
                </a:lnTo>
                <a:lnTo>
                  <a:pt x="17859" y="80367"/>
                </a:lnTo>
                <a:lnTo>
                  <a:pt x="26789" y="80367"/>
                </a:lnTo>
                <a:lnTo>
                  <a:pt x="26789" y="89297"/>
                </a:lnTo>
                <a:lnTo>
                  <a:pt x="35718" y="89297"/>
                </a:lnTo>
                <a:lnTo>
                  <a:pt x="44648" y="89297"/>
                </a:lnTo>
                <a:lnTo>
                  <a:pt x="44648" y="89297"/>
                </a:lnTo>
                <a:lnTo>
                  <a:pt x="53578" y="89297"/>
                </a:lnTo>
                <a:lnTo>
                  <a:pt x="62508" y="89297"/>
                </a:lnTo>
                <a:lnTo>
                  <a:pt x="62508" y="80367"/>
                </a:lnTo>
                <a:lnTo>
                  <a:pt x="71437" y="71437"/>
                </a:lnTo>
                <a:lnTo>
                  <a:pt x="71437" y="62508"/>
                </a:lnTo>
                <a:lnTo>
                  <a:pt x="80367" y="62508"/>
                </a:lnTo>
                <a:lnTo>
                  <a:pt x="80367" y="53578"/>
                </a:lnTo>
                <a:lnTo>
                  <a:pt x="80367" y="44648"/>
                </a:lnTo>
                <a:lnTo>
                  <a:pt x="80367" y="44648"/>
                </a:lnTo>
                <a:lnTo>
                  <a:pt x="80367" y="35719"/>
                </a:lnTo>
                <a:lnTo>
                  <a:pt x="80367" y="35719"/>
                </a:lnTo>
                <a:lnTo>
                  <a:pt x="89297" y="35719"/>
                </a:lnTo>
                <a:lnTo>
                  <a:pt x="89297" y="35719"/>
                </a:lnTo>
                <a:lnTo>
                  <a:pt x="80367" y="35719"/>
                </a:lnTo>
                <a:lnTo>
                  <a:pt x="89297" y="44648"/>
                </a:lnTo>
                <a:lnTo>
                  <a:pt x="89297" y="53578"/>
                </a:lnTo>
                <a:lnTo>
                  <a:pt x="89297" y="62508"/>
                </a:lnTo>
                <a:lnTo>
                  <a:pt x="98226" y="71437"/>
                </a:lnTo>
                <a:lnTo>
                  <a:pt x="98226" y="89297"/>
                </a:lnTo>
                <a:lnTo>
                  <a:pt x="98226" y="107156"/>
                </a:lnTo>
                <a:lnTo>
                  <a:pt x="98226" y="125016"/>
                </a:lnTo>
                <a:lnTo>
                  <a:pt x="98226" y="142875"/>
                </a:lnTo>
                <a:lnTo>
                  <a:pt x="98226" y="160734"/>
                </a:lnTo>
                <a:lnTo>
                  <a:pt x="98226" y="178594"/>
                </a:lnTo>
                <a:lnTo>
                  <a:pt x="98226" y="196453"/>
                </a:lnTo>
                <a:lnTo>
                  <a:pt x="98226" y="214312"/>
                </a:lnTo>
                <a:lnTo>
                  <a:pt x="98226" y="232172"/>
                </a:lnTo>
                <a:lnTo>
                  <a:pt x="98226" y="250031"/>
                </a:lnTo>
                <a:lnTo>
                  <a:pt x="89297" y="250031"/>
                </a:lnTo>
                <a:lnTo>
                  <a:pt x="89297" y="258961"/>
                </a:lnTo>
                <a:lnTo>
                  <a:pt x="80367" y="267891"/>
                </a:lnTo>
                <a:lnTo>
                  <a:pt x="80367" y="276820"/>
                </a:lnTo>
                <a:lnTo>
                  <a:pt x="71437" y="276820"/>
                </a:lnTo>
                <a:lnTo>
                  <a:pt x="62508" y="276820"/>
                </a:lnTo>
                <a:lnTo>
                  <a:pt x="53578" y="276820"/>
                </a:lnTo>
                <a:lnTo>
                  <a:pt x="44648" y="267891"/>
                </a:lnTo>
                <a:lnTo>
                  <a:pt x="35718" y="267891"/>
                </a:lnTo>
                <a:lnTo>
                  <a:pt x="26789" y="258961"/>
                </a:lnTo>
                <a:lnTo>
                  <a:pt x="17859" y="250031"/>
                </a:lnTo>
                <a:lnTo>
                  <a:pt x="8929" y="241101"/>
                </a:lnTo>
                <a:lnTo>
                  <a:pt x="8929" y="23217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1169789" y="3402211"/>
            <a:ext cx="107157" cy="232172"/>
          </a:xfrm>
          <a:custGeom>
            <a:avLst/>
            <a:gdLst/>
            <a:ahLst/>
            <a:cxnLst/>
            <a:rect l="0" t="0" r="0" b="0"/>
            <a:pathLst>
              <a:path w="107157" h="232172">
                <a:moveTo>
                  <a:pt x="0" y="44648"/>
                </a:moveTo>
                <a:lnTo>
                  <a:pt x="0" y="53578"/>
                </a:lnTo>
                <a:lnTo>
                  <a:pt x="0" y="62507"/>
                </a:lnTo>
                <a:lnTo>
                  <a:pt x="8930" y="62507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98226"/>
                </a:lnTo>
                <a:lnTo>
                  <a:pt x="17860" y="116085"/>
                </a:lnTo>
                <a:lnTo>
                  <a:pt x="17860" y="133945"/>
                </a:lnTo>
                <a:lnTo>
                  <a:pt x="17860" y="151804"/>
                </a:lnTo>
                <a:lnTo>
                  <a:pt x="17860" y="169664"/>
                </a:lnTo>
                <a:lnTo>
                  <a:pt x="17860" y="187523"/>
                </a:lnTo>
                <a:lnTo>
                  <a:pt x="26789" y="196453"/>
                </a:lnTo>
                <a:lnTo>
                  <a:pt x="26789" y="214312"/>
                </a:lnTo>
                <a:lnTo>
                  <a:pt x="26789" y="223242"/>
                </a:lnTo>
                <a:lnTo>
                  <a:pt x="26789" y="223242"/>
                </a:lnTo>
                <a:lnTo>
                  <a:pt x="26789" y="232171"/>
                </a:lnTo>
                <a:lnTo>
                  <a:pt x="26789" y="232171"/>
                </a:lnTo>
                <a:lnTo>
                  <a:pt x="26789" y="223242"/>
                </a:lnTo>
                <a:lnTo>
                  <a:pt x="26789" y="223242"/>
                </a:lnTo>
                <a:lnTo>
                  <a:pt x="26789" y="214312"/>
                </a:lnTo>
                <a:lnTo>
                  <a:pt x="26789" y="214312"/>
                </a:lnTo>
                <a:lnTo>
                  <a:pt x="17860" y="196453"/>
                </a:lnTo>
                <a:lnTo>
                  <a:pt x="17860" y="187523"/>
                </a:lnTo>
                <a:lnTo>
                  <a:pt x="8930" y="169664"/>
                </a:lnTo>
                <a:lnTo>
                  <a:pt x="8930" y="160734"/>
                </a:lnTo>
                <a:lnTo>
                  <a:pt x="0" y="142875"/>
                </a:lnTo>
                <a:lnTo>
                  <a:pt x="0" y="116085"/>
                </a:lnTo>
                <a:lnTo>
                  <a:pt x="0" y="107156"/>
                </a:lnTo>
                <a:lnTo>
                  <a:pt x="0" y="80367"/>
                </a:lnTo>
                <a:lnTo>
                  <a:pt x="0" y="71437"/>
                </a:lnTo>
                <a:lnTo>
                  <a:pt x="8930" y="53578"/>
                </a:lnTo>
                <a:lnTo>
                  <a:pt x="8930" y="44648"/>
                </a:lnTo>
                <a:lnTo>
                  <a:pt x="17860" y="26789"/>
                </a:lnTo>
                <a:lnTo>
                  <a:pt x="17860" y="17859"/>
                </a:lnTo>
                <a:lnTo>
                  <a:pt x="26789" y="8929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8929"/>
                </a:lnTo>
                <a:lnTo>
                  <a:pt x="98227" y="17859"/>
                </a:lnTo>
                <a:lnTo>
                  <a:pt x="107156" y="26789"/>
                </a:lnTo>
                <a:lnTo>
                  <a:pt x="107156" y="26789"/>
                </a:lnTo>
                <a:lnTo>
                  <a:pt x="98227" y="35718"/>
                </a:lnTo>
                <a:lnTo>
                  <a:pt x="98227" y="44648"/>
                </a:lnTo>
                <a:lnTo>
                  <a:pt x="80367" y="53578"/>
                </a:lnTo>
                <a:lnTo>
                  <a:pt x="71438" y="62507"/>
                </a:lnTo>
                <a:lnTo>
                  <a:pt x="62508" y="71437"/>
                </a:lnTo>
                <a:lnTo>
                  <a:pt x="53578" y="71437"/>
                </a:lnTo>
                <a:lnTo>
                  <a:pt x="44649" y="80367"/>
                </a:lnTo>
                <a:lnTo>
                  <a:pt x="35719" y="80367"/>
                </a:lnTo>
                <a:lnTo>
                  <a:pt x="26789" y="80367"/>
                </a:lnTo>
                <a:lnTo>
                  <a:pt x="17860" y="80367"/>
                </a:lnTo>
                <a:lnTo>
                  <a:pt x="1786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1330523" y="3402211"/>
            <a:ext cx="8931" cy="80368"/>
          </a:xfrm>
          <a:custGeom>
            <a:avLst/>
            <a:gdLst/>
            <a:ahLst/>
            <a:cxnLst/>
            <a:rect l="0" t="0" r="0" b="0"/>
            <a:pathLst>
              <a:path w="8931" h="80368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1384102" y="333077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1393031" y="3357562"/>
            <a:ext cx="89298" cy="125017"/>
          </a:xfrm>
          <a:custGeom>
            <a:avLst/>
            <a:gdLst/>
            <a:ahLst/>
            <a:cxnLst/>
            <a:rect l="0" t="0" r="0" b="0"/>
            <a:pathLst>
              <a:path w="89298" h="125017">
                <a:moveTo>
                  <a:pt x="26789" y="0"/>
                </a:moveTo>
                <a:lnTo>
                  <a:pt x="26789" y="8930"/>
                </a:lnTo>
                <a:lnTo>
                  <a:pt x="26789" y="17859"/>
                </a:lnTo>
                <a:lnTo>
                  <a:pt x="26789" y="17859"/>
                </a:lnTo>
                <a:lnTo>
                  <a:pt x="17860" y="26789"/>
                </a:lnTo>
                <a:lnTo>
                  <a:pt x="8930" y="44649"/>
                </a:lnTo>
                <a:lnTo>
                  <a:pt x="893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07156"/>
                </a:lnTo>
                <a:lnTo>
                  <a:pt x="17860" y="116086"/>
                </a:lnTo>
                <a:lnTo>
                  <a:pt x="26789" y="116086"/>
                </a:lnTo>
                <a:lnTo>
                  <a:pt x="35719" y="125016"/>
                </a:lnTo>
                <a:lnTo>
                  <a:pt x="44649" y="125016"/>
                </a:lnTo>
                <a:lnTo>
                  <a:pt x="53578" y="125016"/>
                </a:lnTo>
                <a:lnTo>
                  <a:pt x="71438" y="125016"/>
                </a:lnTo>
                <a:lnTo>
                  <a:pt x="80367" y="125016"/>
                </a:lnTo>
                <a:lnTo>
                  <a:pt x="89297" y="125016"/>
                </a:lnTo>
                <a:lnTo>
                  <a:pt x="89297" y="125016"/>
                </a:lnTo>
                <a:lnTo>
                  <a:pt x="89297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1607344" y="3295054"/>
            <a:ext cx="17860" cy="187525"/>
          </a:xfrm>
          <a:custGeom>
            <a:avLst/>
            <a:gdLst/>
            <a:ahLst/>
            <a:cxnLst/>
            <a:rect l="0" t="0" r="0" b="0"/>
            <a:pathLst>
              <a:path w="17860" h="18752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8929" y="53578"/>
                </a:lnTo>
                <a:lnTo>
                  <a:pt x="8929" y="71438"/>
                </a:lnTo>
                <a:lnTo>
                  <a:pt x="8929" y="80367"/>
                </a:lnTo>
                <a:lnTo>
                  <a:pt x="17859" y="98227"/>
                </a:lnTo>
                <a:lnTo>
                  <a:pt x="17859" y="107157"/>
                </a:lnTo>
                <a:lnTo>
                  <a:pt x="17859" y="125016"/>
                </a:lnTo>
                <a:lnTo>
                  <a:pt x="17859" y="133946"/>
                </a:lnTo>
                <a:lnTo>
                  <a:pt x="17859" y="151805"/>
                </a:lnTo>
                <a:lnTo>
                  <a:pt x="17859" y="160735"/>
                </a:lnTo>
                <a:lnTo>
                  <a:pt x="17859" y="169664"/>
                </a:lnTo>
                <a:lnTo>
                  <a:pt x="17859" y="178594"/>
                </a:lnTo>
                <a:lnTo>
                  <a:pt x="17859" y="187524"/>
                </a:lnTo>
                <a:lnTo>
                  <a:pt x="8929" y="187524"/>
                </a:lnTo>
                <a:lnTo>
                  <a:pt x="8929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1616273" y="3214687"/>
            <a:ext cx="125017" cy="250032"/>
          </a:xfrm>
          <a:custGeom>
            <a:avLst/>
            <a:gdLst/>
            <a:ahLst/>
            <a:cxnLst/>
            <a:rect l="0" t="0" r="0" b="0"/>
            <a:pathLst>
              <a:path w="125017" h="250032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90" y="0"/>
                </a:lnTo>
                <a:lnTo>
                  <a:pt x="35719" y="0"/>
                </a:lnTo>
                <a:lnTo>
                  <a:pt x="44649" y="0"/>
                </a:lnTo>
                <a:lnTo>
                  <a:pt x="53579" y="8930"/>
                </a:lnTo>
                <a:lnTo>
                  <a:pt x="62508" y="17859"/>
                </a:lnTo>
                <a:lnTo>
                  <a:pt x="80368" y="26789"/>
                </a:lnTo>
                <a:lnTo>
                  <a:pt x="80368" y="26789"/>
                </a:lnTo>
                <a:lnTo>
                  <a:pt x="89297" y="44649"/>
                </a:lnTo>
                <a:lnTo>
                  <a:pt x="98227" y="53578"/>
                </a:lnTo>
                <a:lnTo>
                  <a:pt x="98227" y="62508"/>
                </a:lnTo>
                <a:lnTo>
                  <a:pt x="98227" y="71438"/>
                </a:lnTo>
                <a:lnTo>
                  <a:pt x="98227" y="80367"/>
                </a:lnTo>
                <a:lnTo>
                  <a:pt x="98227" y="89297"/>
                </a:lnTo>
                <a:lnTo>
                  <a:pt x="98227" y="98227"/>
                </a:lnTo>
                <a:lnTo>
                  <a:pt x="89297" y="107156"/>
                </a:lnTo>
                <a:lnTo>
                  <a:pt x="89297" y="116086"/>
                </a:lnTo>
                <a:lnTo>
                  <a:pt x="80368" y="116086"/>
                </a:lnTo>
                <a:lnTo>
                  <a:pt x="71438" y="125016"/>
                </a:lnTo>
                <a:lnTo>
                  <a:pt x="62508" y="133945"/>
                </a:lnTo>
                <a:lnTo>
                  <a:pt x="44649" y="133945"/>
                </a:lnTo>
                <a:lnTo>
                  <a:pt x="35719" y="142875"/>
                </a:lnTo>
                <a:lnTo>
                  <a:pt x="26790" y="142875"/>
                </a:lnTo>
                <a:lnTo>
                  <a:pt x="17860" y="142875"/>
                </a:lnTo>
                <a:lnTo>
                  <a:pt x="17860" y="151805"/>
                </a:lnTo>
                <a:lnTo>
                  <a:pt x="17860" y="151805"/>
                </a:lnTo>
                <a:lnTo>
                  <a:pt x="17860" y="160734"/>
                </a:lnTo>
                <a:lnTo>
                  <a:pt x="17860" y="160734"/>
                </a:lnTo>
                <a:lnTo>
                  <a:pt x="17860" y="160734"/>
                </a:lnTo>
                <a:lnTo>
                  <a:pt x="17860" y="169664"/>
                </a:lnTo>
                <a:lnTo>
                  <a:pt x="26790" y="169664"/>
                </a:lnTo>
                <a:lnTo>
                  <a:pt x="26790" y="178594"/>
                </a:lnTo>
                <a:lnTo>
                  <a:pt x="35719" y="178594"/>
                </a:lnTo>
                <a:lnTo>
                  <a:pt x="44649" y="187524"/>
                </a:lnTo>
                <a:lnTo>
                  <a:pt x="53579" y="187524"/>
                </a:lnTo>
                <a:lnTo>
                  <a:pt x="62508" y="196453"/>
                </a:lnTo>
                <a:lnTo>
                  <a:pt x="80368" y="205383"/>
                </a:lnTo>
                <a:lnTo>
                  <a:pt x="89297" y="214313"/>
                </a:lnTo>
                <a:lnTo>
                  <a:pt x="98227" y="223242"/>
                </a:lnTo>
                <a:lnTo>
                  <a:pt x="107157" y="232172"/>
                </a:lnTo>
                <a:lnTo>
                  <a:pt x="116086" y="232172"/>
                </a:lnTo>
                <a:lnTo>
                  <a:pt x="116086" y="241102"/>
                </a:lnTo>
                <a:lnTo>
                  <a:pt x="125016" y="250031"/>
                </a:lnTo>
                <a:lnTo>
                  <a:pt x="125016" y="250031"/>
                </a:lnTo>
                <a:lnTo>
                  <a:pt x="125016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7"/>
          <p:cNvSpPr/>
          <p:nvPr/>
        </p:nvSpPr>
        <p:spPr>
          <a:xfrm>
            <a:off x="1785938" y="3375421"/>
            <a:ext cx="151805" cy="116087"/>
          </a:xfrm>
          <a:custGeom>
            <a:avLst/>
            <a:gdLst/>
            <a:ahLst/>
            <a:cxnLst/>
            <a:rect l="0" t="0" r="0" b="0"/>
            <a:pathLst>
              <a:path w="151805" h="116087">
                <a:moveTo>
                  <a:pt x="53578" y="0"/>
                </a:move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35718" y="8930"/>
                </a:lnTo>
                <a:lnTo>
                  <a:pt x="26789" y="8930"/>
                </a:lnTo>
                <a:lnTo>
                  <a:pt x="17859" y="17860"/>
                </a:lnTo>
                <a:lnTo>
                  <a:pt x="8929" y="26790"/>
                </a:lnTo>
                <a:lnTo>
                  <a:pt x="8929" y="35719"/>
                </a:lnTo>
                <a:lnTo>
                  <a:pt x="0" y="44649"/>
                </a:lnTo>
                <a:lnTo>
                  <a:pt x="8929" y="53579"/>
                </a:ln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8929" y="80368"/>
                </a:lnTo>
                <a:lnTo>
                  <a:pt x="8929" y="80368"/>
                </a:lnTo>
                <a:lnTo>
                  <a:pt x="8929" y="80368"/>
                </a:lnTo>
                <a:lnTo>
                  <a:pt x="17859" y="71438"/>
                </a:lnTo>
                <a:lnTo>
                  <a:pt x="26789" y="71438"/>
                </a:lnTo>
                <a:lnTo>
                  <a:pt x="35718" y="71438"/>
                </a:lnTo>
                <a:lnTo>
                  <a:pt x="35718" y="62508"/>
                </a:lnTo>
                <a:lnTo>
                  <a:pt x="44648" y="62508"/>
                </a:lnTo>
                <a:lnTo>
                  <a:pt x="44648" y="53579"/>
                </a:lnTo>
                <a:lnTo>
                  <a:pt x="53578" y="53579"/>
                </a:lnTo>
                <a:lnTo>
                  <a:pt x="53578" y="53579"/>
                </a:lnTo>
                <a:lnTo>
                  <a:pt x="62507" y="53579"/>
                </a:lnTo>
                <a:lnTo>
                  <a:pt x="53578" y="53579"/>
                </a:lnTo>
                <a:lnTo>
                  <a:pt x="62507" y="53579"/>
                </a:lnTo>
                <a:lnTo>
                  <a:pt x="62507" y="62508"/>
                </a:lnTo>
                <a:lnTo>
                  <a:pt x="62507" y="71438"/>
                </a:lnTo>
                <a:lnTo>
                  <a:pt x="71437" y="80368"/>
                </a:lnTo>
                <a:lnTo>
                  <a:pt x="80367" y="80368"/>
                </a:lnTo>
                <a:lnTo>
                  <a:pt x="80367" y="89297"/>
                </a:lnTo>
                <a:lnTo>
                  <a:pt x="89296" y="89297"/>
                </a:lnTo>
                <a:lnTo>
                  <a:pt x="98226" y="98227"/>
                </a:lnTo>
                <a:lnTo>
                  <a:pt x="98226" y="98227"/>
                </a:lnTo>
                <a:lnTo>
                  <a:pt x="107156" y="107157"/>
                </a:lnTo>
                <a:lnTo>
                  <a:pt x="116085" y="107157"/>
                </a:lnTo>
                <a:lnTo>
                  <a:pt x="125015" y="107157"/>
                </a:lnTo>
                <a:lnTo>
                  <a:pt x="133945" y="107157"/>
                </a:lnTo>
                <a:lnTo>
                  <a:pt x="142875" y="107157"/>
                </a:lnTo>
                <a:lnTo>
                  <a:pt x="151804" y="116086"/>
                </a:lnTo>
                <a:lnTo>
                  <a:pt x="151804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1964531" y="3187898"/>
            <a:ext cx="62509" cy="330399"/>
          </a:xfrm>
          <a:custGeom>
            <a:avLst/>
            <a:gdLst/>
            <a:ahLst/>
            <a:cxnLst/>
            <a:rect l="0" t="0" r="0" b="0"/>
            <a:pathLst>
              <a:path w="62509" h="330399">
                <a:moveTo>
                  <a:pt x="8930" y="0"/>
                </a:move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8930" y="71438"/>
                </a:lnTo>
                <a:lnTo>
                  <a:pt x="8930" y="89297"/>
                </a:lnTo>
                <a:lnTo>
                  <a:pt x="17860" y="107156"/>
                </a:lnTo>
                <a:lnTo>
                  <a:pt x="17860" y="125016"/>
                </a:lnTo>
                <a:lnTo>
                  <a:pt x="26789" y="142875"/>
                </a:lnTo>
                <a:lnTo>
                  <a:pt x="26789" y="160734"/>
                </a:lnTo>
                <a:lnTo>
                  <a:pt x="35719" y="178594"/>
                </a:lnTo>
                <a:lnTo>
                  <a:pt x="35719" y="196453"/>
                </a:lnTo>
                <a:lnTo>
                  <a:pt x="35719" y="214313"/>
                </a:lnTo>
                <a:lnTo>
                  <a:pt x="44649" y="232172"/>
                </a:lnTo>
                <a:lnTo>
                  <a:pt x="53578" y="250031"/>
                </a:lnTo>
                <a:lnTo>
                  <a:pt x="53578" y="258961"/>
                </a:lnTo>
                <a:lnTo>
                  <a:pt x="62508" y="276820"/>
                </a:lnTo>
                <a:lnTo>
                  <a:pt x="62508" y="294680"/>
                </a:lnTo>
                <a:lnTo>
                  <a:pt x="62508" y="294680"/>
                </a:lnTo>
                <a:lnTo>
                  <a:pt x="62508" y="312539"/>
                </a:lnTo>
                <a:lnTo>
                  <a:pt x="62508" y="321469"/>
                </a:lnTo>
                <a:lnTo>
                  <a:pt x="62508" y="321469"/>
                </a:lnTo>
                <a:lnTo>
                  <a:pt x="62508" y="330398"/>
                </a:lnTo>
                <a:lnTo>
                  <a:pt x="62508" y="3303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1955602" y="3375421"/>
            <a:ext cx="89297" cy="8931"/>
          </a:xfrm>
          <a:custGeom>
            <a:avLst/>
            <a:gdLst/>
            <a:ahLst/>
            <a:cxnLst/>
            <a:rect l="0" t="0" r="0" b="0"/>
            <a:pathLst>
              <a:path w="89297" h="893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89296" y="8930"/>
                </a:lnTo>
                <a:lnTo>
                  <a:pt x="8929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reeform 220"/>
          <p:cNvSpPr/>
          <p:nvPr/>
        </p:nvSpPr>
        <p:spPr>
          <a:xfrm>
            <a:off x="2107406" y="3393281"/>
            <a:ext cx="8931" cy="62509"/>
          </a:xfrm>
          <a:custGeom>
            <a:avLst/>
            <a:gdLst/>
            <a:ahLst/>
            <a:cxnLst/>
            <a:rect l="0" t="0" r="0" b="0"/>
            <a:pathLst>
              <a:path w="8931" h="62509">
                <a:moveTo>
                  <a:pt x="8930" y="0"/>
                </a:moveTo>
                <a:lnTo>
                  <a:pt x="893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reeform 221"/>
          <p:cNvSpPr/>
          <p:nvPr/>
        </p:nvSpPr>
        <p:spPr>
          <a:xfrm>
            <a:off x="2116336" y="3286125"/>
            <a:ext cx="17860" cy="8930"/>
          </a:xfrm>
          <a:custGeom>
            <a:avLst/>
            <a:gdLst/>
            <a:ahLst/>
            <a:cxnLst/>
            <a:rect l="0" t="0" r="0" b="0"/>
            <a:pathLst>
              <a:path w="17860" h="8930">
                <a:moveTo>
                  <a:pt x="17859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2178844" y="3348632"/>
            <a:ext cx="142876" cy="125017"/>
          </a:xfrm>
          <a:custGeom>
            <a:avLst/>
            <a:gdLst/>
            <a:ahLst/>
            <a:cxnLst/>
            <a:rect l="0" t="0" r="0" b="0"/>
            <a:pathLst>
              <a:path w="142876" h="125017">
                <a:moveTo>
                  <a:pt x="35719" y="0"/>
                </a:moveTo>
                <a:lnTo>
                  <a:pt x="35719" y="8930"/>
                </a:lnTo>
                <a:lnTo>
                  <a:pt x="17859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53579"/>
                </a:lnTo>
                <a:lnTo>
                  <a:pt x="8929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98227"/>
                </a:lnTo>
                <a:lnTo>
                  <a:pt x="8929" y="107157"/>
                </a:lnTo>
                <a:lnTo>
                  <a:pt x="17859" y="116086"/>
                </a:lnTo>
                <a:lnTo>
                  <a:pt x="26789" y="125016"/>
                </a:lnTo>
                <a:lnTo>
                  <a:pt x="35719" y="125016"/>
                </a:lnTo>
                <a:lnTo>
                  <a:pt x="53578" y="125016"/>
                </a:lnTo>
                <a:lnTo>
                  <a:pt x="71437" y="125016"/>
                </a:lnTo>
                <a:lnTo>
                  <a:pt x="89297" y="125016"/>
                </a:lnTo>
                <a:lnTo>
                  <a:pt x="98226" y="116086"/>
                </a:lnTo>
                <a:lnTo>
                  <a:pt x="116086" y="107157"/>
                </a:lnTo>
                <a:lnTo>
                  <a:pt x="125015" y="107157"/>
                </a:lnTo>
                <a:lnTo>
                  <a:pt x="133945" y="98227"/>
                </a:lnTo>
                <a:lnTo>
                  <a:pt x="142875" y="89297"/>
                </a:lnTo>
                <a:lnTo>
                  <a:pt x="142875" y="80368"/>
                </a:lnTo>
                <a:lnTo>
                  <a:pt x="133945" y="71438"/>
                </a:lnTo>
                <a:lnTo>
                  <a:pt x="133945" y="62508"/>
                </a:lnTo>
                <a:lnTo>
                  <a:pt x="133945" y="53579"/>
                </a:lnTo>
                <a:lnTo>
                  <a:pt x="125015" y="53579"/>
                </a:lnTo>
                <a:lnTo>
                  <a:pt x="116086" y="44649"/>
                </a:lnTo>
                <a:lnTo>
                  <a:pt x="116086" y="35719"/>
                </a:lnTo>
                <a:lnTo>
                  <a:pt x="107156" y="35719"/>
                </a:lnTo>
                <a:lnTo>
                  <a:pt x="107156" y="26789"/>
                </a:lnTo>
                <a:lnTo>
                  <a:pt x="107156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reeform 223"/>
          <p:cNvSpPr/>
          <p:nvPr/>
        </p:nvSpPr>
        <p:spPr>
          <a:xfrm>
            <a:off x="2437805" y="3303984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2446734" y="3429000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580430" y="3857625"/>
            <a:ext cx="125016" cy="258962"/>
          </a:xfrm>
          <a:custGeom>
            <a:avLst/>
            <a:gdLst/>
            <a:ahLst/>
            <a:cxnLst/>
            <a:rect l="0" t="0" r="0" b="0"/>
            <a:pathLst>
              <a:path w="125016" h="258962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17859" y="44648"/>
                </a:lnTo>
                <a:lnTo>
                  <a:pt x="26789" y="53578"/>
                </a:lnTo>
                <a:lnTo>
                  <a:pt x="26789" y="62507"/>
                </a:lnTo>
                <a:lnTo>
                  <a:pt x="35719" y="80367"/>
                </a:lnTo>
                <a:lnTo>
                  <a:pt x="44648" y="89296"/>
                </a:lnTo>
                <a:lnTo>
                  <a:pt x="44648" y="98226"/>
                </a:lnTo>
                <a:lnTo>
                  <a:pt x="53578" y="116086"/>
                </a:lnTo>
                <a:lnTo>
                  <a:pt x="62508" y="125015"/>
                </a:lnTo>
                <a:lnTo>
                  <a:pt x="71437" y="142875"/>
                </a:lnTo>
                <a:lnTo>
                  <a:pt x="80367" y="160734"/>
                </a:lnTo>
                <a:lnTo>
                  <a:pt x="80367" y="169664"/>
                </a:lnTo>
                <a:lnTo>
                  <a:pt x="89297" y="187523"/>
                </a:lnTo>
                <a:lnTo>
                  <a:pt x="89297" y="196453"/>
                </a:lnTo>
                <a:lnTo>
                  <a:pt x="98226" y="214312"/>
                </a:lnTo>
                <a:lnTo>
                  <a:pt x="107156" y="223242"/>
                </a:lnTo>
                <a:lnTo>
                  <a:pt x="107156" y="232171"/>
                </a:lnTo>
                <a:lnTo>
                  <a:pt x="116086" y="241101"/>
                </a:lnTo>
                <a:lnTo>
                  <a:pt x="116086" y="241101"/>
                </a:lnTo>
                <a:lnTo>
                  <a:pt x="116086" y="250031"/>
                </a:lnTo>
                <a:lnTo>
                  <a:pt x="125015" y="258961"/>
                </a:lnTo>
                <a:lnTo>
                  <a:pt x="125015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598289" y="3884414"/>
            <a:ext cx="223243" cy="285751"/>
          </a:xfrm>
          <a:custGeom>
            <a:avLst/>
            <a:gdLst/>
            <a:ahLst/>
            <a:cxnLst/>
            <a:rect l="0" t="0" r="0" b="0"/>
            <a:pathLst>
              <a:path w="223243" h="285751">
                <a:moveTo>
                  <a:pt x="223242" y="0"/>
                </a:moveTo>
                <a:lnTo>
                  <a:pt x="223242" y="0"/>
                </a:lnTo>
                <a:lnTo>
                  <a:pt x="223242" y="0"/>
                </a:lnTo>
                <a:lnTo>
                  <a:pt x="214313" y="0"/>
                </a:lnTo>
                <a:lnTo>
                  <a:pt x="214313" y="8929"/>
                </a:lnTo>
                <a:lnTo>
                  <a:pt x="214313" y="8929"/>
                </a:lnTo>
                <a:lnTo>
                  <a:pt x="214313" y="17859"/>
                </a:lnTo>
                <a:lnTo>
                  <a:pt x="205383" y="26789"/>
                </a:lnTo>
                <a:lnTo>
                  <a:pt x="196453" y="35718"/>
                </a:lnTo>
                <a:lnTo>
                  <a:pt x="187524" y="44648"/>
                </a:lnTo>
                <a:lnTo>
                  <a:pt x="187524" y="62507"/>
                </a:lnTo>
                <a:lnTo>
                  <a:pt x="169664" y="71437"/>
                </a:lnTo>
                <a:lnTo>
                  <a:pt x="160735" y="89297"/>
                </a:lnTo>
                <a:lnTo>
                  <a:pt x="151805" y="98226"/>
                </a:lnTo>
                <a:lnTo>
                  <a:pt x="133945" y="116086"/>
                </a:lnTo>
                <a:lnTo>
                  <a:pt x="125016" y="133945"/>
                </a:lnTo>
                <a:lnTo>
                  <a:pt x="107156" y="142875"/>
                </a:lnTo>
                <a:lnTo>
                  <a:pt x="89297" y="160734"/>
                </a:lnTo>
                <a:lnTo>
                  <a:pt x="80367" y="178593"/>
                </a:lnTo>
                <a:lnTo>
                  <a:pt x="71438" y="187523"/>
                </a:lnTo>
                <a:lnTo>
                  <a:pt x="53578" y="205382"/>
                </a:lnTo>
                <a:lnTo>
                  <a:pt x="53578" y="214312"/>
                </a:lnTo>
                <a:lnTo>
                  <a:pt x="35719" y="223242"/>
                </a:lnTo>
                <a:lnTo>
                  <a:pt x="26789" y="241101"/>
                </a:lnTo>
                <a:lnTo>
                  <a:pt x="17860" y="250031"/>
                </a:lnTo>
                <a:lnTo>
                  <a:pt x="17860" y="258961"/>
                </a:lnTo>
                <a:lnTo>
                  <a:pt x="8930" y="26789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875109" y="3902273"/>
            <a:ext cx="142876" cy="267892"/>
          </a:xfrm>
          <a:custGeom>
            <a:avLst/>
            <a:gdLst/>
            <a:ahLst/>
            <a:cxnLst/>
            <a:rect l="0" t="0" r="0" b="0"/>
            <a:pathLst>
              <a:path w="142876" h="26789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17860" y="62508"/>
                </a:lnTo>
                <a:lnTo>
                  <a:pt x="17860" y="71438"/>
                </a:lnTo>
                <a:lnTo>
                  <a:pt x="26790" y="89297"/>
                </a:lnTo>
                <a:lnTo>
                  <a:pt x="26790" y="98227"/>
                </a:lnTo>
                <a:lnTo>
                  <a:pt x="35719" y="107156"/>
                </a:lnTo>
                <a:lnTo>
                  <a:pt x="44649" y="116086"/>
                </a:lnTo>
                <a:lnTo>
                  <a:pt x="44649" y="133945"/>
                </a:lnTo>
                <a:lnTo>
                  <a:pt x="53579" y="142875"/>
                </a:lnTo>
                <a:lnTo>
                  <a:pt x="62508" y="160734"/>
                </a:lnTo>
                <a:lnTo>
                  <a:pt x="71438" y="169664"/>
                </a:lnTo>
                <a:lnTo>
                  <a:pt x="80368" y="187523"/>
                </a:lnTo>
                <a:lnTo>
                  <a:pt x="89297" y="196453"/>
                </a:lnTo>
                <a:lnTo>
                  <a:pt x="98227" y="214313"/>
                </a:lnTo>
                <a:lnTo>
                  <a:pt x="107157" y="223242"/>
                </a:lnTo>
                <a:lnTo>
                  <a:pt x="116086" y="232172"/>
                </a:lnTo>
                <a:lnTo>
                  <a:pt x="125016" y="241102"/>
                </a:lnTo>
                <a:lnTo>
                  <a:pt x="125016" y="250031"/>
                </a:lnTo>
                <a:lnTo>
                  <a:pt x="133946" y="258961"/>
                </a:lnTo>
                <a:lnTo>
                  <a:pt x="142875" y="267891"/>
                </a:lnTo>
                <a:lnTo>
                  <a:pt x="142875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reeform 228"/>
          <p:cNvSpPr/>
          <p:nvPr/>
        </p:nvSpPr>
        <p:spPr>
          <a:xfrm>
            <a:off x="1017984" y="4170164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Freeform 229"/>
          <p:cNvSpPr/>
          <p:nvPr/>
        </p:nvSpPr>
        <p:spPr>
          <a:xfrm>
            <a:off x="919758" y="3929062"/>
            <a:ext cx="142876" cy="214314"/>
          </a:xfrm>
          <a:custGeom>
            <a:avLst/>
            <a:gdLst/>
            <a:ahLst/>
            <a:cxnLst/>
            <a:rect l="0" t="0" r="0" b="0"/>
            <a:pathLst>
              <a:path w="142876" h="214314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6" y="8930"/>
                </a:lnTo>
                <a:lnTo>
                  <a:pt x="116086" y="17859"/>
                </a:lnTo>
                <a:lnTo>
                  <a:pt x="107156" y="35719"/>
                </a:lnTo>
                <a:lnTo>
                  <a:pt x="107156" y="44649"/>
                </a:lnTo>
                <a:lnTo>
                  <a:pt x="98226" y="62508"/>
                </a:lnTo>
                <a:lnTo>
                  <a:pt x="80367" y="80367"/>
                </a:lnTo>
                <a:lnTo>
                  <a:pt x="71437" y="89297"/>
                </a:lnTo>
                <a:lnTo>
                  <a:pt x="62508" y="107156"/>
                </a:lnTo>
                <a:lnTo>
                  <a:pt x="53578" y="125016"/>
                </a:lnTo>
                <a:lnTo>
                  <a:pt x="44648" y="142875"/>
                </a:lnTo>
                <a:lnTo>
                  <a:pt x="26789" y="151805"/>
                </a:lnTo>
                <a:lnTo>
                  <a:pt x="17859" y="169664"/>
                </a:lnTo>
                <a:lnTo>
                  <a:pt x="8930" y="187524"/>
                </a:lnTo>
                <a:lnTo>
                  <a:pt x="0" y="196453"/>
                </a:lnTo>
                <a:lnTo>
                  <a:pt x="0" y="20538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0"/>
          <p:cNvSpPr/>
          <p:nvPr/>
        </p:nvSpPr>
        <p:spPr>
          <a:xfrm>
            <a:off x="857250" y="4420195"/>
            <a:ext cx="8931" cy="276821"/>
          </a:xfrm>
          <a:custGeom>
            <a:avLst/>
            <a:gdLst/>
            <a:ahLst/>
            <a:cxnLst/>
            <a:rect l="0" t="0" r="0" b="0"/>
            <a:pathLst>
              <a:path w="8931" h="27682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0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0" y="214312"/>
                </a:lnTo>
                <a:lnTo>
                  <a:pt x="0" y="232172"/>
                </a:lnTo>
                <a:lnTo>
                  <a:pt x="0" y="241101"/>
                </a:lnTo>
                <a:lnTo>
                  <a:pt x="0" y="250031"/>
                </a:lnTo>
                <a:lnTo>
                  <a:pt x="8930" y="258961"/>
                </a:lnTo>
                <a:lnTo>
                  <a:pt x="8930" y="267891"/>
                </a:lnTo>
                <a:lnTo>
                  <a:pt x="8930" y="267891"/>
                </a:lnTo>
                <a:lnTo>
                  <a:pt x="8930" y="276820"/>
                </a:lnTo>
                <a:lnTo>
                  <a:pt x="8930" y="276820"/>
                </a:lnTo>
                <a:lnTo>
                  <a:pt x="8930" y="276820"/>
                </a:lnTo>
                <a:lnTo>
                  <a:pt x="8930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Freeform 231"/>
          <p:cNvSpPr/>
          <p:nvPr/>
        </p:nvSpPr>
        <p:spPr>
          <a:xfrm>
            <a:off x="1303734" y="4500562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reeform 232"/>
          <p:cNvSpPr/>
          <p:nvPr/>
        </p:nvSpPr>
        <p:spPr>
          <a:xfrm>
            <a:off x="1312664" y="4625578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 233"/>
          <p:cNvSpPr/>
          <p:nvPr/>
        </p:nvSpPr>
        <p:spPr>
          <a:xfrm>
            <a:off x="1321594" y="4527351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4"/>
          <p:cNvSpPr/>
          <p:nvPr/>
        </p:nvSpPr>
        <p:spPr>
          <a:xfrm>
            <a:off x="1580555" y="3929062"/>
            <a:ext cx="196454" cy="366118"/>
          </a:xfrm>
          <a:custGeom>
            <a:avLst/>
            <a:gdLst/>
            <a:ahLst/>
            <a:cxnLst/>
            <a:rect l="0" t="0" r="0" b="0"/>
            <a:pathLst>
              <a:path w="196454" h="366118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17859" y="35719"/>
                </a:lnTo>
                <a:lnTo>
                  <a:pt x="17859" y="44649"/>
                </a:lnTo>
                <a:lnTo>
                  <a:pt x="26789" y="53578"/>
                </a:lnTo>
                <a:lnTo>
                  <a:pt x="26789" y="71438"/>
                </a:lnTo>
                <a:lnTo>
                  <a:pt x="35718" y="80367"/>
                </a:lnTo>
                <a:lnTo>
                  <a:pt x="44648" y="98227"/>
                </a:lnTo>
                <a:lnTo>
                  <a:pt x="53578" y="107156"/>
                </a:lnTo>
                <a:lnTo>
                  <a:pt x="62508" y="125016"/>
                </a:lnTo>
                <a:lnTo>
                  <a:pt x="71437" y="142875"/>
                </a:lnTo>
                <a:lnTo>
                  <a:pt x="80367" y="160734"/>
                </a:lnTo>
                <a:lnTo>
                  <a:pt x="89297" y="169664"/>
                </a:lnTo>
                <a:lnTo>
                  <a:pt x="98226" y="187524"/>
                </a:lnTo>
                <a:lnTo>
                  <a:pt x="116086" y="205383"/>
                </a:lnTo>
                <a:lnTo>
                  <a:pt x="125015" y="223242"/>
                </a:lnTo>
                <a:lnTo>
                  <a:pt x="133945" y="241102"/>
                </a:lnTo>
                <a:lnTo>
                  <a:pt x="142875" y="250031"/>
                </a:lnTo>
                <a:lnTo>
                  <a:pt x="151804" y="267891"/>
                </a:lnTo>
                <a:lnTo>
                  <a:pt x="151804" y="276820"/>
                </a:lnTo>
                <a:lnTo>
                  <a:pt x="160734" y="294680"/>
                </a:lnTo>
                <a:lnTo>
                  <a:pt x="169664" y="303609"/>
                </a:lnTo>
                <a:lnTo>
                  <a:pt x="178593" y="321469"/>
                </a:lnTo>
                <a:lnTo>
                  <a:pt x="187523" y="330399"/>
                </a:lnTo>
                <a:lnTo>
                  <a:pt x="187523" y="339328"/>
                </a:lnTo>
                <a:lnTo>
                  <a:pt x="196453" y="348258"/>
                </a:lnTo>
                <a:lnTo>
                  <a:pt x="196453" y="357188"/>
                </a:lnTo>
                <a:lnTo>
                  <a:pt x="196453" y="366117"/>
                </a:lnTo>
                <a:lnTo>
                  <a:pt x="196453" y="3661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reeform 235"/>
          <p:cNvSpPr/>
          <p:nvPr/>
        </p:nvSpPr>
        <p:spPr>
          <a:xfrm>
            <a:off x="1625203" y="4009429"/>
            <a:ext cx="214314" cy="232173"/>
          </a:xfrm>
          <a:custGeom>
            <a:avLst/>
            <a:gdLst/>
            <a:ahLst/>
            <a:cxnLst/>
            <a:rect l="0" t="0" r="0" b="0"/>
            <a:pathLst>
              <a:path w="214314" h="232173">
                <a:moveTo>
                  <a:pt x="214313" y="0"/>
                </a:move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196453" y="8930"/>
                </a:lnTo>
                <a:lnTo>
                  <a:pt x="187524" y="17860"/>
                </a:lnTo>
                <a:lnTo>
                  <a:pt x="178594" y="26789"/>
                </a:lnTo>
                <a:lnTo>
                  <a:pt x="169664" y="35719"/>
                </a:lnTo>
                <a:lnTo>
                  <a:pt x="160735" y="44649"/>
                </a:lnTo>
                <a:lnTo>
                  <a:pt x="151805" y="53578"/>
                </a:lnTo>
                <a:lnTo>
                  <a:pt x="133945" y="71438"/>
                </a:lnTo>
                <a:lnTo>
                  <a:pt x="116086" y="89297"/>
                </a:lnTo>
                <a:lnTo>
                  <a:pt x="107156" y="98227"/>
                </a:lnTo>
                <a:lnTo>
                  <a:pt x="89297" y="116086"/>
                </a:lnTo>
                <a:lnTo>
                  <a:pt x="80367" y="133946"/>
                </a:lnTo>
                <a:lnTo>
                  <a:pt x="71438" y="142875"/>
                </a:lnTo>
                <a:lnTo>
                  <a:pt x="53578" y="160735"/>
                </a:lnTo>
                <a:lnTo>
                  <a:pt x="44649" y="169664"/>
                </a:lnTo>
                <a:lnTo>
                  <a:pt x="35719" y="187524"/>
                </a:lnTo>
                <a:lnTo>
                  <a:pt x="26789" y="196453"/>
                </a:lnTo>
                <a:lnTo>
                  <a:pt x="17860" y="205383"/>
                </a:lnTo>
                <a:lnTo>
                  <a:pt x="8930" y="214313"/>
                </a:lnTo>
                <a:lnTo>
                  <a:pt x="8930" y="22324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reeform 236"/>
          <p:cNvSpPr/>
          <p:nvPr/>
        </p:nvSpPr>
        <p:spPr>
          <a:xfrm>
            <a:off x="1884164" y="4152304"/>
            <a:ext cx="62509" cy="116087"/>
          </a:xfrm>
          <a:custGeom>
            <a:avLst/>
            <a:gdLst/>
            <a:ahLst/>
            <a:cxnLst/>
            <a:rect l="0" t="0" r="0" b="0"/>
            <a:pathLst>
              <a:path w="62509" h="116087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35719"/>
                </a:lnTo>
                <a:lnTo>
                  <a:pt x="26789" y="44649"/>
                </a:lnTo>
                <a:lnTo>
                  <a:pt x="26789" y="53578"/>
                </a:lnTo>
                <a:lnTo>
                  <a:pt x="35719" y="53578"/>
                </a:lnTo>
                <a:lnTo>
                  <a:pt x="35719" y="62508"/>
                </a:lnTo>
                <a:lnTo>
                  <a:pt x="35719" y="71438"/>
                </a:lnTo>
                <a:lnTo>
                  <a:pt x="44649" y="80367"/>
                </a:lnTo>
                <a:lnTo>
                  <a:pt x="44649" y="89297"/>
                </a:lnTo>
                <a:lnTo>
                  <a:pt x="53578" y="98227"/>
                </a:lnTo>
                <a:lnTo>
                  <a:pt x="53578" y="107157"/>
                </a:lnTo>
                <a:lnTo>
                  <a:pt x="53578" y="107157"/>
                </a:lnTo>
                <a:lnTo>
                  <a:pt x="62508" y="107157"/>
                </a:lnTo>
                <a:lnTo>
                  <a:pt x="62508" y="116086"/>
                </a:lnTo>
                <a:lnTo>
                  <a:pt x="62508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reeform 237"/>
          <p:cNvSpPr/>
          <p:nvPr/>
        </p:nvSpPr>
        <p:spPr>
          <a:xfrm>
            <a:off x="1884164" y="4134445"/>
            <a:ext cx="125017" cy="133946"/>
          </a:xfrm>
          <a:custGeom>
            <a:avLst/>
            <a:gdLst/>
            <a:ahLst/>
            <a:cxnLst/>
            <a:rect l="0" t="0" r="0" b="0"/>
            <a:pathLst>
              <a:path w="125017" h="133946">
                <a:moveTo>
                  <a:pt x="12501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07156" y="8930"/>
                </a:lnTo>
                <a:lnTo>
                  <a:pt x="107156" y="17859"/>
                </a:lnTo>
                <a:lnTo>
                  <a:pt x="98227" y="17859"/>
                </a:lnTo>
                <a:lnTo>
                  <a:pt x="98227" y="26789"/>
                </a:lnTo>
                <a:lnTo>
                  <a:pt x="98227" y="35719"/>
                </a:lnTo>
                <a:lnTo>
                  <a:pt x="89297" y="35719"/>
                </a:lnTo>
                <a:lnTo>
                  <a:pt x="80367" y="44648"/>
                </a:lnTo>
                <a:lnTo>
                  <a:pt x="71438" y="53578"/>
                </a:lnTo>
                <a:lnTo>
                  <a:pt x="62508" y="62508"/>
                </a:lnTo>
                <a:lnTo>
                  <a:pt x="62508" y="71437"/>
                </a:lnTo>
                <a:lnTo>
                  <a:pt x="53578" y="80367"/>
                </a:lnTo>
                <a:lnTo>
                  <a:pt x="44649" y="89297"/>
                </a:lnTo>
                <a:lnTo>
                  <a:pt x="35719" y="98226"/>
                </a:lnTo>
                <a:lnTo>
                  <a:pt x="26789" y="116086"/>
                </a:lnTo>
                <a:lnTo>
                  <a:pt x="17859" y="125016"/>
                </a:lnTo>
                <a:lnTo>
                  <a:pt x="8930" y="125016"/>
                </a:lnTo>
                <a:lnTo>
                  <a:pt x="893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reeform 238"/>
          <p:cNvSpPr/>
          <p:nvPr/>
        </p:nvSpPr>
        <p:spPr>
          <a:xfrm>
            <a:off x="1696641" y="4438054"/>
            <a:ext cx="339329" cy="312540"/>
          </a:xfrm>
          <a:custGeom>
            <a:avLst/>
            <a:gdLst/>
            <a:ahLst/>
            <a:cxnLst/>
            <a:rect l="0" t="0" r="0" b="0"/>
            <a:pathLst>
              <a:path w="339329" h="312540">
                <a:moveTo>
                  <a:pt x="62507" y="35719"/>
                </a:moveTo>
                <a:lnTo>
                  <a:pt x="62507" y="35719"/>
                </a:lnTo>
                <a:lnTo>
                  <a:pt x="62507" y="26789"/>
                </a:lnTo>
                <a:lnTo>
                  <a:pt x="62507" y="26789"/>
                </a:lnTo>
                <a:lnTo>
                  <a:pt x="53578" y="26789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62507" y="893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0"/>
                </a:lnTo>
                <a:lnTo>
                  <a:pt x="116086" y="8930"/>
                </a:lnTo>
                <a:lnTo>
                  <a:pt x="125015" y="8930"/>
                </a:lnTo>
                <a:lnTo>
                  <a:pt x="133945" y="17860"/>
                </a:lnTo>
                <a:lnTo>
                  <a:pt x="151804" y="26789"/>
                </a:lnTo>
                <a:lnTo>
                  <a:pt x="160734" y="26789"/>
                </a:lnTo>
                <a:lnTo>
                  <a:pt x="169664" y="35719"/>
                </a:lnTo>
                <a:lnTo>
                  <a:pt x="178593" y="44649"/>
                </a:lnTo>
                <a:lnTo>
                  <a:pt x="187523" y="53578"/>
                </a:lnTo>
                <a:lnTo>
                  <a:pt x="196453" y="62508"/>
                </a:lnTo>
                <a:lnTo>
                  <a:pt x="196453" y="71438"/>
                </a:lnTo>
                <a:lnTo>
                  <a:pt x="196453" y="80367"/>
                </a:lnTo>
                <a:lnTo>
                  <a:pt x="196453" y="98227"/>
                </a:lnTo>
                <a:lnTo>
                  <a:pt x="187523" y="107157"/>
                </a:lnTo>
                <a:lnTo>
                  <a:pt x="187523" y="116086"/>
                </a:lnTo>
                <a:lnTo>
                  <a:pt x="178593" y="125016"/>
                </a:lnTo>
                <a:lnTo>
                  <a:pt x="169664" y="133946"/>
                </a:lnTo>
                <a:lnTo>
                  <a:pt x="160734" y="142875"/>
                </a:lnTo>
                <a:lnTo>
                  <a:pt x="151804" y="160735"/>
                </a:lnTo>
                <a:lnTo>
                  <a:pt x="133945" y="169664"/>
                </a:lnTo>
                <a:lnTo>
                  <a:pt x="125015" y="178594"/>
                </a:lnTo>
                <a:lnTo>
                  <a:pt x="107156" y="187524"/>
                </a:lnTo>
                <a:lnTo>
                  <a:pt x="89297" y="196453"/>
                </a:lnTo>
                <a:lnTo>
                  <a:pt x="71437" y="205383"/>
                </a:lnTo>
                <a:lnTo>
                  <a:pt x="53578" y="223242"/>
                </a:lnTo>
                <a:lnTo>
                  <a:pt x="44648" y="232172"/>
                </a:lnTo>
                <a:lnTo>
                  <a:pt x="26789" y="241102"/>
                </a:lnTo>
                <a:lnTo>
                  <a:pt x="17859" y="241102"/>
                </a:lnTo>
                <a:lnTo>
                  <a:pt x="8929" y="250032"/>
                </a:lnTo>
                <a:lnTo>
                  <a:pt x="0" y="250032"/>
                </a:lnTo>
                <a:lnTo>
                  <a:pt x="0" y="250032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0" y="267891"/>
                </a:lnTo>
                <a:lnTo>
                  <a:pt x="8929" y="267891"/>
                </a:lnTo>
                <a:lnTo>
                  <a:pt x="8929" y="267891"/>
                </a:lnTo>
                <a:lnTo>
                  <a:pt x="17859" y="267891"/>
                </a:lnTo>
                <a:lnTo>
                  <a:pt x="26789" y="276821"/>
                </a:lnTo>
                <a:lnTo>
                  <a:pt x="35718" y="276821"/>
                </a:lnTo>
                <a:lnTo>
                  <a:pt x="44648" y="276821"/>
                </a:lnTo>
                <a:lnTo>
                  <a:pt x="53578" y="276821"/>
                </a:lnTo>
                <a:lnTo>
                  <a:pt x="71437" y="285750"/>
                </a:lnTo>
                <a:lnTo>
                  <a:pt x="89297" y="285750"/>
                </a:lnTo>
                <a:lnTo>
                  <a:pt x="98226" y="285750"/>
                </a:lnTo>
                <a:lnTo>
                  <a:pt x="116086" y="285750"/>
                </a:lnTo>
                <a:lnTo>
                  <a:pt x="133945" y="285750"/>
                </a:lnTo>
                <a:lnTo>
                  <a:pt x="151804" y="294680"/>
                </a:lnTo>
                <a:lnTo>
                  <a:pt x="160734" y="294680"/>
                </a:lnTo>
                <a:lnTo>
                  <a:pt x="178593" y="294680"/>
                </a:lnTo>
                <a:lnTo>
                  <a:pt x="196453" y="294680"/>
                </a:lnTo>
                <a:lnTo>
                  <a:pt x="214312" y="294680"/>
                </a:lnTo>
                <a:lnTo>
                  <a:pt x="241101" y="294680"/>
                </a:lnTo>
                <a:lnTo>
                  <a:pt x="250031" y="294680"/>
                </a:lnTo>
                <a:lnTo>
                  <a:pt x="267890" y="294680"/>
                </a:lnTo>
                <a:lnTo>
                  <a:pt x="285750" y="294680"/>
                </a:lnTo>
                <a:lnTo>
                  <a:pt x="294679" y="294680"/>
                </a:lnTo>
                <a:lnTo>
                  <a:pt x="312539" y="303610"/>
                </a:lnTo>
                <a:lnTo>
                  <a:pt x="321468" y="303610"/>
                </a:lnTo>
                <a:lnTo>
                  <a:pt x="330398" y="303610"/>
                </a:lnTo>
                <a:lnTo>
                  <a:pt x="330398" y="303610"/>
                </a:lnTo>
                <a:lnTo>
                  <a:pt x="339328" y="303610"/>
                </a:lnTo>
                <a:lnTo>
                  <a:pt x="339328" y="312539"/>
                </a:lnTo>
                <a:lnTo>
                  <a:pt x="339328" y="312539"/>
                </a:lnTo>
                <a:lnTo>
                  <a:pt x="339328" y="312539"/>
                </a:lnTo>
                <a:lnTo>
                  <a:pt x="339328" y="312539"/>
                </a:lnTo>
                <a:lnTo>
                  <a:pt x="339328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reeform 239"/>
          <p:cNvSpPr/>
          <p:nvPr/>
        </p:nvSpPr>
        <p:spPr>
          <a:xfrm>
            <a:off x="2375297" y="4536281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reeform 240"/>
          <p:cNvSpPr/>
          <p:nvPr/>
        </p:nvSpPr>
        <p:spPr>
          <a:xfrm>
            <a:off x="2402086" y="4679156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Freeform 241"/>
          <p:cNvSpPr/>
          <p:nvPr/>
        </p:nvSpPr>
        <p:spPr>
          <a:xfrm>
            <a:off x="2580680" y="4170164"/>
            <a:ext cx="71438" cy="125016"/>
          </a:xfrm>
          <a:custGeom>
            <a:avLst/>
            <a:gdLst/>
            <a:ahLst/>
            <a:cxnLst/>
            <a:rect l="0" t="0" r="0" b="0"/>
            <a:pathLst>
              <a:path w="71438" h="12501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44648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62507"/>
                </a:lnTo>
                <a:lnTo>
                  <a:pt x="26789" y="71437"/>
                </a:lnTo>
                <a:lnTo>
                  <a:pt x="35718" y="80367"/>
                </a:lnTo>
                <a:lnTo>
                  <a:pt x="35718" y="80367"/>
                </a:lnTo>
                <a:lnTo>
                  <a:pt x="44648" y="89297"/>
                </a:lnTo>
                <a:lnTo>
                  <a:pt x="53578" y="98226"/>
                </a:lnTo>
                <a:lnTo>
                  <a:pt x="53578" y="98226"/>
                </a:lnTo>
                <a:lnTo>
                  <a:pt x="62508" y="107156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25015"/>
                </a:lnTo>
                <a:lnTo>
                  <a:pt x="71437" y="125015"/>
                </a:lnTo>
                <a:lnTo>
                  <a:pt x="71437" y="125015"/>
                </a:lnTo>
                <a:lnTo>
                  <a:pt x="71437" y="125015"/>
                </a:lnTo>
                <a:lnTo>
                  <a:pt x="71437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Freeform 242"/>
          <p:cNvSpPr/>
          <p:nvPr/>
        </p:nvSpPr>
        <p:spPr>
          <a:xfrm>
            <a:off x="2553891" y="4188023"/>
            <a:ext cx="133946" cy="98228"/>
          </a:xfrm>
          <a:custGeom>
            <a:avLst/>
            <a:gdLst/>
            <a:ahLst/>
            <a:cxnLst/>
            <a:rect l="0" t="0" r="0" b="0"/>
            <a:pathLst>
              <a:path w="133946" h="98228">
                <a:moveTo>
                  <a:pt x="133945" y="0"/>
                </a:move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8930"/>
                </a:lnTo>
                <a:lnTo>
                  <a:pt x="116086" y="8930"/>
                </a:lnTo>
                <a:lnTo>
                  <a:pt x="107156" y="17859"/>
                </a:lnTo>
                <a:lnTo>
                  <a:pt x="98226" y="17859"/>
                </a:lnTo>
                <a:lnTo>
                  <a:pt x="89297" y="26789"/>
                </a:lnTo>
                <a:lnTo>
                  <a:pt x="80367" y="26789"/>
                </a:lnTo>
                <a:lnTo>
                  <a:pt x="71437" y="35719"/>
                </a:lnTo>
                <a:lnTo>
                  <a:pt x="62507" y="44648"/>
                </a:lnTo>
                <a:lnTo>
                  <a:pt x="53578" y="53578"/>
                </a:lnTo>
                <a:lnTo>
                  <a:pt x="44648" y="62508"/>
                </a:lnTo>
                <a:lnTo>
                  <a:pt x="35718" y="71438"/>
                </a:lnTo>
                <a:lnTo>
                  <a:pt x="26789" y="71438"/>
                </a:lnTo>
                <a:lnTo>
                  <a:pt x="17859" y="80367"/>
                </a:lnTo>
                <a:lnTo>
                  <a:pt x="8929" y="89297"/>
                </a:lnTo>
                <a:lnTo>
                  <a:pt x="8929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Freeform 243"/>
          <p:cNvSpPr/>
          <p:nvPr/>
        </p:nvSpPr>
        <p:spPr>
          <a:xfrm>
            <a:off x="2732484" y="4214812"/>
            <a:ext cx="71439" cy="98228"/>
          </a:xfrm>
          <a:custGeom>
            <a:avLst/>
            <a:gdLst/>
            <a:ahLst/>
            <a:cxnLst/>
            <a:rect l="0" t="0" r="0" b="0"/>
            <a:pathLst>
              <a:path w="71439" h="98228">
                <a:moveTo>
                  <a:pt x="8930" y="0"/>
                </a:move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17860" y="44649"/>
                </a:lnTo>
                <a:lnTo>
                  <a:pt x="17860" y="53578"/>
                </a:lnTo>
                <a:lnTo>
                  <a:pt x="26789" y="53578"/>
                </a:lnTo>
                <a:lnTo>
                  <a:pt x="26789" y="62508"/>
                </a:lnTo>
                <a:lnTo>
                  <a:pt x="35719" y="71438"/>
                </a:lnTo>
                <a:lnTo>
                  <a:pt x="44649" y="71438"/>
                </a:lnTo>
                <a:lnTo>
                  <a:pt x="53579" y="80367"/>
                </a:lnTo>
                <a:lnTo>
                  <a:pt x="62508" y="89297"/>
                </a:lnTo>
                <a:lnTo>
                  <a:pt x="71438" y="89297"/>
                </a:lnTo>
                <a:lnTo>
                  <a:pt x="71438" y="98227"/>
                </a:lnTo>
                <a:lnTo>
                  <a:pt x="71438" y="98227"/>
                </a:lnTo>
                <a:lnTo>
                  <a:pt x="71438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reeform 244"/>
          <p:cNvSpPr/>
          <p:nvPr/>
        </p:nvSpPr>
        <p:spPr>
          <a:xfrm>
            <a:off x="2741414" y="4232671"/>
            <a:ext cx="89298" cy="89298"/>
          </a:xfrm>
          <a:custGeom>
            <a:avLst/>
            <a:gdLst/>
            <a:ahLst/>
            <a:cxnLst/>
            <a:rect l="0" t="0" r="0" b="0"/>
            <a:pathLst>
              <a:path w="89298" h="89298">
                <a:moveTo>
                  <a:pt x="80367" y="0"/>
                </a:move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89297" y="0"/>
                </a:lnTo>
                <a:lnTo>
                  <a:pt x="80367" y="8930"/>
                </a:lnTo>
                <a:lnTo>
                  <a:pt x="80367" y="17860"/>
                </a:lnTo>
                <a:lnTo>
                  <a:pt x="71438" y="17860"/>
                </a:lnTo>
                <a:lnTo>
                  <a:pt x="62508" y="26790"/>
                </a:lnTo>
                <a:lnTo>
                  <a:pt x="53578" y="35719"/>
                </a:lnTo>
                <a:lnTo>
                  <a:pt x="44649" y="44649"/>
                </a:lnTo>
                <a:lnTo>
                  <a:pt x="35719" y="53579"/>
                </a:lnTo>
                <a:lnTo>
                  <a:pt x="26789" y="62508"/>
                </a:lnTo>
                <a:lnTo>
                  <a:pt x="17859" y="71438"/>
                </a:lnTo>
                <a:lnTo>
                  <a:pt x="8930" y="80368"/>
                </a:lnTo>
                <a:lnTo>
                  <a:pt x="8930" y="8929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Freeform 245"/>
          <p:cNvSpPr/>
          <p:nvPr/>
        </p:nvSpPr>
        <p:spPr>
          <a:xfrm>
            <a:off x="2696766" y="4455914"/>
            <a:ext cx="35719" cy="410766"/>
          </a:xfrm>
          <a:custGeom>
            <a:avLst/>
            <a:gdLst/>
            <a:ahLst/>
            <a:cxnLst/>
            <a:rect l="0" t="0" r="0" b="0"/>
            <a:pathLst>
              <a:path w="35719" h="41076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8929" y="178593"/>
                </a:lnTo>
                <a:lnTo>
                  <a:pt x="8929" y="196453"/>
                </a:lnTo>
                <a:lnTo>
                  <a:pt x="8929" y="214312"/>
                </a:lnTo>
                <a:lnTo>
                  <a:pt x="8929" y="241101"/>
                </a:lnTo>
                <a:lnTo>
                  <a:pt x="8929" y="258961"/>
                </a:lnTo>
                <a:lnTo>
                  <a:pt x="8929" y="285750"/>
                </a:lnTo>
                <a:lnTo>
                  <a:pt x="17859" y="303609"/>
                </a:lnTo>
                <a:lnTo>
                  <a:pt x="17859" y="330398"/>
                </a:lnTo>
                <a:lnTo>
                  <a:pt x="17859" y="348257"/>
                </a:lnTo>
                <a:lnTo>
                  <a:pt x="17859" y="366117"/>
                </a:lnTo>
                <a:lnTo>
                  <a:pt x="26789" y="383976"/>
                </a:lnTo>
                <a:lnTo>
                  <a:pt x="26789" y="392906"/>
                </a:lnTo>
                <a:lnTo>
                  <a:pt x="35718" y="410765"/>
                </a:lnTo>
                <a:lnTo>
                  <a:pt x="35718" y="410765"/>
                </a:lnTo>
                <a:lnTo>
                  <a:pt x="35718" y="41076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Freeform 246"/>
          <p:cNvSpPr/>
          <p:nvPr/>
        </p:nvSpPr>
        <p:spPr>
          <a:xfrm>
            <a:off x="455414" y="5098852"/>
            <a:ext cx="8931" cy="294680"/>
          </a:xfrm>
          <a:custGeom>
            <a:avLst/>
            <a:gdLst/>
            <a:ahLst/>
            <a:cxnLst/>
            <a:rect l="0" t="0" r="0" b="0"/>
            <a:pathLst>
              <a:path w="8931" h="29468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8930" y="44648"/>
                </a:lnTo>
                <a:lnTo>
                  <a:pt x="0" y="62507"/>
                </a:lnTo>
                <a:lnTo>
                  <a:pt x="0" y="71437"/>
                </a:lnTo>
                <a:lnTo>
                  <a:pt x="0" y="89296"/>
                </a:lnTo>
                <a:lnTo>
                  <a:pt x="0" y="10715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60734"/>
                </a:lnTo>
                <a:lnTo>
                  <a:pt x="8930" y="178593"/>
                </a:lnTo>
                <a:lnTo>
                  <a:pt x="8930" y="196453"/>
                </a:lnTo>
                <a:lnTo>
                  <a:pt x="8930" y="214312"/>
                </a:lnTo>
                <a:lnTo>
                  <a:pt x="8930" y="232171"/>
                </a:lnTo>
                <a:lnTo>
                  <a:pt x="0" y="250031"/>
                </a:lnTo>
                <a:lnTo>
                  <a:pt x="0" y="267890"/>
                </a:lnTo>
                <a:lnTo>
                  <a:pt x="0" y="285750"/>
                </a:lnTo>
                <a:lnTo>
                  <a:pt x="0" y="294679"/>
                </a:lnTo>
                <a:lnTo>
                  <a:pt x="0" y="294679"/>
                </a:lnTo>
                <a:lnTo>
                  <a:pt x="0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Freeform 247"/>
          <p:cNvSpPr/>
          <p:nvPr/>
        </p:nvSpPr>
        <p:spPr>
          <a:xfrm>
            <a:off x="464344" y="5036344"/>
            <a:ext cx="151806" cy="205384"/>
          </a:xfrm>
          <a:custGeom>
            <a:avLst/>
            <a:gdLst/>
            <a:ahLst/>
            <a:cxnLst/>
            <a:rect l="0" t="0" r="0" b="0"/>
            <a:pathLst>
              <a:path w="151806" h="205384">
                <a:moveTo>
                  <a:pt x="0" y="35719"/>
                </a:move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8929"/>
                </a:lnTo>
                <a:lnTo>
                  <a:pt x="62508" y="8929"/>
                </a:lnTo>
                <a:lnTo>
                  <a:pt x="80367" y="8929"/>
                </a:lnTo>
                <a:lnTo>
                  <a:pt x="89297" y="17859"/>
                </a:lnTo>
                <a:lnTo>
                  <a:pt x="98226" y="26789"/>
                </a:lnTo>
                <a:lnTo>
                  <a:pt x="107156" y="35719"/>
                </a:lnTo>
                <a:lnTo>
                  <a:pt x="116086" y="35719"/>
                </a:lnTo>
                <a:lnTo>
                  <a:pt x="125015" y="44648"/>
                </a:lnTo>
                <a:lnTo>
                  <a:pt x="133945" y="53578"/>
                </a:lnTo>
                <a:lnTo>
                  <a:pt x="133945" y="62508"/>
                </a:lnTo>
                <a:lnTo>
                  <a:pt x="142875" y="71437"/>
                </a:lnTo>
                <a:lnTo>
                  <a:pt x="142875" y="80367"/>
                </a:lnTo>
                <a:lnTo>
                  <a:pt x="151805" y="98226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42875" y="125015"/>
                </a:lnTo>
                <a:lnTo>
                  <a:pt x="142875" y="133945"/>
                </a:lnTo>
                <a:lnTo>
                  <a:pt x="142875" y="142875"/>
                </a:lnTo>
                <a:lnTo>
                  <a:pt x="133945" y="151804"/>
                </a:lnTo>
                <a:lnTo>
                  <a:pt x="125015" y="160734"/>
                </a:lnTo>
                <a:lnTo>
                  <a:pt x="116086" y="169664"/>
                </a:lnTo>
                <a:lnTo>
                  <a:pt x="107156" y="178594"/>
                </a:lnTo>
                <a:lnTo>
                  <a:pt x="98226" y="187523"/>
                </a:lnTo>
                <a:lnTo>
                  <a:pt x="89297" y="187523"/>
                </a:lnTo>
                <a:lnTo>
                  <a:pt x="71437" y="196453"/>
                </a:lnTo>
                <a:lnTo>
                  <a:pt x="62508" y="196453"/>
                </a:lnTo>
                <a:lnTo>
                  <a:pt x="53578" y="205383"/>
                </a:lnTo>
                <a:lnTo>
                  <a:pt x="44648" y="205383"/>
                </a:lnTo>
                <a:lnTo>
                  <a:pt x="35719" y="205383"/>
                </a:lnTo>
                <a:lnTo>
                  <a:pt x="26789" y="205383"/>
                </a:lnTo>
                <a:lnTo>
                  <a:pt x="17859" y="20538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687586" y="5045273"/>
            <a:ext cx="330399" cy="339330"/>
          </a:xfrm>
          <a:custGeom>
            <a:avLst/>
            <a:gdLst/>
            <a:ahLst/>
            <a:cxnLst/>
            <a:rect l="0" t="0" r="0" b="0"/>
            <a:pathLst>
              <a:path w="330399" h="339330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90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8930" y="89297"/>
                </a:lnTo>
                <a:lnTo>
                  <a:pt x="8930" y="107157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0" y="205383"/>
                </a:lnTo>
                <a:lnTo>
                  <a:pt x="0" y="223243"/>
                </a:lnTo>
                <a:lnTo>
                  <a:pt x="0" y="241102"/>
                </a:lnTo>
                <a:lnTo>
                  <a:pt x="0" y="258961"/>
                </a:lnTo>
                <a:lnTo>
                  <a:pt x="0" y="267891"/>
                </a:lnTo>
                <a:lnTo>
                  <a:pt x="0" y="285750"/>
                </a:lnTo>
                <a:lnTo>
                  <a:pt x="0" y="303610"/>
                </a:lnTo>
                <a:lnTo>
                  <a:pt x="0" y="312540"/>
                </a:lnTo>
                <a:lnTo>
                  <a:pt x="0" y="330399"/>
                </a:lnTo>
                <a:lnTo>
                  <a:pt x="0" y="330399"/>
                </a:lnTo>
                <a:lnTo>
                  <a:pt x="0" y="339329"/>
                </a:lnTo>
                <a:lnTo>
                  <a:pt x="8930" y="339329"/>
                </a:lnTo>
                <a:lnTo>
                  <a:pt x="8930" y="339329"/>
                </a:lnTo>
                <a:lnTo>
                  <a:pt x="8930" y="339329"/>
                </a:lnTo>
                <a:lnTo>
                  <a:pt x="8930" y="339329"/>
                </a:lnTo>
                <a:lnTo>
                  <a:pt x="8930" y="339329"/>
                </a:lnTo>
                <a:lnTo>
                  <a:pt x="8930" y="339329"/>
                </a:lnTo>
                <a:lnTo>
                  <a:pt x="8930" y="330399"/>
                </a:lnTo>
                <a:lnTo>
                  <a:pt x="8930" y="321469"/>
                </a:lnTo>
                <a:lnTo>
                  <a:pt x="8930" y="312540"/>
                </a:lnTo>
                <a:lnTo>
                  <a:pt x="8930" y="303610"/>
                </a:lnTo>
                <a:lnTo>
                  <a:pt x="17859" y="294680"/>
                </a:lnTo>
                <a:lnTo>
                  <a:pt x="17859" y="276821"/>
                </a:lnTo>
                <a:lnTo>
                  <a:pt x="17859" y="267891"/>
                </a:lnTo>
                <a:lnTo>
                  <a:pt x="26789" y="258961"/>
                </a:lnTo>
                <a:lnTo>
                  <a:pt x="26789" y="241102"/>
                </a:lnTo>
                <a:lnTo>
                  <a:pt x="26789" y="232172"/>
                </a:lnTo>
                <a:lnTo>
                  <a:pt x="35719" y="223243"/>
                </a:lnTo>
                <a:lnTo>
                  <a:pt x="35719" y="214313"/>
                </a:lnTo>
                <a:lnTo>
                  <a:pt x="44648" y="205383"/>
                </a:lnTo>
                <a:lnTo>
                  <a:pt x="53578" y="196454"/>
                </a:lnTo>
                <a:lnTo>
                  <a:pt x="53578" y="187524"/>
                </a:lnTo>
                <a:lnTo>
                  <a:pt x="53578" y="178594"/>
                </a:lnTo>
                <a:lnTo>
                  <a:pt x="62508" y="178594"/>
                </a:lnTo>
                <a:lnTo>
                  <a:pt x="62508" y="178594"/>
                </a:lnTo>
                <a:lnTo>
                  <a:pt x="62508" y="178594"/>
                </a:lnTo>
                <a:lnTo>
                  <a:pt x="71438" y="169665"/>
                </a:lnTo>
                <a:lnTo>
                  <a:pt x="71438" y="169665"/>
                </a:lnTo>
                <a:lnTo>
                  <a:pt x="71438" y="169665"/>
                </a:lnTo>
                <a:lnTo>
                  <a:pt x="71438" y="178594"/>
                </a:lnTo>
                <a:lnTo>
                  <a:pt x="80367" y="178594"/>
                </a:lnTo>
                <a:lnTo>
                  <a:pt x="80367" y="178594"/>
                </a:lnTo>
                <a:lnTo>
                  <a:pt x="89297" y="187524"/>
                </a:lnTo>
                <a:lnTo>
                  <a:pt x="89297" y="196454"/>
                </a:lnTo>
                <a:lnTo>
                  <a:pt x="98227" y="205383"/>
                </a:lnTo>
                <a:lnTo>
                  <a:pt x="98227" y="205383"/>
                </a:lnTo>
                <a:lnTo>
                  <a:pt x="98227" y="214313"/>
                </a:lnTo>
                <a:lnTo>
                  <a:pt x="107156" y="232172"/>
                </a:lnTo>
                <a:lnTo>
                  <a:pt x="107156" y="232172"/>
                </a:lnTo>
                <a:lnTo>
                  <a:pt x="116086" y="250032"/>
                </a:lnTo>
                <a:lnTo>
                  <a:pt x="125016" y="258961"/>
                </a:lnTo>
                <a:lnTo>
                  <a:pt x="125016" y="267891"/>
                </a:lnTo>
                <a:lnTo>
                  <a:pt x="133945" y="276821"/>
                </a:lnTo>
                <a:lnTo>
                  <a:pt x="133945" y="285750"/>
                </a:lnTo>
                <a:lnTo>
                  <a:pt x="142875" y="294680"/>
                </a:lnTo>
                <a:lnTo>
                  <a:pt x="142875" y="303610"/>
                </a:lnTo>
                <a:lnTo>
                  <a:pt x="151805" y="312540"/>
                </a:lnTo>
                <a:lnTo>
                  <a:pt x="151805" y="321469"/>
                </a:lnTo>
                <a:lnTo>
                  <a:pt x="160734" y="321469"/>
                </a:lnTo>
                <a:lnTo>
                  <a:pt x="169664" y="321469"/>
                </a:lnTo>
                <a:lnTo>
                  <a:pt x="178594" y="330399"/>
                </a:lnTo>
                <a:lnTo>
                  <a:pt x="178594" y="321469"/>
                </a:lnTo>
                <a:lnTo>
                  <a:pt x="187523" y="321469"/>
                </a:lnTo>
                <a:lnTo>
                  <a:pt x="196453" y="321469"/>
                </a:lnTo>
                <a:lnTo>
                  <a:pt x="205383" y="321469"/>
                </a:lnTo>
                <a:lnTo>
                  <a:pt x="214313" y="312540"/>
                </a:lnTo>
                <a:lnTo>
                  <a:pt x="223242" y="303610"/>
                </a:lnTo>
                <a:lnTo>
                  <a:pt x="232172" y="294680"/>
                </a:lnTo>
                <a:lnTo>
                  <a:pt x="241102" y="285750"/>
                </a:lnTo>
                <a:lnTo>
                  <a:pt x="250031" y="276821"/>
                </a:lnTo>
                <a:lnTo>
                  <a:pt x="258961" y="267891"/>
                </a:lnTo>
                <a:lnTo>
                  <a:pt x="267891" y="258961"/>
                </a:lnTo>
                <a:lnTo>
                  <a:pt x="276820" y="250032"/>
                </a:lnTo>
                <a:lnTo>
                  <a:pt x="276820" y="241102"/>
                </a:lnTo>
                <a:lnTo>
                  <a:pt x="276820" y="232172"/>
                </a:lnTo>
                <a:lnTo>
                  <a:pt x="285750" y="223243"/>
                </a:lnTo>
                <a:lnTo>
                  <a:pt x="285750" y="214313"/>
                </a:lnTo>
                <a:lnTo>
                  <a:pt x="285750" y="205383"/>
                </a:lnTo>
                <a:lnTo>
                  <a:pt x="285750" y="196454"/>
                </a:lnTo>
                <a:lnTo>
                  <a:pt x="276820" y="187524"/>
                </a:lnTo>
                <a:lnTo>
                  <a:pt x="276820" y="187524"/>
                </a:lnTo>
                <a:lnTo>
                  <a:pt x="267891" y="178594"/>
                </a:lnTo>
                <a:lnTo>
                  <a:pt x="267891" y="178594"/>
                </a:lnTo>
                <a:lnTo>
                  <a:pt x="258961" y="178594"/>
                </a:lnTo>
                <a:lnTo>
                  <a:pt x="250031" y="178594"/>
                </a:lnTo>
                <a:lnTo>
                  <a:pt x="241102" y="178594"/>
                </a:lnTo>
                <a:lnTo>
                  <a:pt x="241102" y="178594"/>
                </a:lnTo>
                <a:lnTo>
                  <a:pt x="241102" y="178594"/>
                </a:lnTo>
                <a:lnTo>
                  <a:pt x="232172" y="187524"/>
                </a:lnTo>
                <a:lnTo>
                  <a:pt x="232172" y="187524"/>
                </a:lnTo>
                <a:lnTo>
                  <a:pt x="223242" y="196454"/>
                </a:lnTo>
                <a:lnTo>
                  <a:pt x="223242" y="196454"/>
                </a:lnTo>
                <a:lnTo>
                  <a:pt x="214313" y="205383"/>
                </a:lnTo>
                <a:lnTo>
                  <a:pt x="214313" y="214313"/>
                </a:lnTo>
                <a:lnTo>
                  <a:pt x="214313" y="223243"/>
                </a:lnTo>
                <a:lnTo>
                  <a:pt x="214313" y="232172"/>
                </a:lnTo>
                <a:lnTo>
                  <a:pt x="214313" y="232172"/>
                </a:lnTo>
                <a:lnTo>
                  <a:pt x="214313" y="241102"/>
                </a:lnTo>
                <a:lnTo>
                  <a:pt x="214313" y="250032"/>
                </a:lnTo>
                <a:lnTo>
                  <a:pt x="223242" y="258961"/>
                </a:lnTo>
                <a:lnTo>
                  <a:pt x="223242" y="267891"/>
                </a:lnTo>
                <a:lnTo>
                  <a:pt x="232172" y="276821"/>
                </a:lnTo>
                <a:lnTo>
                  <a:pt x="232172" y="276821"/>
                </a:lnTo>
                <a:lnTo>
                  <a:pt x="241102" y="285750"/>
                </a:lnTo>
                <a:lnTo>
                  <a:pt x="250031" y="285750"/>
                </a:lnTo>
                <a:lnTo>
                  <a:pt x="258961" y="294680"/>
                </a:lnTo>
                <a:lnTo>
                  <a:pt x="276820" y="303610"/>
                </a:lnTo>
                <a:lnTo>
                  <a:pt x="285750" y="303610"/>
                </a:lnTo>
                <a:lnTo>
                  <a:pt x="294680" y="303610"/>
                </a:lnTo>
                <a:lnTo>
                  <a:pt x="303609" y="303610"/>
                </a:lnTo>
                <a:lnTo>
                  <a:pt x="312539" y="303610"/>
                </a:lnTo>
                <a:lnTo>
                  <a:pt x="321469" y="303610"/>
                </a:lnTo>
                <a:lnTo>
                  <a:pt x="330398" y="303610"/>
                </a:lnTo>
                <a:lnTo>
                  <a:pt x="330398" y="303610"/>
                </a:lnTo>
                <a:lnTo>
                  <a:pt x="330398" y="303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1080492" y="5214938"/>
            <a:ext cx="89298" cy="107157"/>
          </a:xfrm>
          <a:custGeom>
            <a:avLst/>
            <a:gdLst/>
            <a:ahLst/>
            <a:cxnLst/>
            <a:rect l="0" t="0" r="0" b="0"/>
            <a:pathLst>
              <a:path w="89298" h="107157">
                <a:moveTo>
                  <a:pt x="8930" y="8929"/>
                </a:move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80367"/>
                </a:lnTo>
                <a:lnTo>
                  <a:pt x="8930" y="89296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98226"/>
                </a:lnTo>
                <a:lnTo>
                  <a:pt x="8930" y="89296"/>
                </a:lnTo>
                <a:lnTo>
                  <a:pt x="8930" y="80367"/>
                </a:lnTo>
                <a:lnTo>
                  <a:pt x="8930" y="62507"/>
                </a:lnTo>
                <a:lnTo>
                  <a:pt x="8930" y="53578"/>
                </a:lnTo>
                <a:lnTo>
                  <a:pt x="17860" y="44648"/>
                </a:lnTo>
                <a:lnTo>
                  <a:pt x="17860" y="35718"/>
                </a:lnTo>
                <a:lnTo>
                  <a:pt x="17860" y="26789"/>
                </a:lnTo>
                <a:lnTo>
                  <a:pt x="17860" y="17859"/>
                </a:lnTo>
                <a:lnTo>
                  <a:pt x="26789" y="8929"/>
                </a:lnTo>
                <a:lnTo>
                  <a:pt x="35719" y="8929"/>
                </a:lnTo>
                <a:lnTo>
                  <a:pt x="44649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29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26789"/>
                </a:lnTo>
                <a:lnTo>
                  <a:pt x="71438" y="35718"/>
                </a:lnTo>
                <a:lnTo>
                  <a:pt x="80367" y="44648"/>
                </a:lnTo>
                <a:lnTo>
                  <a:pt x="80367" y="53578"/>
                </a:lnTo>
                <a:lnTo>
                  <a:pt x="80367" y="62507"/>
                </a:lnTo>
                <a:lnTo>
                  <a:pt x="80367" y="71437"/>
                </a:lnTo>
                <a:lnTo>
                  <a:pt x="80367" y="80367"/>
                </a:lnTo>
                <a:lnTo>
                  <a:pt x="80367" y="89296"/>
                </a:lnTo>
                <a:lnTo>
                  <a:pt x="80367" y="98226"/>
                </a:lnTo>
                <a:lnTo>
                  <a:pt x="89297" y="107156"/>
                </a:lnTo>
                <a:lnTo>
                  <a:pt x="89297" y="107156"/>
                </a:lnTo>
                <a:lnTo>
                  <a:pt x="89297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1223367" y="5214938"/>
            <a:ext cx="98228" cy="107157"/>
          </a:xfrm>
          <a:custGeom>
            <a:avLst/>
            <a:gdLst/>
            <a:ahLst/>
            <a:cxnLst/>
            <a:rect l="0" t="0" r="0" b="0"/>
            <a:pathLst>
              <a:path w="98228" h="107157">
                <a:moveTo>
                  <a:pt x="71438" y="8929"/>
                </a:moveTo>
                <a:lnTo>
                  <a:pt x="62508" y="8929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44649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17860" y="35718"/>
                </a:lnTo>
                <a:lnTo>
                  <a:pt x="8930" y="44648"/>
                </a:lnTo>
                <a:lnTo>
                  <a:pt x="893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9296"/>
                </a:lnTo>
                <a:lnTo>
                  <a:pt x="0" y="98226"/>
                </a:lnTo>
                <a:lnTo>
                  <a:pt x="8930" y="98226"/>
                </a:lnTo>
                <a:lnTo>
                  <a:pt x="8930" y="107156"/>
                </a:lnTo>
                <a:lnTo>
                  <a:pt x="17860" y="107156"/>
                </a:lnTo>
                <a:lnTo>
                  <a:pt x="26789" y="107156"/>
                </a:lnTo>
                <a:lnTo>
                  <a:pt x="44649" y="107156"/>
                </a:lnTo>
                <a:lnTo>
                  <a:pt x="53578" y="107156"/>
                </a:lnTo>
                <a:lnTo>
                  <a:pt x="71438" y="98226"/>
                </a:lnTo>
                <a:lnTo>
                  <a:pt x="80367" y="89296"/>
                </a:lnTo>
                <a:lnTo>
                  <a:pt x="89297" y="89296"/>
                </a:lnTo>
                <a:lnTo>
                  <a:pt x="89297" y="80367"/>
                </a:lnTo>
                <a:lnTo>
                  <a:pt x="98227" y="71437"/>
                </a:lnTo>
                <a:lnTo>
                  <a:pt x="98227" y="62507"/>
                </a:lnTo>
                <a:lnTo>
                  <a:pt x="98227" y="53578"/>
                </a:lnTo>
                <a:lnTo>
                  <a:pt x="98227" y="44648"/>
                </a:lnTo>
                <a:lnTo>
                  <a:pt x="89297" y="35718"/>
                </a:lnTo>
                <a:lnTo>
                  <a:pt x="89297" y="35718"/>
                </a:lnTo>
                <a:lnTo>
                  <a:pt x="80367" y="26789"/>
                </a:lnTo>
                <a:lnTo>
                  <a:pt x="80367" y="17859"/>
                </a:lnTo>
                <a:lnTo>
                  <a:pt x="80367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Freeform 251"/>
          <p:cNvSpPr/>
          <p:nvPr/>
        </p:nvSpPr>
        <p:spPr>
          <a:xfrm>
            <a:off x="1357313" y="5018484"/>
            <a:ext cx="35719" cy="294681"/>
          </a:xfrm>
          <a:custGeom>
            <a:avLst/>
            <a:gdLst/>
            <a:ahLst/>
            <a:cxnLst/>
            <a:rect l="0" t="0" r="0" b="0"/>
            <a:pathLst>
              <a:path w="35719" h="29468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0" y="53579"/>
                </a:lnTo>
                <a:lnTo>
                  <a:pt x="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0" y="133946"/>
                </a:lnTo>
                <a:lnTo>
                  <a:pt x="0" y="151805"/>
                </a:lnTo>
                <a:lnTo>
                  <a:pt x="0" y="169664"/>
                </a:lnTo>
                <a:lnTo>
                  <a:pt x="0" y="187524"/>
                </a:lnTo>
                <a:lnTo>
                  <a:pt x="0" y="205383"/>
                </a:lnTo>
                <a:lnTo>
                  <a:pt x="8929" y="223243"/>
                </a:lnTo>
                <a:lnTo>
                  <a:pt x="8929" y="241102"/>
                </a:lnTo>
                <a:lnTo>
                  <a:pt x="17859" y="250032"/>
                </a:lnTo>
                <a:lnTo>
                  <a:pt x="17859" y="267891"/>
                </a:lnTo>
                <a:lnTo>
                  <a:pt x="26789" y="276821"/>
                </a:lnTo>
                <a:lnTo>
                  <a:pt x="26789" y="285750"/>
                </a:lnTo>
                <a:lnTo>
                  <a:pt x="35718" y="285750"/>
                </a:lnTo>
                <a:lnTo>
                  <a:pt x="35718" y="285750"/>
                </a:lnTo>
                <a:lnTo>
                  <a:pt x="35718" y="294680"/>
                </a:lnTo>
                <a:lnTo>
                  <a:pt x="35718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Freeform 252"/>
          <p:cNvSpPr/>
          <p:nvPr/>
        </p:nvSpPr>
        <p:spPr>
          <a:xfrm>
            <a:off x="1330523" y="5188148"/>
            <a:ext cx="107158" cy="8931"/>
          </a:xfrm>
          <a:custGeom>
            <a:avLst/>
            <a:gdLst/>
            <a:ahLst/>
            <a:cxnLst/>
            <a:rect l="0" t="0" r="0" b="0"/>
            <a:pathLst>
              <a:path w="107158" h="8931">
                <a:moveTo>
                  <a:pt x="8930" y="8930"/>
                </a:moveTo>
                <a:lnTo>
                  <a:pt x="893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8930"/>
                </a:lnTo>
                <a:lnTo>
                  <a:pt x="53579" y="8930"/>
                </a:lnTo>
                <a:lnTo>
                  <a:pt x="71438" y="8930"/>
                </a:lnTo>
                <a:lnTo>
                  <a:pt x="8036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Freeform 253"/>
          <p:cNvSpPr/>
          <p:nvPr/>
        </p:nvSpPr>
        <p:spPr>
          <a:xfrm>
            <a:off x="1455539" y="5232797"/>
            <a:ext cx="98228" cy="258962"/>
          </a:xfrm>
          <a:custGeom>
            <a:avLst/>
            <a:gdLst/>
            <a:ahLst/>
            <a:cxnLst/>
            <a:rect l="0" t="0" r="0" b="0"/>
            <a:pathLst>
              <a:path w="98228" h="258962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35719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62508"/>
                </a:lnTo>
                <a:lnTo>
                  <a:pt x="26789" y="71437"/>
                </a:lnTo>
                <a:lnTo>
                  <a:pt x="26789" y="71437"/>
                </a:lnTo>
                <a:lnTo>
                  <a:pt x="35719" y="80367"/>
                </a:lnTo>
                <a:lnTo>
                  <a:pt x="44649" y="80367"/>
                </a:lnTo>
                <a:lnTo>
                  <a:pt x="44649" y="80367"/>
                </a:lnTo>
                <a:lnTo>
                  <a:pt x="53578" y="80367"/>
                </a:lnTo>
                <a:lnTo>
                  <a:pt x="62508" y="71437"/>
                </a:lnTo>
                <a:lnTo>
                  <a:pt x="62508" y="71437"/>
                </a:lnTo>
                <a:lnTo>
                  <a:pt x="71438" y="62508"/>
                </a:lnTo>
                <a:lnTo>
                  <a:pt x="80367" y="62508"/>
                </a:lnTo>
                <a:lnTo>
                  <a:pt x="80367" y="53578"/>
                </a:lnTo>
                <a:lnTo>
                  <a:pt x="80367" y="44648"/>
                </a:lnTo>
                <a:lnTo>
                  <a:pt x="80367" y="44648"/>
                </a:lnTo>
                <a:lnTo>
                  <a:pt x="89297" y="35719"/>
                </a:lnTo>
                <a:lnTo>
                  <a:pt x="98227" y="35719"/>
                </a:lnTo>
                <a:lnTo>
                  <a:pt x="98227" y="35719"/>
                </a:lnTo>
                <a:lnTo>
                  <a:pt x="98227" y="35719"/>
                </a:lnTo>
                <a:lnTo>
                  <a:pt x="98227" y="35719"/>
                </a:lnTo>
                <a:lnTo>
                  <a:pt x="98227" y="35719"/>
                </a:lnTo>
                <a:lnTo>
                  <a:pt x="98227" y="35719"/>
                </a:lnTo>
                <a:lnTo>
                  <a:pt x="98227" y="44648"/>
                </a:lnTo>
                <a:lnTo>
                  <a:pt x="98227" y="53578"/>
                </a:lnTo>
                <a:lnTo>
                  <a:pt x="98227" y="62508"/>
                </a:lnTo>
                <a:lnTo>
                  <a:pt x="98227" y="80367"/>
                </a:lnTo>
                <a:lnTo>
                  <a:pt x="98227" y="89297"/>
                </a:lnTo>
                <a:lnTo>
                  <a:pt x="98227" y="107156"/>
                </a:lnTo>
                <a:lnTo>
                  <a:pt x="98227" y="125016"/>
                </a:lnTo>
                <a:lnTo>
                  <a:pt x="98227" y="133945"/>
                </a:lnTo>
                <a:lnTo>
                  <a:pt x="98227" y="151805"/>
                </a:lnTo>
                <a:lnTo>
                  <a:pt x="98227" y="169664"/>
                </a:lnTo>
                <a:lnTo>
                  <a:pt x="89297" y="187523"/>
                </a:lnTo>
                <a:lnTo>
                  <a:pt x="89297" y="205383"/>
                </a:lnTo>
                <a:lnTo>
                  <a:pt x="89297" y="214312"/>
                </a:lnTo>
                <a:lnTo>
                  <a:pt x="89297" y="232172"/>
                </a:lnTo>
                <a:lnTo>
                  <a:pt x="80367" y="241101"/>
                </a:lnTo>
                <a:lnTo>
                  <a:pt x="80367" y="241101"/>
                </a:lnTo>
                <a:lnTo>
                  <a:pt x="71438" y="250031"/>
                </a:lnTo>
                <a:lnTo>
                  <a:pt x="62508" y="250031"/>
                </a:lnTo>
                <a:lnTo>
                  <a:pt x="53578" y="258961"/>
                </a:lnTo>
                <a:lnTo>
                  <a:pt x="53578" y="250031"/>
                </a:lnTo>
                <a:lnTo>
                  <a:pt x="44649" y="250031"/>
                </a:lnTo>
                <a:lnTo>
                  <a:pt x="35719" y="241101"/>
                </a:lnTo>
                <a:lnTo>
                  <a:pt x="17859" y="232172"/>
                </a:lnTo>
                <a:lnTo>
                  <a:pt x="8930" y="223242"/>
                </a:lnTo>
                <a:lnTo>
                  <a:pt x="8930" y="214312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Freeform 254"/>
          <p:cNvSpPr/>
          <p:nvPr/>
        </p:nvSpPr>
        <p:spPr>
          <a:xfrm>
            <a:off x="1660922" y="5188148"/>
            <a:ext cx="98227" cy="232173"/>
          </a:xfrm>
          <a:custGeom>
            <a:avLst/>
            <a:gdLst/>
            <a:ahLst/>
            <a:cxnLst/>
            <a:rect l="0" t="0" r="0" b="0"/>
            <a:pathLst>
              <a:path w="98227" h="232173">
                <a:moveTo>
                  <a:pt x="8930" y="62508"/>
                </a:moveTo>
                <a:lnTo>
                  <a:pt x="8930" y="62508"/>
                </a:lnTo>
                <a:lnTo>
                  <a:pt x="8930" y="71438"/>
                </a:lnTo>
                <a:lnTo>
                  <a:pt x="8930" y="80368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6"/>
                </a:lnTo>
                <a:lnTo>
                  <a:pt x="8930" y="142875"/>
                </a:lnTo>
                <a:lnTo>
                  <a:pt x="8930" y="160735"/>
                </a:lnTo>
                <a:lnTo>
                  <a:pt x="8930" y="178594"/>
                </a:lnTo>
                <a:lnTo>
                  <a:pt x="0" y="196454"/>
                </a:lnTo>
                <a:lnTo>
                  <a:pt x="8930" y="205383"/>
                </a:lnTo>
                <a:lnTo>
                  <a:pt x="8930" y="214313"/>
                </a:lnTo>
                <a:lnTo>
                  <a:pt x="8930" y="223243"/>
                </a:lnTo>
                <a:lnTo>
                  <a:pt x="0" y="223243"/>
                </a:lnTo>
                <a:lnTo>
                  <a:pt x="0" y="232172"/>
                </a:lnTo>
                <a:lnTo>
                  <a:pt x="0" y="232172"/>
                </a:lnTo>
                <a:lnTo>
                  <a:pt x="0" y="223243"/>
                </a:lnTo>
                <a:lnTo>
                  <a:pt x="0" y="223243"/>
                </a:lnTo>
                <a:lnTo>
                  <a:pt x="0" y="214313"/>
                </a:lnTo>
                <a:lnTo>
                  <a:pt x="0" y="205383"/>
                </a:lnTo>
                <a:lnTo>
                  <a:pt x="0" y="196454"/>
                </a:lnTo>
                <a:lnTo>
                  <a:pt x="0" y="178594"/>
                </a:lnTo>
                <a:lnTo>
                  <a:pt x="0" y="160735"/>
                </a:lnTo>
                <a:lnTo>
                  <a:pt x="0" y="142875"/>
                </a:lnTo>
                <a:lnTo>
                  <a:pt x="8930" y="125016"/>
                </a:lnTo>
                <a:lnTo>
                  <a:pt x="0" y="107157"/>
                </a:lnTo>
                <a:lnTo>
                  <a:pt x="8930" y="89297"/>
                </a:lnTo>
                <a:lnTo>
                  <a:pt x="8930" y="80368"/>
                </a:lnTo>
                <a:lnTo>
                  <a:pt x="8930" y="62508"/>
                </a:lnTo>
                <a:lnTo>
                  <a:pt x="17859" y="53579"/>
                </a:lnTo>
                <a:lnTo>
                  <a:pt x="17859" y="35719"/>
                </a:lnTo>
                <a:lnTo>
                  <a:pt x="2678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80367" y="8930"/>
                </a:lnTo>
                <a:lnTo>
                  <a:pt x="89297" y="8930"/>
                </a:lnTo>
                <a:lnTo>
                  <a:pt x="98226" y="17860"/>
                </a:lnTo>
                <a:lnTo>
                  <a:pt x="98226" y="26790"/>
                </a:lnTo>
                <a:lnTo>
                  <a:pt x="98226" y="26790"/>
                </a:lnTo>
                <a:lnTo>
                  <a:pt x="98226" y="35719"/>
                </a:lnTo>
                <a:lnTo>
                  <a:pt x="98226" y="44649"/>
                </a:lnTo>
                <a:lnTo>
                  <a:pt x="89297" y="53579"/>
                </a:lnTo>
                <a:lnTo>
                  <a:pt x="89297" y="53579"/>
                </a:lnTo>
                <a:lnTo>
                  <a:pt x="80367" y="62508"/>
                </a:lnTo>
                <a:lnTo>
                  <a:pt x="71437" y="62508"/>
                </a:lnTo>
                <a:lnTo>
                  <a:pt x="62508" y="62508"/>
                </a:lnTo>
                <a:lnTo>
                  <a:pt x="53578" y="62508"/>
                </a:lnTo>
                <a:lnTo>
                  <a:pt x="44648" y="62508"/>
                </a:lnTo>
                <a:lnTo>
                  <a:pt x="35719" y="62508"/>
                </a:lnTo>
                <a:lnTo>
                  <a:pt x="26789" y="53579"/>
                </a:lnTo>
                <a:lnTo>
                  <a:pt x="26789" y="53579"/>
                </a:lnTo>
                <a:lnTo>
                  <a:pt x="17859" y="53579"/>
                </a:lnTo>
                <a:lnTo>
                  <a:pt x="17859" y="535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reeform 255"/>
          <p:cNvSpPr/>
          <p:nvPr/>
        </p:nvSpPr>
        <p:spPr>
          <a:xfrm>
            <a:off x="1839516" y="5170289"/>
            <a:ext cx="98227" cy="107157"/>
          </a:xfrm>
          <a:custGeom>
            <a:avLst/>
            <a:gdLst/>
            <a:ahLst/>
            <a:cxnLst/>
            <a:rect l="0" t="0" r="0" b="0"/>
            <a:pathLst>
              <a:path w="98227" h="107157">
                <a:moveTo>
                  <a:pt x="0" y="35719"/>
                </a:moveTo>
                <a:lnTo>
                  <a:pt x="8929" y="44649"/>
                </a:lnTo>
                <a:lnTo>
                  <a:pt x="8929" y="44649"/>
                </a:lnTo>
                <a:lnTo>
                  <a:pt x="17859" y="44649"/>
                </a:lnTo>
                <a:lnTo>
                  <a:pt x="26789" y="53578"/>
                </a:lnTo>
                <a:lnTo>
                  <a:pt x="26789" y="53578"/>
                </a:lnTo>
                <a:lnTo>
                  <a:pt x="35718" y="53578"/>
                </a:lnTo>
                <a:lnTo>
                  <a:pt x="44648" y="44649"/>
                </a:lnTo>
                <a:lnTo>
                  <a:pt x="53578" y="44649"/>
                </a:lnTo>
                <a:lnTo>
                  <a:pt x="62507" y="44649"/>
                </a:lnTo>
                <a:lnTo>
                  <a:pt x="71437" y="35719"/>
                </a:lnTo>
                <a:lnTo>
                  <a:pt x="71437" y="26789"/>
                </a:lnTo>
                <a:lnTo>
                  <a:pt x="80367" y="26789"/>
                </a:lnTo>
                <a:lnTo>
                  <a:pt x="80367" y="17859"/>
                </a:lnTo>
                <a:lnTo>
                  <a:pt x="89297" y="17859"/>
                </a:lnTo>
                <a:lnTo>
                  <a:pt x="89297" y="893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8" y="17859"/>
                </a:lnTo>
                <a:lnTo>
                  <a:pt x="35718" y="26789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44649"/>
                </a:lnTo>
                <a:lnTo>
                  <a:pt x="17859" y="53578"/>
                </a:lnTo>
                <a:lnTo>
                  <a:pt x="26789" y="62508"/>
                </a:lnTo>
                <a:lnTo>
                  <a:pt x="26789" y="71438"/>
                </a:lnTo>
                <a:lnTo>
                  <a:pt x="35718" y="80367"/>
                </a:lnTo>
                <a:lnTo>
                  <a:pt x="44648" y="89297"/>
                </a:lnTo>
                <a:lnTo>
                  <a:pt x="53578" y="89297"/>
                </a:lnTo>
                <a:lnTo>
                  <a:pt x="62507" y="98227"/>
                </a:lnTo>
                <a:lnTo>
                  <a:pt x="71437" y="98227"/>
                </a:lnTo>
                <a:lnTo>
                  <a:pt x="80367" y="107156"/>
                </a:lnTo>
                <a:lnTo>
                  <a:pt x="89297" y="107156"/>
                </a:lnTo>
                <a:lnTo>
                  <a:pt x="98226" y="107156"/>
                </a:lnTo>
                <a:lnTo>
                  <a:pt x="98226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Freeform 256"/>
          <p:cNvSpPr/>
          <p:nvPr/>
        </p:nvSpPr>
        <p:spPr>
          <a:xfrm>
            <a:off x="1919883" y="5036344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Freeform 257"/>
          <p:cNvSpPr/>
          <p:nvPr/>
        </p:nvSpPr>
        <p:spPr>
          <a:xfrm>
            <a:off x="2018109" y="5143500"/>
            <a:ext cx="44650" cy="169665"/>
          </a:xfrm>
          <a:custGeom>
            <a:avLst/>
            <a:gdLst/>
            <a:ahLst/>
            <a:cxnLst/>
            <a:rect l="0" t="0" r="0" b="0"/>
            <a:pathLst>
              <a:path w="44650" h="169665">
                <a:moveTo>
                  <a:pt x="44649" y="8930"/>
                </a:moveTo>
                <a:lnTo>
                  <a:pt x="35719" y="893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17860" y="35719"/>
                </a:lnTo>
                <a:lnTo>
                  <a:pt x="17860" y="44648"/>
                </a:lnTo>
                <a:lnTo>
                  <a:pt x="8930" y="53578"/>
                </a:lnTo>
                <a:lnTo>
                  <a:pt x="893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33945"/>
                </a:lnTo>
                <a:lnTo>
                  <a:pt x="17860" y="133945"/>
                </a:lnTo>
                <a:lnTo>
                  <a:pt x="17860" y="151805"/>
                </a:lnTo>
                <a:lnTo>
                  <a:pt x="26789" y="160734"/>
                </a:lnTo>
                <a:lnTo>
                  <a:pt x="35719" y="160734"/>
                </a:lnTo>
                <a:lnTo>
                  <a:pt x="35719" y="169664"/>
                </a:lnTo>
                <a:lnTo>
                  <a:pt x="44649" y="169664"/>
                </a:lnTo>
                <a:lnTo>
                  <a:pt x="44649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Freeform 258"/>
          <p:cNvSpPr/>
          <p:nvPr/>
        </p:nvSpPr>
        <p:spPr>
          <a:xfrm>
            <a:off x="2241352" y="5098852"/>
            <a:ext cx="17860" cy="169665"/>
          </a:xfrm>
          <a:custGeom>
            <a:avLst/>
            <a:gdLst/>
            <a:ahLst/>
            <a:cxnLst/>
            <a:rect l="0" t="0" r="0" b="0"/>
            <a:pathLst>
              <a:path w="17860" h="169665">
                <a:moveTo>
                  <a:pt x="8929" y="0"/>
                </a:moveTo>
                <a:lnTo>
                  <a:pt x="8929" y="8929"/>
                </a:lnTo>
                <a:lnTo>
                  <a:pt x="0" y="17859"/>
                </a:lnTo>
                <a:lnTo>
                  <a:pt x="0" y="17859"/>
                </a:lnTo>
                <a:lnTo>
                  <a:pt x="8929" y="35718"/>
                </a:lnTo>
                <a:lnTo>
                  <a:pt x="8929" y="44648"/>
                </a:lnTo>
                <a:lnTo>
                  <a:pt x="8929" y="62507"/>
                </a:lnTo>
                <a:lnTo>
                  <a:pt x="8929" y="80367"/>
                </a:lnTo>
                <a:lnTo>
                  <a:pt x="8929" y="89296"/>
                </a:lnTo>
                <a:lnTo>
                  <a:pt x="8929" y="107156"/>
                </a:lnTo>
                <a:lnTo>
                  <a:pt x="8929" y="125015"/>
                </a:lnTo>
                <a:lnTo>
                  <a:pt x="8929" y="133945"/>
                </a:lnTo>
                <a:lnTo>
                  <a:pt x="17859" y="151804"/>
                </a:lnTo>
                <a:lnTo>
                  <a:pt x="17859" y="169664"/>
                </a:lnTo>
                <a:lnTo>
                  <a:pt x="17859" y="169664"/>
                </a:lnTo>
                <a:lnTo>
                  <a:pt x="17859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Freeform 259"/>
          <p:cNvSpPr/>
          <p:nvPr/>
        </p:nvSpPr>
        <p:spPr>
          <a:xfrm>
            <a:off x="2268141" y="5000625"/>
            <a:ext cx="151805" cy="303610"/>
          </a:xfrm>
          <a:custGeom>
            <a:avLst/>
            <a:gdLst/>
            <a:ahLst/>
            <a:cxnLst/>
            <a:rect l="0" t="0" r="0" b="0"/>
            <a:pathLst>
              <a:path w="151805" h="303610">
                <a:moveTo>
                  <a:pt x="8929" y="98227"/>
                </a:moveTo>
                <a:lnTo>
                  <a:pt x="8929" y="89297"/>
                </a:lnTo>
                <a:lnTo>
                  <a:pt x="0" y="80367"/>
                </a:lnTo>
                <a:lnTo>
                  <a:pt x="8929" y="71438"/>
                </a:lnTo>
                <a:lnTo>
                  <a:pt x="8929" y="62508"/>
                </a:lnTo>
                <a:lnTo>
                  <a:pt x="8929" y="53578"/>
                </a:lnTo>
                <a:lnTo>
                  <a:pt x="8929" y="44648"/>
                </a:lnTo>
                <a:lnTo>
                  <a:pt x="17859" y="26789"/>
                </a:lnTo>
                <a:lnTo>
                  <a:pt x="17859" y="17859"/>
                </a:lnTo>
                <a:lnTo>
                  <a:pt x="26789" y="8930"/>
                </a:lnTo>
                <a:lnTo>
                  <a:pt x="35718" y="893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8930"/>
                </a:lnTo>
                <a:lnTo>
                  <a:pt x="80367" y="17859"/>
                </a:lnTo>
                <a:lnTo>
                  <a:pt x="89297" y="26789"/>
                </a:lnTo>
                <a:lnTo>
                  <a:pt x="98226" y="35719"/>
                </a:lnTo>
                <a:lnTo>
                  <a:pt x="107156" y="44648"/>
                </a:lnTo>
                <a:lnTo>
                  <a:pt x="116086" y="53578"/>
                </a:lnTo>
                <a:lnTo>
                  <a:pt x="116086" y="62508"/>
                </a:lnTo>
                <a:lnTo>
                  <a:pt x="125015" y="71438"/>
                </a:lnTo>
                <a:lnTo>
                  <a:pt x="125015" y="80367"/>
                </a:lnTo>
                <a:lnTo>
                  <a:pt x="125015" y="89297"/>
                </a:lnTo>
                <a:lnTo>
                  <a:pt x="125015" y="98227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07156" y="116086"/>
                </a:lnTo>
                <a:lnTo>
                  <a:pt x="98226" y="116086"/>
                </a:lnTo>
                <a:lnTo>
                  <a:pt x="98226" y="116086"/>
                </a:lnTo>
                <a:lnTo>
                  <a:pt x="89297" y="116086"/>
                </a:lnTo>
                <a:lnTo>
                  <a:pt x="71437" y="116086"/>
                </a:lnTo>
                <a:lnTo>
                  <a:pt x="62507" y="116086"/>
                </a:lnTo>
                <a:lnTo>
                  <a:pt x="53578" y="116086"/>
                </a:lnTo>
                <a:lnTo>
                  <a:pt x="53578" y="125016"/>
                </a:lnTo>
                <a:lnTo>
                  <a:pt x="44648" y="125016"/>
                </a:lnTo>
                <a:lnTo>
                  <a:pt x="44648" y="125016"/>
                </a:lnTo>
                <a:lnTo>
                  <a:pt x="35718" y="125016"/>
                </a:lnTo>
                <a:lnTo>
                  <a:pt x="35718" y="125016"/>
                </a:lnTo>
                <a:lnTo>
                  <a:pt x="35718" y="133945"/>
                </a:lnTo>
                <a:lnTo>
                  <a:pt x="35718" y="142875"/>
                </a:lnTo>
                <a:lnTo>
                  <a:pt x="35718" y="151805"/>
                </a:lnTo>
                <a:lnTo>
                  <a:pt x="44648" y="160734"/>
                </a:lnTo>
                <a:lnTo>
                  <a:pt x="44648" y="169664"/>
                </a:lnTo>
                <a:lnTo>
                  <a:pt x="44648" y="178594"/>
                </a:lnTo>
                <a:lnTo>
                  <a:pt x="53578" y="187523"/>
                </a:lnTo>
                <a:lnTo>
                  <a:pt x="62507" y="196453"/>
                </a:lnTo>
                <a:lnTo>
                  <a:pt x="71437" y="214313"/>
                </a:lnTo>
                <a:lnTo>
                  <a:pt x="71437" y="223242"/>
                </a:lnTo>
                <a:lnTo>
                  <a:pt x="80367" y="232172"/>
                </a:lnTo>
                <a:lnTo>
                  <a:pt x="89297" y="241102"/>
                </a:lnTo>
                <a:lnTo>
                  <a:pt x="98226" y="250031"/>
                </a:lnTo>
                <a:lnTo>
                  <a:pt x="107156" y="258961"/>
                </a:lnTo>
                <a:lnTo>
                  <a:pt x="116086" y="276820"/>
                </a:lnTo>
                <a:lnTo>
                  <a:pt x="125015" y="285750"/>
                </a:lnTo>
                <a:lnTo>
                  <a:pt x="133945" y="285750"/>
                </a:lnTo>
                <a:lnTo>
                  <a:pt x="142875" y="294680"/>
                </a:lnTo>
                <a:lnTo>
                  <a:pt x="142875" y="294680"/>
                </a:lnTo>
                <a:lnTo>
                  <a:pt x="151804" y="303609"/>
                </a:lnTo>
                <a:lnTo>
                  <a:pt x="151804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Freeform 260"/>
          <p:cNvSpPr/>
          <p:nvPr/>
        </p:nvSpPr>
        <p:spPr>
          <a:xfrm>
            <a:off x="2455664" y="5206008"/>
            <a:ext cx="133946" cy="125016"/>
          </a:xfrm>
          <a:custGeom>
            <a:avLst/>
            <a:gdLst/>
            <a:ahLst/>
            <a:cxnLst/>
            <a:rect l="0" t="0" r="0" b="0"/>
            <a:pathLst>
              <a:path w="133946" h="125016">
                <a:moveTo>
                  <a:pt x="71438" y="35719"/>
                </a:moveTo>
                <a:lnTo>
                  <a:pt x="71438" y="26789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8930"/>
                </a:lnTo>
                <a:lnTo>
                  <a:pt x="71438" y="893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59" y="17859"/>
                </a:lnTo>
                <a:lnTo>
                  <a:pt x="893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8930" y="62508"/>
                </a:lnTo>
                <a:lnTo>
                  <a:pt x="17859" y="71437"/>
                </a:lnTo>
                <a:lnTo>
                  <a:pt x="17859" y="71437"/>
                </a:lnTo>
                <a:lnTo>
                  <a:pt x="26789" y="71437"/>
                </a:lnTo>
                <a:lnTo>
                  <a:pt x="35719" y="71437"/>
                </a:lnTo>
                <a:lnTo>
                  <a:pt x="44649" y="71437"/>
                </a:lnTo>
                <a:lnTo>
                  <a:pt x="53578" y="71437"/>
                </a:lnTo>
                <a:lnTo>
                  <a:pt x="62508" y="71437"/>
                </a:lnTo>
                <a:lnTo>
                  <a:pt x="62508" y="71437"/>
                </a:lnTo>
                <a:lnTo>
                  <a:pt x="71438" y="71437"/>
                </a:lnTo>
                <a:lnTo>
                  <a:pt x="80367" y="62508"/>
                </a:lnTo>
                <a:lnTo>
                  <a:pt x="80367" y="62508"/>
                </a:lnTo>
                <a:lnTo>
                  <a:pt x="80367" y="62508"/>
                </a:lnTo>
                <a:lnTo>
                  <a:pt x="80367" y="62508"/>
                </a:lnTo>
                <a:lnTo>
                  <a:pt x="80367" y="62508"/>
                </a:lnTo>
                <a:lnTo>
                  <a:pt x="80367" y="62508"/>
                </a:lnTo>
                <a:lnTo>
                  <a:pt x="80367" y="71437"/>
                </a:lnTo>
                <a:lnTo>
                  <a:pt x="80367" y="71437"/>
                </a:lnTo>
                <a:lnTo>
                  <a:pt x="89297" y="71437"/>
                </a:lnTo>
                <a:lnTo>
                  <a:pt x="89297" y="80367"/>
                </a:lnTo>
                <a:lnTo>
                  <a:pt x="89297" y="89297"/>
                </a:lnTo>
                <a:lnTo>
                  <a:pt x="98227" y="98226"/>
                </a:lnTo>
                <a:lnTo>
                  <a:pt x="98227" y="98226"/>
                </a:lnTo>
                <a:lnTo>
                  <a:pt x="107156" y="107156"/>
                </a:lnTo>
                <a:lnTo>
                  <a:pt x="116086" y="116086"/>
                </a:lnTo>
                <a:lnTo>
                  <a:pt x="116086" y="125015"/>
                </a:lnTo>
                <a:lnTo>
                  <a:pt x="125016" y="125015"/>
                </a:lnTo>
                <a:lnTo>
                  <a:pt x="125016" y="125015"/>
                </a:lnTo>
                <a:lnTo>
                  <a:pt x="133945" y="125015"/>
                </a:lnTo>
                <a:lnTo>
                  <a:pt x="133945" y="125015"/>
                </a:lnTo>
                <a:lnTo>
                  <a:pt x="133945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Freeform 261"/>
          <p:cNvSpPr/>
          <p:nvPr/>
        </p:nvSpPr>
        <p:spPr>
          <a:xfrm>
            <a:off x="2652117" y="5063133"/>
            <a:ext cx="26790" cy="223243"/>
          </a:xfrm>
          <a:custGeom>
            <a:avLst/>
            <a:gdLst/>
            <a:ahLst/>
            <a:cxnLst/>
            <a:rect l="0" t="0" r="0" b="0"/>
            <a:pathLst>
              <a:path w="26790" h="223243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25015"/>
                </a:lnTo>
                <a:lnTo>
                  <a:pt x="17860" y="142875"/>
                </a:lnTo>
                <a:lnTo>
                  <a:pt x="17860" y="160734"/>
                </a:lnTo>
                <a:lnTo>
                  <a:pt x="17860" y="169664"/>
                </a:lnTo>
                <a:lnTo>
                  <a:pt x="17860" y="187523"/>
                </a:lnTo>
                <a:lnTo>
                  <a:pt x="17860" y="196453"/>
                </a:lnTo>
                <a:lnTo>
                  <a:pt x="26789" y="214312"/>
                </a:lnTo>
                <a:lnTo>
                  <a:pt x="26789" y="223242"/>
                </a:lnTo>
                <a:lnTo>
                  <a:pt x="26789" y="223242"/>
                </a:lnTo>
                <a:lnTo>
                  <a:pt x="26789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Freeform 262"/>
          <p:cNvSpPr/>
          <p:nvPr/>
        </p:nvSpPr>
        <p:spPr>
          <a:xfrm>
            <a:off x="2607469" y="5170289"/>
            <a:ext cx="116087" cy="44650"/>
          </a:xfrm>
          <a:custGeom>
            <a:avLst/>
            <a:gdLst/>
            <a:ahLst/>
            <a:cxnLst/>
            <a:rect l="0" t="0" r="0" b="0"/>
            <a:pathLst>
              <a:path w="116087" h="4465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17859"/>
                </a:lnTo>
                <a:lnTo>
                  <a:pt x="53578" y="26789"/>
                </a:lnTo>
                <a:lnTo>
                  <a:pt x="71437" y="26789"/>
                </a:lnTo>
                <a:lnTo>
                  <a:pt x="89297" y="26789"/>
                </a:lnTo>
                <a:lnTo>
                  <a:pt x="98226" y="35719"/>
                </a:lnTo>
                <a:lnTo>
                  <a:pt x="107156" y="35719"/>
                </a:lnTo>
                <a:lnTo>
                  <a:pt x="116086" y="44649"/>
                </a:lnTo>
                <a:lnTo>
                  <a:pt x="116086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Freeform 263"/>
          <p:cNvSpPr/>
          <p:nvPr/>
        </p:nvSpPr>
        <p:spPr>
          <a:xfrm>
            <a:off x="2777133" y="5214938"/>
            <a:ext cx="17860" cy="98227"/>
          </a:xfrm>
          <a:custGeom>
            <a:avLst/>
            <a:gdLst/>
            <a:ahLst/>
            <a:cxnLst/>
            <a:rect l="0" t="0" r="0" b="0"/>
            <a:pathLst>
              <a:path w="17860" h="98227">
                <a:moveTo>
                  <a:pt x="17859" y="0"/>
                </a:moveTo>
                <a:lnTo>
                  <a:pt x="17859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89296"/>
                </a:lnTo>
                <a:lnTo>
                  <a:pt x="8930" y="89296"/>
                </a:lnTo>
                <a:lnTo>
                  <a:pt x="8930" y="98226"/>
                </a:lnTo>
                <a:lnTo>
                  <a:pt x="8930" y="98226"/>
                </a:lnTo>
                <a:lnTo>
                  <a:pt x="8930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Freeform 264"/>
          <p:cNvSpPr/>
          <p:nvPr/>
        </p:nvSpPr>
        <p:spPr>
          <a:xfrm>
            <a:off x="2794992" y="5143500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Freeform 265"/>
          <p:cNvSpPr/>
          <p:nvPr/>
        </p:nvSpPr>
        <p:spPr>
          <a:xfrm>
            <a:off x="2848570" y="5179219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53578" y="53578"/>
                </a:moveTo>
                <a:lnTo>
                  <a:pt x="44649" y="53578"/>
                </a:lnTo>
                <a:lnTo>
                  <a:pt x="35719" y="53578"/>
                </a:lnTo>
                <a:lnTo>
                  <a:pt x="35719" y="62508"/>
                </a:lnTo>
                <a:lnTo>
                  <a:pt x="26789" y="71437"/>
                </a:lnTo>
                <a:lnTo>
                  <a:pt x="17860" y="71437"/>
                </a:lnTo>
                <a:lnTo>
                  <a:pt x="893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16086"/>
                </a:lnTo>
                <a:lnTo>
                  <a:pt x="0" y="125015"/>
                </a:lnTo>
                <a:lnTo>
                  <a:pt x="8930" y="133945"/>
                </a:lnTo>
                <a:lnTo>
                  <a:pt x="8930" y="133945"/>
                </a:lnTo>
                <a:lnTo>
                  <a:pt x="26789" y="142875"/>
                </a:lnTo>
                <a:lnTo>
                  <a:pt x="35719" y="142875"/>
                </a:lnTo>
                <a:lnTo>
                  <a:pt x="44649" y="142875"/>
                </a:lnTo>
                <a:lnTo>
                  <a:pt x="53578" y="142875"/>
                </a:lnTo>
                <a:lnTo>
                  <a:pt x="71438" y="133945"/>
                </a:lnTo>
                <a:lnTo>
                  <a:pt x="80368" y="125015"/>
                </a:lnTo>
                <a:lnTo>
                  <a:pt x="89297" y="125015"/>
                </a:lnTo>
                <a:lnTo>
                  <a:pt x="98227" y="107156"/>
                </a:lnTo>
                <a:lnTo>
                  <a:pt x="107157" y="98226"/>
                </a:lnTo>
                <a:lnTo>
                  <a:pt x="107157" y="89297"/>
                </a:lnTo>
                <a:lnTo>
                  <a:pt x="116086" y="80367"/>
                </a:lnTo>
                <a:lnTo>
                  <a:pt x="116086" y="62508"/>
                </a:lnTo>
                <a:lnTo>
                  <a:pt x="107157" y="53578"/>
                </a:lnTo>
                <a:lnTo>
                  <a:pt x="107157" y="35719"/>
                </a:lnTo>
                <a:lnTo>
                  <a:pt x="98227" y="26789"/>
                </a:lnTo>
                <a:lnTo>
                  <a:pt x="89297" y="17859"/>
                </a:lnTo>
                <a:lnTo>
                  <a:pt x="80368" y="8929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Freeform 266"/>
          <p:cNvSpPr/>
          <p:nvPr/>
        </p:nvSpPr>
        <p:spPr>
          <a:xfrm>
            <a:off x="901899" y="5554266"/>
            <a:ext cx="17860" cy="250031"/>
          </a:xfrm>
          <a:custGeom>
            <a:avLst/>
            <a:gdLst/>
            <a:ahLst/>
            <a:cxnLst/>
            <a:rect l="0" t="0" r="0" b="0"/>
            <a:pathLst>
              <a:path w="17860" h="250031">
                <a:moveTo>
                  <a:pt x="17859" y="0"/>
                </a:move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0" y="26788"/>
                </a:lnTo>
                <a:lnTo>
                  <a:pt x="0" y="35718"/>
                </a:lnTo>
                <a:lnTo>
                  <a:pt x="0" y="44647"/>
                </a:lnTo>
                <a:lnTo>
                  <a:pt x="0" y="53577"/>
                </a:lnTo>
                <a:lnTo>
                  <a:pt x="0" y="71436"/>
                </a:lnTo>
                <a:lnTo>
                  <a:pt x="0" y="89296"/>
                </a:lnTo>
                <a:lnTo>
                  <a:pt x="0" y="98225"/>
                </a:lnTo>
                <a:lnTo>
                  <a:pt x="0" y="125014"/>
                </a:lnTo>
                <a:lnTo>
                  <a:pt x="0" y="142874"/>
                </a:lnTo>
                <a:lnTo>
                  <a:pt x="0" y="160733"/>
                </a:lnTo>
                <a:lnTo>
                  <a:pt x="0" y="178593"/>
                </a:lnTo>
                <a:lnTo>
                  <a:pt x="0" y="196452"/>
                </a:lnTo>
                <a:lnTo>
                  <a:pt x="0" y="205382"/>
                </a:lnTo>
                <a:lnTo>
                  <a:pt x="0" y="223241"/>
                </a:lnTo>
                <a:lnTo>
                  <a:pt x="0" y="232171"/>
                </a:lnTo>
                <a:lnTo>
                  <a:pt x="0" y="250030"/>
                </a:lnTo>
                <a:lnTo>
                  <a:pt x="0" y="250030"/>
                </a:lnTo>
                <a:lnTo>
                  <a:pt x="0" y="250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Freeform 267"/>
          <p:cNvSpPr/>
          <p:nvPr/>
        </p:nvSpPr>
        <p:spPr>
          <a:xfrm>
            <a:off x="910828" y="5545336"/>
            <a:ext cx="178595" cy="276820"/>
          </a:xfrm>
          <a:custGeom>
            <a:avLst/>
            <a:gdLst/>
            <a:ahLst/>
            <a:cxnLst/>
            <a:rect l="0" t="0" r="0" b="0"/>
            <a:pathLst>
              <a:path w="178595" h="276820">
                <a:moveTo>
                  <a:pt x="0" y="17859"/>
                </a:move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8930"/>
                </a:lnTo>
                <a:lnTo>
                  <a:pt x="44649" y="8930"/>
                </a:lnTo>
                <a:lnTo>
                  <a:pt x="53578" y="17859"/>
                </a:lnTo>
                <a:lnTo>
                  <a:pt x="62508" y="26789"/>
                </a:lnTo>
                <a:lnTo>
                  <a:pt x="71438" y="35718"/>
                </a:lnTo>
                <a:lnTo>
                  <a:pt x="80367" y="44648"/>
                </a:lnTo>
                <a:lnTo>
                  <a:pt x="89297" y="44648"/>
                </a:lnTo>
                <a:lnTo>
                  <a:pt x="107156" y="53577"/>
                </a:lnTo>
                <a:lnTo>
                  <a:pt x="107156" y="62507"/>
                </a:lnTo>
                <a:lnTo>
                  <a:pt x="116086" y="71437"/>
                </a:lnTo>
                <a:lnTo>
                  <a:pt x="125016" y="89296"/>
                </a:lnTo>
                <a:lnTo>
                  <a:pt x="133946" y="98226"/>
                </a:lnTo>
                <a:lnTo>
                  <a:pt x="151805" y="107155"/>
                </a:lnTo>
                <a:lnTo>
                  <a:pt x="160735" y="116085"/>
                </a:lnTo>
                <a:lnTo>
                  <a:pt x="160735" y="133944"/>
                </a:lnTo>
                <a:lnTo>
                  <a:pt x="169664" y="151804"/>
                </a:lnTo>
                <a:lnTo>
                  <a:pt x="169664" y="160734"/>
                </a:lnTo>
                <a:lnTo>
                  <a:pt x="169664" y="178593"/>
                </a:lnTo>
                <a:lnTo>
                  <a:pt x="178594" y="187523"/>
                </a:lnTo>
                <a:lnTo>
                  <a:pt x="178594" y="205382"/>
                </a:lnTo>
                <a:lnTo>
                  <a:pt x="169664" y="214312"/>
                </a:lnTo>
                <a:lnTo>
                  <a:pt x="169664" y="223241"/>
                </a:lnTo>
                <a:lnTo>
                  <a:pt x="169664" y="232171"/>
                </a:lnTo>
                <a:lnTo>
                  <a:pt x="160735" y="241101"/>
                </a:lnTo>
                <a:lnTo>
                  <a:pt x="160735" y="241101"/>
                </a:lnTo>
                <a:lnTo>
                  <a:pt x="151805" y="250030"/>
                </a:lnTo>
                <a:lnTo>
                  <a:pt x="151805" y="258960"/>
                </a:lnTo>
                <a:lnTo>
                  <a:pt x="142875" y="258960"/>
                </a:lnTo>
                <a:lnTo>
                  <a:pt x="133946" y="267890"/>
                </a:lnTo>
                <a:lnTo>
                  <a:pt x="125016" y="267890"/>
                </a:lnTo>
                <a:lnTo>
                  <a:pt x="116086" y="276819"/>
                </a:lnTo>
                <a:lnTo>
                  <a:pt x="116086" y="267890"/>
                </a:lnTo>
                <a:lnTo>
                  <a:pt x="107156" y="267890"/>
                </a:lnTo>
                <a:lnTo>
                  <a:pt x="98227" y="267890"/>
                </a:lnTo>
                <a:lnTo>
                  <a:pt x="89297" y="267890"/>
                </a:lnTo>
                <a:lnTo>
                  <a:pt x="89297" y="267890"/>
                </a:lnTo>
                <a:lnTo>
                  <a:pt x="80367" y="267890"/>
                </a:lnTo>
                <a:lnTo>
                  <a:pt x="71438" y="267890"/>
                </a:lnTo>
                <a:lnTo>
                  <a:pt x="62508" y="267890"/>
                </a:lnTo>
                <a:lnTo>
                  <a:pt x="53578" y="267890"/>
                </a:lnTo>
                <a:lnTo>
                  <a:pt x="44649" y="267890"/>
                </a:lnTo>
                <a:lnTo>
                  <a:pt x="44649" y="267890"/>
                </a:lnTo>
                <a:lnTo>
                  <a:pt x="35719" y="267890"/>
                </a:lnTo>
                <a:lnTo>
                  <a:pt x="35719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Freeform 268"/>
          <p:cNvSpPr/>
          <p:nvPr/>
        </p:nvSpPr>
        <p:spPr>
          <a:xfrm>
            <a:off x="1151930" y="5741788"/>
            <a:ext cx="107157" cy="98228"/>
          </a:xfrm>
          <a:custGeom>
            <a:avLst/>
            <a:gdLst/>
            <a:ahLst/>
            <a:cxnLst/>
            <a:rect l="0" t="0" r="0" b="0"/>
            <a:pathLst>
              <a:path w="107157" h="98228">
                <a:moveTo>
                  <a:pt x="62508" y="17860"/>
                </a:moveTo>
                <a:lnTo>
                  <a:pt x="62508" y="17860"/>
                </a:lnTo>
                <a:lnTo>
                  <a:pt x="62508" y="17860"/>
                </a:lnTo>
                <a:lnTo>
                  <a:pt x="62508" y="17860"/>
                </a:lnTo>
                <a:lnTo>
                  <a:pt x="6250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35719" y="17860"/>
                </a:lnTo>
                <a:lnTo>
                  <a:pt x="35719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44649"/>
                </a:lnTo>
                <a:lnTo>
                  <a:pt x="8929" y="53578"/>
                </a:lnTo>
                <a:lnTo>
                  <a:pt x="0" y="7143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29" y="89297"/>
                </a:lnTo>
                <a:lnTo>
                  <a:pt x="8929" y="98227"/>
                </a:lnTo>
                <a:lnTo>
                  <a:pt x="17859" y="98227"/>
                </a:lnTo>
                <a:lnTo>
                  <a:pt x="26789" y="98227"/>
                </a:lnTo>
                <a:lnTo>
                  <a:pt x="35719" y="98227"/>
                </a:lnTo>
                <a:lnTo>
                  <a:pt x="53578" y="98227"/>
                </a:lnTo>
                <a:lnTo>
                  <a:pt x="62508" y="89297"/>
                </a:lnTo>
                <a:lnTo>
                  <a:pt x="71437" y="89297"/>
                </a:lnTo>
                <a:lnTo>
                  <a:pt x="89297" y="80367"/>
                </a:lnTo>
                <a:lnTo>
                  <a:pt x="98226" y="71438"/>
                </a:lnTo>
                <a:lnTo>
                  <a:pt x="98226" y="71438"/>
                </a:lnTo>
                <a:lnTo>
                  <a:pt x="107156" y="62508"/>
                </a:lnTo>
                <a:lnTo>
                  <a:pt x="107156" y="53578"/>
                </a:lnTo>
                <a:lnTo>
                  <a:pt x="107156" y="44649"/>
                </a:lnTo>
                <a:lnTo>
                  <a:pt x="107156" y="35719"/>
                </a:lnTo>
                <a:lnTo>
                  <a:pt x="98226" y="26789"/>
                </a:lnTo>
                <a:lnTo>
                  <a:pt x="98226" y="17860"/>
                </a:lnTo>
                <a:lnTo>
                  <a:pt x="89297" y="17860"/>
                </a:lnTo>
                <a:lnTo>
                  <a:pt x="80367" y="8930"/>
                </a:lnTo>
                <a:lnTo>
                  <a:pt x="71437" y="893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Freeform 269"/>
          <p:cNvSpPr/>
          <p:nvPr/>
        </p:nvSpPr>
        <p:spPr>
          <a:xfrm>
            <a:off x="1303734" y="5714999"/>
            <a:ext cx="169665" cy="142876"/>
          </a:xfrm>
          <a:custGeom>
            <a:avLst/>
            <a:gdLst/>
            <a:ahLst/>
            <a:cxnLst/>
            <a:rect l="0" t="0" r="0" b="0"/>
            <a:pathLst>
              <a:path w="169665" h="142876">
                <a:moveTo>
                  <a:pt x="8930" y="26789"/>
                </a:moveTo>
                <a:lnTo>
                  <a:pt x="8930" y="3571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0" y="133946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33946"/>
                </a:lnTo>
                <a:lnTo>
                  <a:pt x="8930" y="125016"/>
                </a:lnTo>
                <a:lnTo>
                  <a:pt x="8930" y="116086"/>
                </a:lnTo>
                <a:lnTo>
                  <a:pt x="8930" y="107156"/>
                </a:lnTo>
                <a:lnTo>
                  <a:pt x="8930" y="98227"/>
                </a:lnTo>
                <a:lnTo>
                  <a:pt x="8930" y="89297"/>
                </a:lnTo>
                <a:lnTo>
                  <a:pt x="8930" y="80367"/>
                </a:lnTo>
                <a:lnTo>
                  <a:pt x="17860" y="71438"/>
                </a:lnTo>
                <a:lnTo>
                  <a:pt x="17860" y="62508"/>
                </a:lnTo>
                <a:lnTo>
                  <a:pt x="17860" y="53578"/>
                </a:lnTo>
                <a:lnTo>
                  <a:pt x="26789" y="44649"/>
                </a:lnTo>
                <a:lnTo>
                  <a:pt x="26789" y="44649"/>
                </a:lnTo>
                <a:lnTo>
                  <a:pt x="35719" y="35719"/>
                </a:lnTo>
                <a:lnTo>
                  <a:pt x="35719" y="35719"/>
                </a:lnTo>
                <a:lnTo>
                  <a:pt x="44649" y="35719"/>
                </a:lnTo>
                <a:lnTo>
                  <a:pt x="44649" y="26789"/>
                </a:lnTo>
                <a:lnTo>
                  <a:pt x="44649" y="26789"/>
                </a:lnTo>
                <a:lnTo>
                  <a:pt x="53579" y="35719"/>
                </a:lnTo>
                <a:lnTo>
                  <a:pt x="53579" y="35719"/>
                </a:lnTo>
                <a:lnTo>
                  <a:pt x="62508" y="35719"/>
                </a:lnTo>
                <a:lnTo>
                  <a:pt x="62508" y="44649"/>
                </a:lnTo>
                <a:lnTo>
                  <a:pt x="62508" y="44649"/>
                </a:lnTo>
                <a:lnTo>
                  <a:pt x="62508" y="53578"/>
                </a:lnTo>
                <a:lnTo>
                  <a:pt x="62508" y="62508"/>
                </a:lnTo>
                <a:lnTo>
                  <a:pt x="71438" y="71438"/>
                </a:lnTo>
                <a:lnTo>
                  <a:pt x="71438" y="80367"/>
                </a:lnTo>
                <a:lnTo>
                  <a:pt x="80368" y="89297"/>
                </a:lnTo>
                <a:lnTo>
                  <a:pt x="80368" y="89297"/>
                </a:lnTo>
                <a:lnTo>
                  <a:pt x="80368" y="89297"/>
                </a:lnTo>
                <a:lnTo>
                  <a:pt x="80368" y="98227"/>
                </a:lnTo>
                <a:lnTo>
                  <a:pt x="80368" y="98227"/>
                </a:lnTo>
                <a:lnTo>
                  <a:pt x="80368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80367"/>
                </a:lnTo>
                <a:lnTo>
                  <a:pt x="89297" y="71438"/>
                </a:lnTo>
                <a:lnTo>
                  <a:pt x="89297" y="62508"/>
                </a:lnTo>
                <a:lnTo>
                  <a:pt x="89297" y="53578"/>
                </a:lnTo>
                <a:lnTo>
                  <a:pt x="89297" y="44649"/>
                </a:lnTo>
                <a:lnTo>
                  <a:pt x="98227" y="35719"/>
                </a:lnTo>
                <a:lnTo>
                  <a:pt x="98227" y="26789"/>
                </a:lnTo>
                <a:lnTo>
                  <a:pt x="98227" y="17860"/>
                </a:lnTo>
                <a:lnTo>
                  <a:pt x="98227" y="17860"/>
                </a:lnTo>
                <a:lnTo>
                  <a:pt x="107157" y="8930"/>
                </a:lnTo>
                <a:lnTo>
                  <a:pt x="107157" y="893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8930"/>
                </a:lnTo>
                <a:lnTo>
                  <a:pt x="133946" y="8930"/>
                </a:lnTo>
                <a:lnTo>
                  <a:pt x="133946" y="8930"/>
                </a:lnTo>
                <a:lnTo>
                  <a:pt x="142875" y="17860"/>
                </a:lnTo>
                <a:lnTo>
                  <a:pt x="142875" y="17860"/>
                </a:lnTo>
                <a:lnTo>
                  <a:pt x="142875" y="26789"/>
                </a:lnTo>
                <a:lnTo>
                  <a:pt x="151805" y="35719"/>
                </a:lnTo>
                <a:lnTo>
                  <a:pt x="151805" y="35719"/>
                </a:lnTo>
                <a:lnTo>
                  <a:pt x="160735" y="44649"/>
                </a:lnTo>
                <a:lnTo>
                  <a:pt x="160735" y="53578"/>
                </a:lnTo>
                <a:lnTo>
                  <a:pt x="160735" y="62508"/>
                </a:lnTo>
                <a:lnTo>
                  <a:pt x="160735" y="71438"/>
                </a:lnTo>
                <a:lnTo>
                  <a:pt x="160735" y="80367"/>
                </a:lnTo>
                <a:lnTo>
                  <a:pt x="160735" y="89297"/>
                </a:lnTo>
                <a:lnTo>
                  <a:pt x="160735" y="98227"/>
                </a:lnTo>
                <a:lnTo>
                  <a:pt x="160735" y="98227"/>
                </a:lnTo>
                <a:lnTo>
                  <a:pt x="160735" y="107156"/>
                </a:lnTo>
                <a:lnTo>
                  <a:pt x="169664" y="107156"/>
                </a:lnTo>
                <a:lnTo>
                  <a:pt x="169664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Freeform 270"/>
          <p:cNvSpPr/>
          <p:nvPr/>
        </p:nvSpPr>
        <p:spPr>
          <a:xfrm>
            <a:off x="1526977" y="5759648"/>
            <a:ext cx="8930" cy="53579"/>
          </a:xfrm>
          <a:custGeom>
            <a:avLst/>
            <a:gdLst/>
            <a:ahLst/>
            <a:cxnLst/>
            <a:rect l="0" t="0" r="0" b="0"/>
            <a:pathLst>
              <a:path w="8930" h="53579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44648"/>
                </a:lnTo>
                <a:lnTo>
                  <a:pt x="8929" y="44648"/>
                </a:lnTo>
                <a:lnTo>
                  <a:pt x="8929" y="44648"/>
                </a:lnTo>
                <a:lnTo>
                  <a:pt x="8929" y="44648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Freeform 271"/>
          <p:cNvSpPr/>
          <p:nvPr/>
        </p:nvSpPr>
        <p:spPr>
          <a:xfrm>
            <a:off x="1526977" y="5616773"/>
            <a:ext cx="17860" cy="8930"/>
          </a:xfrm>
          <a:custGeom>
            <a:avLst/>
            <a:gdLst/>
            <a:ahLst/>
            <a:cxnLst/>
            <a:rect l="0" t="0" r="0" b="0"/>
            <a:pathLst>
              <a:path w="17860" h="8930">
                <a:moveTo>
                  <a:pt x="17859" y="0"/>
                </a:move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Freeform 272"/>
          <p:cNvSpPr/>
          <p:nvPr/>
        </p:nvSpPr>
        <p:spPr>
          <a:xfrm>
            <a:off x="1625203" y="5750718"/>
            <a:ext cx="98228" cy="89298"/>
          </a:xfrm>
          <a:custGeom>
            <a:avLst/>
            <a:gdLst/>
            <a:ahLst/>
            <a:cxnLst/>
            <a:rect l="0" t="0" r="0" b="0"/>
            <a:pathLst>
              <a:path w="98228" h="89298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0367"/>
                </a:lnTo>
                <a:lnTo>
                  <a:pt x="17860" y="80367"/>
                </a:lnTo>
                <a:lnTo>
                  <a:pt x="17860" y="71437"/>
                </a:lnTo>
                <a:lnTo>
                  <a:pt x="17860" y="62508"/>
                </a:lnTo>
                <a:lnTo>
                  <a:pt x="17860" y="53578"/>
                </a:lnTo>
                <a:lnTo>
                  <a:pt x="17860" y="44648"/>
                </a:lnTo>
                <a:lnTo>
                  <a:pt x="17860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17859"/>
                </a:lnTo>
                <a:lnTo>
                  <a:pt x="80367" y="26789"/>
                </a:lnTo>
                <a:lnTo>
                  <a:pt x="89297" y="35719"/>
                </a:lnTo>
                <a:lnTo>
                  <a:pt x="89297" y="44648"/>
                </a:lnTo>
                <a:lnTo>
                  <a:pt x="89297" y="44648"/>
                </a:lnTo>
                <a:lnTo>
                  <a:pt x="89297" y="53578"/>
                </a:lnTo>
                <a:lnTo>
                  <a:pt x="89297" y="62508"/>
                </a:lnTo>
                <a:lnTo>
                  <a:pt x="98227" y="71437"/>
                </a:lnTo>
                <a:lnTo>
                  <a:pt x="98227" y="71437"/>
                </a:lnTo>
                <a:lnTo>
                  <a:pt x="98227" y="80367"/>
                </a:lnTo>
                <a:lnTo>
                  <a:pt x="98227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1803797" y="5732859"/>
            <a:ext cx="116087" cy="80368"/>
          </a:xfrm>
          <a:custGeom>
            <a:avLst/>
            <a:gdLst/>
            <a:ahLst/>
            <a:cxnLst/>
            <a:rect l="0" t="0" r="0" b="0"/>
            <a:pathLst>
              <a:path w="116087" h="80368">
                <a:moveTo>
                  <a:pt x="71437" y="17859"/>
                </a:moveTo>
                <a:lnTo>
                  <a:pt x="71437" y="8929"/>
                </a:lnTo>
                <a:lnTo>
                  <a:pt x="71437" y="8929"/>
                </a:lnTo>
                <a:lnTo>
                  <a:pt x="71437" y="8929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17859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0" y="53578"/>
                </a:lnTo>
                <a:lnTo>
                  <a:pt x="8930" y="62507"/>
                </a:lnTo>
                <a:lnTo>
                  <a:pt x="8930" y="62507"/>
                </a:lnTo>
                <a:lnTo>
                  <a:pt x="8930" y="71437"/>
                </a:lnTo>
                <a:lnTo>
                  <a:pt x="8930" y="71437"/>
                </a:lnTo>
                <a:lnTo>
                  <a:pt x="17859" y="71437"/>
                </a:lnTo>
                <a:lnTo>
                  <a:pt x="17859" y="71437"/>
                </a:lnTo>
                <a:lnTo>
                  <a:pt x="26789" y="71437"/>
                </a:lnTo>
                <a:lnTo>
                  <a:pt x="26789" y="71437"/>
                </a:lnTo>
                <a:lnTo>
                  <a:pt x="35719" y="62507"/>
                </a:lnTo>
                <a:lnTo>
                  <a:pt x="35719" y="53578"/>
                </a:lnTo>
                <a:lnTo>
                  <a:pt x="44648" y="53578"/>
                </a:lnTo>
                <a:lnTo>
                  <a:pt x="44648" y="44648"/>
                </a:lnTo>
                <a:lnTo>
                  <a:pt x="53578" y="35718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71437" y="26789"/>
                </a:lnTo>
                <a:lnTo>
                  <a:pt x="71437" y="35718"/>
                </a:lnTo>
                <a:lnTo>
                  <a:pt x="71437" y="44648"/>
                </a:lnTo>
                <a:lnTo>
                  <a:pt x="80367" y="53578"/>
                </a:lnTo>
                <a:lnTo>
                  <a:pt x="80367" y="53578"/>
                </a:lnTo>
                <a:lnTo>
                  <a:pt x="89297" y="62507"/>
                </a:lnTo>
                <a:lnTo>
                  <a:pt x="98226" y="71437"/>
                </a:lnTo>
                <a:lnTo>
                  <a:pt x="98226" y="80367"/>
                </a:lnTo>
                <a:lnTo>
                  <a:pt x="107156" y="8036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16086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1973461" y="5706070"/>
            <a:ext cx="98228" cy="98227"/>
          </a:xfrm>
          <a:custGeom>
            <a:avLst/>
            <a:gdLst/>
            <a:ahLst/>
            <a:cxnLst/>
            <a:rect l="0" t="0" r="0" b="0"/>
            <a:pathLst>
              <a:path w="98228" h="98227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893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17859" y="71437"/>
                </a:lnTo>
                <a:lnTo>
                  <a:pt x="17859" y="62507"/>
                </a:lnTo>
                <a:lnTo>
                  <a:pt x="17859" y="53578"/>
                </a:lnTo>
                <a:lnTo>
                  <a:pt x="17859" y="44648"/>
                </a:lnTo>
                <a:lnTo>
                  <a:pt x="17859" y="35718"/>
                </a:lnTo>
                <a:lnTo>
                  <a:pt x="26789" y="26789"/>
                </a:lnTo>
                <a:lnTo>
                  <a:pt x="26789" y="17859"/>
                </a:lnTo>
                <a:lnTo>
                  <a:pt x="26789" y="8929"/>
                </a:lnTo>
                <a:lnTo>
                  <a:pt x="35719" y="0"/>
                </a:lnTo>
                <a:lnTo>
                  <a:pt x="35719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8929"/>
                </a:lnTo>
                <a:lnTo>
                  <a:pt x="62508" y="17859"/>
                </a:lnTo>
                <a:lnTo>
                  <a:pt x="71437" y="26789"/>
                </a:lnTo>
                <a:lnTo>
                  <a:pt x="71437" y="35718"/>
                </a:lnTo>
                <a:lnTo>
                  <a:pt x="80367" y="35718"/>
                </a:lnTo>
                <a:lnTo>
                  <a:pt x="80367" y="44648"/>
                </a:lnTo>
                <a:lnTo>
                  <a:pt x="89297" y="53578"/>
                </a:lnTo>
                <a:lnTo>
                  <a:pt x="89297" y="62507"/>
                </a:lnTo>
                <a:lnTo>
                  <a:pt x="89297" y="71437"/>
                </a:lnTo>
                <a:lnTo>
                  <a:pt x="98227" y="71437"/>
                </a:lnTo>
                <a:lnTo>
                  <a:pt x="98227" y="80367"/>
                </a:lnTo>
                <a:lnTo>
                  <a:pt x="98227" y="89296"/>
                </a:lnTo>
                <a:lnTo>
                  <a:pt x="98227" y="89296"/>
                </a:lnTo>
                <a:lnTo>
                  <a:pt x="98227" y="98226"/>
                </a:lnTo>
                <a:lnTo>
                  <a:pt x="98227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Freeform 275"/>
          <p:cNvSpPr/>
          <p:nvPr/>
        </p:nvSpPr>
        <p:spPr>
          <a:xfrm>
            <a:off x="2152055" y="5518547"/>
            <a:ext cx="35719" cy="303609"/>
          </a:xfrm>
          <a:custGeom>
            <a:avLst/>
            <a:gdLst/>
            <a:ahLst/>
            <a:cxnLst/>
            <a:rect l="0" t="0" r="0" b="0"/>
            <a:pathLst>
              <a:path w="35719" h="30360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8929" y="62507"/>
                </a:lnTo>
                <a:lnTo>
                  <a:pt x="8929" y="80366"/>
                </a:lnTo>
                <a:lnTo>
                  <a:pt x="8929" y="98226"/>
                </a:lnTo>
                <a:lnTo>
                  <a:pt x="17859" y="116085"/>
                </a:lnTo>
                <a:lnTo>
                  <a:pt x="17859" y="133944"/>
                </a:lnTo>
                <a:lnTo>
                  <a:pt x="26789" y="160733"/>
                </a:lnTo>
                <a:lnTo>
                  <a:pt x="26789" y="178593"/>
                </a:lnTo>
                <a:lnTo>
                  <a:pt x="26789" y="196452"/>
                </a:lnTo>
                <a:lnTo>
                  <a:pt x="26789" y="214312"/>
                </a:lnTo>
                <a:lnTo>
                  <a:pt x="26789" y="232171"/>
                </a:lnTo>
                <a:lnTo>
                  <a:pt x="35718" y="250030"/>
                </a:lnTo>
                <a:lnTo>
                  <a:pt x="35718" y="267890"/>
                </a:lnTo>
                <a:lnTo>
                  <a:pt x="35718" y="276819"/>
                </a:lnTo>
                <a:lnTo>
                  <a:pt x="35718" y="285749"/>
                </a:lnTo>
                <a:lnTo>
                  <a:pt x="35718" y="294679"/>
                </a:lnTo>
                <a:lnTo>
                  <a:pt x="35718" y="303608"/>
                </a:lnTo>
                <a:lnTo>
                  <a:pt x="35718" y="303608"/>
                </a:lnTo>
                <a:lnTo>
                  <a:pt x="35718" y="3036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Freeform 276"/>
          <p:cNvSpPr/>
          <p:nvPr/>
        </p:nvSpPr>
        <p:spPr>
          <a:xfrm>
            <a:off x="2125266" y="5661421"/>
            <a:ext cx="89298" cy="26790"/>
          </a:xfrm>
          <a:custGeom>
            <a:avLst/>
            <a:gdLst/>
            <a:ahLst/>
            <a:cxnLst/>
            <a:rect l="0" t="0" r="0" b="0"/>
            <a:pathLst>
              <a:path w="89298" h="26790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44648" y="17859"/>
                </a:lnTo>
                <a:lnTo>
                  <a:pt x="53578" y="17859"/>
                </a:lnTo>
                <a:lnTo>
                  <a:pt x="62507" y="17859"/>
                </a:lnTo>
                <a:lnTo>
                  <a:pt x="80367" y="17859"/>
                </a:lnTo>
                <a:lnTo>
                  <a:pt x="89297" y="17859"/>
                </a:lnTo>
                <a:lnTo>
                  <a:pt x="89297" y="26789"/>
                </a:lnTo>
                <a:lnTo>
                  <a:pt x="89297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Freeform 277"/>
          <p:cNvSpPr/>
          <p:nvPr/>
        </p:nvSpPr>
        <p:spPr>
          <a:xfrm>
            <a:off x="2402086" y="5688210"/>
            <a:ext cx="62509" cy="125017"/>
          </a:xfrm>
          <a:custGeom>
            <a:avLst/>
            <a:gdLst/>
            <a:ahLst/>
            <a:cxnLst/>
            <a:rect l="0" t="0" r="0" b="0"/>
            <a:pathLst>
              <a:path w="62509" h="125017">
                <a:moveTo>
                  <a:pt x="8930" y="26789"/>
                </a:moveTo>
                <a:lnTo>
                  <a:pt x="893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7"/>
                </a:lnTo>
                <a:lnTo>
                  <a:pt x="17859" y="89297"/>
                </a:lnTo>
                <a:lnTo>
                  <a:pt x="17859" y="98227"/>
                </a:lnTo>
                <a:lnTo>
                  <a:pt x="26789" y="107156"/>
                </a:lnTo>
                <a:lnTo>
                  <a:pt x="26789" y="116086"/>
                </a:lnTo>
                <a:lnTo>
                  <a:pt x="35719" y="116086"/>
                </a:lnTo>
                <a:lnTo>
                  <a:pt x="35719" y="125016"/>
                </a:lnTo>
                <a:lnTo>
                  <a:pt x="35719" y="125016"/>
                </a:lnTo>
                <a:lnTo>
                  <a:pt x="44648" y="125016"/>
                </a:lnTo>
                <a:lnTo>
                  <a:pt x="44648" y="125016"/>
                </a:lnTo>
                <a:lnTo>
                  <a:pt x="44648" y="125016"/>
                </a:lnTo>
                <a:lnTo>
                  <a:pt x="44648" y="116086"/>
                </a:lnTo>
                <a:lnTo>
                  <a:pt x="44648" y="107156"/>
                </a:lnTo>
                <a:lnTo>
                  <a:pt x="44648" y="107156"/>
                </a:lnTo>
                <a:lnTo>
                  <a:pt x="53578" y="98227"/>
                </a:lnTo>
                <a:lnTo>
                  <a:pt x="53578" y="89297"/>
                </a:lnTo>
                <a:lnTo>
                  <a:pt x="53578" y="89297"/>
                </a:lnTo>
                <a:lnTo>
                  <a:pt x="53578" y="80367"/>
                </a:lnTo>
                <a:lnTo>
                  <a:pt x="53578" y="62508"/>
                </a:lnTo>
                <a:lnTo>
                  <a:pt x="53578" y="53578"/>
                </a:lnTo>
                <a:lnTo>
                  <a:pt x="62508" y="44649"/>
                </a:lnTo>
                <a:lnTo>
                  <a:pt x="62508" y="35719"/>
                </a:lnTo>
                <a:lnTo>
                  <a:pt x="62508" y="35719"/>
                </a:lnTo>
                <a:lnTo>
                  <a:pt x="62508" y="17860"/>
                </a:lnTo>
                <a:lnTo>
                  <a:pt x="62508" y="17860"/>
                </a:lnTo>
                <a:lnTo>
                  <a:pt x="62508" y="893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2518172" y="5634632"/>
            <a:ext cx="98227" cy="178595"/>
          </a:xfrm>
          <a:custGeom>
            <a:avLst/>
            <a:gdLst/>
            <a:ahLst/>
            <a:cxnLst/>
            <a:rect l="0" t="0" r="0" b="0"/>
            <a:pathLst>
              <a:path w="98227" h="178595">
                <a:moveTo>
                  <a:pt x="89297" y="0"/>
                </a:move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17859"/>
                </a:lnTo>
                <a:lnTo>
                  <a:pt x="35719" y="17859"/>
                </a:lnTo>
                <a:lnTo>
                  <a:pt x="17859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8930" y="89297"/>
                </a:lnTo>
                <a:lnTo>
                  <a:pt x="17859" y="89297"/>
                </a:lnTo>
                <a:lnTo>
                  <a:pt x="26789" y="98227"/>
                </a:lnTo>
                <a:lnTo>
                  <a:pt x="35719" y="107156"/>
                </a:lnTo>
                <a:lnTo>
                  <a:pt x="44648" y="116086"/>
                </a:lnTo>
                <a:lnTo>
                  <a:pt x="53578" y="125016"/>
                </a:lnTo>
                <a:lnTo>
                  <a:pt x="62508" y="125016"/>
                </a:lnTo>
                <a:lnTo>
                  <a:pt x="71437" y="133945"/>
                </a:lnTo>
                <a:lnTo>
                  <a:pt x="80367" y="133945"/>
                </a:lnTo>
                <a:lnTo>
                  <a:pt x="89297" y="142875"/>
                </a:lnTo>
                <a:lnTo>
                  <a:pt x="98226" y="151805"/>
                </a:lnTo>
                <a:lnTo>
                  <a:pt x="98226" y="151805"/>
                </a:lnTo>
                <a:lnTo>
                  <a:pt x="98226" y="151805"/>
                </a:lnTo>
                <a:lnTo>
                  <a:pt x="98226" y="160734"/>
                </a:lnTo>
                <a:lnTo>
                  <a:pt x="89297" y="160734"/>
                </a:lnTo>
                <a:lnTo>
                  <a:pt x="89297" y="169664"/>
                </a:lnTo>
                <a:lnTo>
                  <a:pt x="80367" y="169664"/>
                </a:lnTo>
                <a:lnTo>
                  <a:pt x="71437" y="169664"/>
                </a:lnTo>
                <a:lnTo>
                  <a:pt x="62508" y="178594"/>
                </a:lnTo>
                <a:lnTo>
                  <a:pt x="53578" y="178594"/>
                </a:lnTo>
                <a:lnTo>
                  <a:pt x="44648" y="178594"/>
                </a:lnTo>
                <a:lnTo>
                  <a:pt x="44648" y="178594"/>
                </a:lnTo>
                <a:lnTo>
                  <a:pt x="35719" y="178594"/>
                </a:lnTo>
                <a:lnTo>
                  <a:pt x="35719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Freeform 279"/>
          <p:cNvSpPr/>
          <p:nvPr/>
        </p:nvSpPr>
        <p:spPr>
          <a:xfrm>
            <a:off x="2669977" y="5786437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Freeform 280"/>
          <p:cNvSpPr/>
          <p:nvPr/>
        </p:nvSpPr>
        <p:spPr>
          <a:xfrm>
            <a:off x="2839641" y="5598913"/>
            <a:ext cx="17860" cy="178595"/>
          </a:xfrm>
          <a:custGeom>
            <a:avLst/>
            <a:gdLst/>
            <a:ahLst/>
            <a:cxnLst/>
            <a:rect l="0" t="0" r="0" b="0"/>
            <a:pathLst>
              <a:path w="17860" h="178595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8929" y="71438"/>
                </a:lnTo>
                <a:lnTo>
                  <a:pt x="8929" y="80367"/>
                </a:lnTo>
                <a:lnTo>
                  <a:pt x="8929" y="98227"/>
                </a:lnTo>
                <a:lnTo>
                  <a:pt x="8929" y="116086"/>
                </a:lnTo>
                <a:lnTo>
                  <a:pt x="8929" y="125016"/>
                </a:lnTo>
                <a:lnTo>
                  <a:pt x="8929" y="133946"/>
                </a:lnTo>
                <a:lnTo>
                  <a:pt x="17859" y="151805"/>
                </a:lnTo>
                <a:lnTo>
                  <a:pt x="17859" y="160735"/>
                </a:lnTo>
                <a:lnTo>
                  <a:pt x="17859" y="169664"/>
                </a:lnTo>
                <a:lnTo>
                  <a:pt x="17859" y="178594"/>
                </a:lnTo>
                <a:lnTo>
                  <a:pt x="17859" y="178594"/>
                </a:lnTo>
                <a:lnTo>
                  <a:pt x="17859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Freeform 281"/>
          <p:cNvSpPr/>
          <p:nvPr/>
        </p:nvSpPr>
        <p:spPr>
          <a:xfrm>
            <a:off x="2830711" y="5509617"/>
            <a:ext cx="151806" cy="312539"/>
          </a:xfrm>
          <a:custGeom>
            <a:avLst/>
            <a:gdLst/>
            <a:ahLst/>
            <a:cxnLst/>
            <a:rect l="0" t="0" r="0" b="0"/>
            <a:pathLst>
              <a:path w="151806" h="312539">
                <a:moveTo>
                  <a:pt x="8930" y="53578"/>
                </a:moveTo>
                <a:lnTo>
                  <a:pt x="8930" y="53578"/>
                </a:lnTo>
                <a:lnTo>
                  <a:pt x="8930" y="44649"/>
                </a:lnTo>
                <a:lnTo>
                  <a:pt x="8930" y="4464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8930"/>
                </a:lnTo>
                <a:lnTo>
                  <a:pt x="62508" y="8930"/>
                </a:lnTo>
                <a:lnTo>
                  <a:pt x="71437" y="17860"/>
                </a:lnTo>
                <a:lnTo>
                  <a:pt x="80367" y="26789"/>
                </a:lnTo>
                <a:lnTo>
                  <a:pt x="89297" y="26789"/>
                </a:lnTo>
                <a:lnTo>
                  <a:pt x="98227" y="35719"/>
                </a:lnTo>
                <a:lnTo>
                  <a:pt x="107156" y="44649"/>
                </a:lnTo>
                <a:lnTo>
                  <a:pt x="107156" y="62508"/>
                </a:lnTo>
                <a:lnTo>
                  <a:pt x="116086" y="71437"/>
                </a:lnTo>
                <a:lnTo>
                  <a:pt x="116086" y="80367"/>
                </a:lnTo>
                <a:lnTo>
                  <a:pt x="116086" y="89296"/>
                </a:lnTo>
                <a:lnTo>
                  <a:pt x="116086" y="98226"/>
                </a:lnTo>
                <a:lnTo>
                  <a:pt x="116086" y="107156"/>
                </a:lnTo>
                <a:lnTo>
                  <a:pt x="107156" y="116085"/>
                </a:lnTo>
                <a:lnTo>
                  <a:pt x="107156" y="125015"/>
                </a:lnTo>
                <a:lnTo>
                  <a:pt x="98227" y="133945"/>
                </a:lnTo>
                <a:lnTo>
                  <a:pt x="89297" y="133945"/>
                </a:lnTo>
                <a:lnTo>
                  <a:pt x="89297" y="142874"/>
                </a:lnTo>
                <a:lnTo>
                  <a:pt x="80367" y="142874"/>
                </a:lnTo>
                <a:lnTo>
                  <a:pt x="71437" y="142874"/>
                </a:lnTo>
                <a:lnTo>
                  <a:pt x="62508" y="142874"/>
                </a:lnTo>
                <a:lnTo>
                  <a:pt x="62508" y="151804"/>
                </a:lnTo>
                <a:lnTo>
                  <a:pt x="53578" y="151804"/>
                </a:lnTo>
                <a:lnTo>
                  <a:pt x="53578" y="151804"/>
                </a:lnTo>
                <a:lnTo>
                  <a:pt x="53578" y="151804"/>
                </a:lnTo>
                <a:lnTo>
                  <a:pt x="44648" y="151804"/>
                </a:lnTo>
                <a:lnTo>
                  <a:pt x="44648" y="151804"/>
                </a:lnTo>
                <a:lnTo>
                  <a:pt x="44648" y="151804"/>
                </a:lnTo>
                <a:lnTo>
                  <a:pt x="44648" y="151804"/>
                </a:lnTo>
                <a:lnTo>
                  <a:pt x="44648" y="160734"/>
                </a:lnTo>
                <a:lnTo>
                  <a:pt x="44648" y="151804"/>
                </a:lnTo>
                <a:lnTo>
                  <a:pt x="44648" y="160734"/>
                </a:lnTo>
                <a:lnTo>
                  <a:pt x="44648" y="160734"/>
                </a:lnTo>
                <a:lnTo>
                  <a:pt x="44648" y="160734"/>
                </a:lnTo>
                <a:lnTo>
                  <a:pt x="44648" y="169663"/>
                </a:lnTo>
                <a:lnTo>
                  <a:pt x="44648" y="169663"/>
                </a:lnTo>
                <a:lnTo>
                  <a:pt x="53578" y="169663"/>
                </a:lnTo>
                <a:lnTo>
                  <a:pt x="53578" y="178593"/>
                </a:lnTo>
                <a:lnTo>
                  <a:pt x="53578" y="178593"/>
                </a:lnTo>
                <a:lnTo>
                  <a:pt x="62508" y="187523"/>
                </a:lnTo>
                <a:lnTo>
                  <a:pt x="62508" y="196453"/>
                </a:lnTo>
                <a:lnTo>
                  <a:pt x="71437" y="205382"/>
                </a:lnTo>
                <a:lnTo>
                  <a:pt x="80367" y="214312"/>
                </a:lnTo>
                <a:lnTo>
                  <a:pt x="80367" y="223242"/>
                </a:lnTo>
                <a:lnTo>
                  <a:pt x="89297" y="232171"/>
                </a:lnTo>
                <a:lnTo>
                  <a:pt x="98227" y="241101"/>
                </a:lnTo>
                <a:lnTo>
                  <a:pt x="107156" y="250031"/>
                </a:lnTo>
                <a:lnTo>
                  <a:pt x="107156" y="258960"/>
                </a:lnTo>
                <a:lnTo>
                  <a:pt x="116086" y="267890"/>
                </a:lnTo>
                <a:lnTo>
                  <a:pt x="125016" y="276820"/>
                </a:lnTo>
                <a:lnTo>
                  <a:pt x="133945" y="285749"/>
                </a:lnTo>
                <a:lnTo>
                  <a:pt x="133945" y="294679"/>
                </a:lnTo>
                <a:lnTo>
                  <a:pt x="142875" y="303609"/>
                </a:lnTo>
                <a:lnTo>
                  <a:pt x="151805" y="312538"/>
                </a:lnTo>
                <a:lnTo>
                  <a:pt x="151805" y="312538"/>
                </a:lnTo>
                <a:lnTo>
                  <a:pt x="151805" y="3125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Freeform 282"/>
          <p:cNvSpPr/>
          <p:nvPr/>
        </p:nvSpPr>
        <p:spPr>
          <a:xfrm>
            <a:off x="3009305" y="5670351"/>
            <a:ext cx="98227" cy="107157"/>
          </a:xfrm>
          <a:custGeom>
            <a:avLst/>
            <a:gdLst/>
            <a:ahLst/>
            <a:cxnLst/>
            <a:rect l="0" t="0" r="0" b="0"/>
            <a:pathLst>
              <a:path w="98227" h="107157">
                <a:moveTo>
                  <a:pt x="53578" y="44648"/>
                </a:move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62508" y="35719"/>
                </a:lnTo>
                <a:lnTo>
                  <a:pt x="62508" y="35719"/>
                </a:lnTo>
                <a:lnTo>
                  <a:pt x="62508" y="35719"/>
                </a:lnTo>
                <a:lnTo>
                  <a:pt x="71437" y="35719"/>
                </a:lnTo>
                <a:lnTo>
                  <a:pt x="71437" y="26789"/>
                </a:lnTo>
                <a:lnTo>
                  <a:pt x="71437" y="2678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8929"/>
                </a:lnTo>
                <a:lnTo>
                  <a:pt x="71437" y="8929"/>
                </a:lnTo>
                <a:lnTo>
                  <a:pt x="71437" y="8929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35718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8929" y="71437"/>
                </a:lnTo>
                <a:lnTo>
                  <a:pt x="17859" y="71437"/>
                </a:lnTo>
                <a:lnTo>
                  <a:pt x="26789" y="80367"/>
                </a:lnTo>
                <a:lnTo>
                  <a:pt x="35718" y="89297"/>
                </a:lnTo>
                <a:lnTo>
                  <a:pt x="44648" y="89297"/>
                </a:lnTo>
                <a:lnTo>
                  <a:pt x="53578" y="98226"/>
                </a:lnTo>
                <a:lnTo>
                  <a:pt x="62508" y="98226"/>
                </a:lnTo>
                <a:lnTo>
                  <a:pt x="71437" y="98226"/>
                </a:lnTo>
                <a:lnTo>
                  <a:pt x="89297" y="107156"/>
                </a:lnTo>
                <a:lnTo>
                  <a:pt x="98226" y="107156"/>
                </a:lnTo>
                <a:lnTo>
                  <a:pt x="98226" y="107156"/>
                </a:lnTo>
                <a:lnTo>
                  <a:pt x="98226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Freeform 283"/>
          <p:cNvSpPr/>
          <p:nvPr/>
        </p:nvSpPr>
        <p:spPr>
          <a:xfrm>
            <a:off x="3161109" y="5652491"/>
            <a:ext cx="35720" cy="142876"/>
          </a:xfrm>
          <a:custGeom>
            <a:avLst/>
            <a:gdLst/>
            <a:ahLst/>
            <a:cxnLst/>
            <a:rect l="0" t="0" r="0" b="0"/>
            <a:pathLst>
              <a:path w="35720" h="142876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8930" y="125016"/>
                </a:lnTo>
                <a:lnTo>
                  <a:pt x="8930" y="125016"/>
                </a:lnTo>
                <a:lnTo>
                  <a:pt x="17860" y="133946"/>
                </a:lnTo>
                <a:lnTo>
                  <a:pt x="26789" y="133946"/>
                </a:lnTo>
                <a:lnTo>
                  <a:pt x="26789" y="142875"/>
                </a:lnTo>
                <a:lnTo>
                  <a:pt x="35719" y="142875"/>
                </a:lnTo>
                <a:lnTo>
                  <a:pt x="35719" y="142875"/>
                </a:lnTo>
                <a:lnTo>
                  <a:pt x="35719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Freeform 284"/>
          <p:cNvSpPr/>
          <p:nvPr/>
        </p:nvSpPr>
        <p:spPr>
          <a:xfrm>
            <a:off x="3277195" y="5697140"/>
            <a:ext cx="62509" cy="98227"/>
          </a:xfrm>
          <a:custGeom>
            <a:avLst/>
            <a:gdLst/>
            <a:ahLst/>
            <a:cxnLst/>
            <a:rect l="0" t="0" r="0" b="0"/>
            <a:pathLst>
              <a:path w="62509" h="98227">
                <a:moveTo>
                  <a:pt x="0" y="53578"/>
                </a:moveTo>
                <a:lnTo>
                  <a:pt x="0" y="5357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17860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35719" y="35719"/>
                </a:lnTo>
                <a:lnTo>
                  <a:pt x="44649" y="35719"/>
                </a:lnTo>
                <a:lnTo>
                  <a:pt x="44649" y="26789"/>
                </a:lnTo>
                <a:lnTo>
                  <a:pt x="53578" y="26789"/>
                </a:lnTo>
                <a:lnTo>
                  <a:pt x="53578" y="17859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17860" y="80367"/>
                </a:lnTo>
                <a:lnTo>
                  <a:pt x="17860" y="89297"/>
                </a:lnTo>
                <a:lnTo>
                  <a:pt x="26789" y="89297"/>
                </a:lnTo>
                <a:lnTo>
                  <a:pt x="35719" y="98226"/>
                </a:lnTo>
                <a:lnTo>
                  <a:pt x="35719" y="98226"/>
                </a:lnTo>
                <a:lnTo>
                  <a:pt x="44649" y="98226"/>
                </a:lnTo>
                <a:lnTo>
                  <a:pt x="44649" y="98226"/>
                </a:lnTo>
                <a:lnTo>
                  <a:pt x="44649" y="98226"/>
                </a:lnTo>
                <a:lnTo>
                  <a:pt x="44649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Freeform 285"/>
          <p:cNvSpPr/>
          <p:nvPr/>
        </p:nvSpPr>
        <p:spPr>
          <a:xfrm>
            <a:off x="3411141" y="5679280"/>
            <a:ext cx="71438" cy="107158"/>
          </a:xfrm>
          <a:custGeom>
            <a:avLst/>
            <a:gdLst/>
            <a:ahLst/>
            <a:cxnLst/>
            <a:rect l="0" t="0" r="0" b="0"/>
            <a:pathLst>
              <a:path w="71438" h="107158">
                <a:moveTo>
                  <a:pt x="35718" y="17860"/>
                </a:moveTo>
                <a:lnTo>
                  <a:pt x="35718" y="1786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26790"/>
                </a:lnTo>
                <a:lnTo>
                  <a:pt x="26789" y="26790"/>
                </a:lnTo>
                <a:lnTo>
                  <a:pt x="35718" y="35719"/>
                </a:lnTo>
                <a:lnTo>
                  <a:pt x="35718" y="44649"/>
                </a:lnTo>
                <a:lnTo>
                  <a:pt x="44648" y="53579"/>
                </a:lnTo>
                <a:lnTo>
                  <a:pt x="53578" y="62508"/>
                </a:lnTo>
                <a:lnTo>
                  <a:pt x="62507" y="71438"/>
                </a:lnTo>
                <a:lnTo>
                  <a:pt x="71437" y="80368"/>
                </a:lnTo>
                <a:lnTo>
                  <a:pt x="71437" y="80368"/>
                </a:lnTo>
                <a:lnTo>
                  <a:pt x="71437" y="89297"/>
                </a:lnTo>
                <a:lnTo>
                  <a:pt x="71437" y="98227"/>
                </a:lnTo>
                <a:lnTo>
                  <a:pt x="71437" y="98227"/>
                </a:lnTo>
                <a:lnTo>
                  <a:pt x="71437" y="98227"/>
                </a:lnTo>
                <a:lnTo>
                  <a:pt x="62507" y="98227"/>
                </a:lnTo>
                <a:lnTo>
                  <a:pt x="53578" y="107157"/>
                </a:lnTo>
                <a:lnTo>
                  <a:pt x="44648" y="107157"/>
                </a:lnTo>
                <a:lnTo>
                  <a:pt x="35718" y="107157"/>
                </a:lnTo>
                <a:lnTo>
                  <a:pt x="26789" y="107157"/>
                </a:lnTo>
                <a:lnTo>
                  <a:pt x="17859" y="107157"/>
                </a:lnTo>
                <a:lnTo>
                  <a:pt x="8929" y="107157"/>
                </a:lnTo>
                <a:lnTo>
                  <a:pt x="0" y="107157"/>
                </a:lnTo>
                <a:lnTo>
                  <a:pt x="0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Freeform 286"/>
          <p:cNvSpPr/>
          <p:nvPr/>
        </p:nvSpPr>
        <p:spPr>
          <a:xfrm>
            <a:off x="3509367" y="5670351"/>
            <a:ext cx="44650" cy="116087"/>
          </a:xfrm>
          <a:custGeom>
            <a:avLst/>
            <a:gdLst/>
            <a:ahLst/>
            <a:cxnLst/>
            <a:rect l="0" t="0" r="0" b="0"/>
            <a:pathLst>
              <a:path w="44650" h="116087">
                <a:moveTo>
                  <a:pt x="26789" y="0"/>
                </a:move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17860" y="53578"/>
                </a:lnTo>
                <a:lnTo>
                  <a:pt x="17860" y="62508"/>
                </a:lnTo>
                <a:lnTo>
                  <a:pt x="26789" y="62508"/>
                </a:lnTo>
                <a:lnTo>
                  <a:pt x="35719" y="80367"/>
                </a:lnTo>
                <a:lnTo>
                  <a:pt x="35719" y="80367"/>
                </a:lnTo>
                <a:lnTo>
                  <a:pt x="44649" y="89297"/>
                </a:lnTo>
                <a:lnTo>
                  <a:pt x="44649" y="89297"/>
                </a:lnTo>
                <a:lnTo>
                  <a:pt x="44649" y="98226"/>
                </a:lnTo>
                <a:lnTo>
                  <a:pt x="44649" y="98226"/>
                </a:lnTo>
                <a:lnTo>
                  <a:pt x="44649" y="107156"/>
                </a:lnTo>
                <a:lnTo>
                  <a:pt x="44649" y="107156"/>
                </a:lnTo>
                <a:lnTo>
                  <a:pt x="35719" y="116086"/>
                </a:lnTo>
                <a:lnTo>
                  <a:pt x="35719" y="116086"/>
                </a:lnTo>
                <a:lnTo>
                  <a:pt x="26789" y="116086"/>
                </a:lnTo>
                <a:lnTo>
                  <a:pt x="26789" y="107156"/>
                </a:lnTo>
                <a:lnTo>
                  <a:pt x="17860" y="107156"/>
                </a:lnTo>
                <a:lnTo>
                  <a:pt x="8930" y="107156"/>
                </a:lnTo>
                <a:lnTo>
                  <a:pt x="8930" y="98226"/>
                </a:lnTo>
                <a:lnTo>
                  <a:pt x="8930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Freeform 287"/>
          <p:cNvSpPr/>
          <p:nvPr/>
        </p:nvSpPr>
        <p:spPr>
          <a:xfrm>
            <a:off x="3598664" y="5706070"/>
            <a:ext cx="1" cy="62508"/>
          </a:xfrm>
          <a:custGeom>
            <a:avLst/>
            <a:gdLst/>
            <a:ahLst/>
            <a:cxnLst/>
            <a:rect l="0" t="0" r="0" b="0"/>
            <a:pathLst>
              <a:path w="1" h="62508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Freeform 288"/>
          <p:cNvSpPr/>
          <p:nvPr/>
        </p:nvSpPr>
        <p:spPr>
          <a:xfrm>
            <a:off x="3607594" y="5634632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Freeform 289"/>
          <p:cNvSpPr/>
          <p:nvPr/>
        </p:nvSpPr>
        <p:spPr>
          <a:xfrm>
            <a:off x="3679031" y="5706070"/>
            <a:ext cx="62509" cy="107157"/>
          </a:xfrm>
          <a:custGeom>
            <a:avLst/>
            <a:gdLst/>
            <a:ahLst/>
            <a:cxnLst/>
            <a:rect l="0" t="0" r="0" b="0"/>
            <a:pathLst>
              <a:path w="62509" h="1071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71437"/>
                </a:lnTo>
                <a:lnTo>
                  <a:pt x="8930" y="80367"/>
                </a:lnTo>
                <a:lnTo>
                  <a:pt x="17860" y="89296"/>
                </a:lnTo>
                <a:lnTo>
                  <a:pt x="17860" y="98226"/>
                </a:lnTo>
                <a:lnTo>
                  <a:pt x="26789" y="98226"/>
                </a:lnTo>
                <a:lnTo>
                  <a:pt x="26789" y="107156"/>
                </a:lnTo>
                <a:lnTo>
                  <a:pt x="26789" y="107156"/>
                </a:lnTo>
                <a:lnTo>
                  <a:pt x="26789" y="107156"/>
                </a:lnTo>
                <a:lnTo>
                  <a:pt x="35719" y="98226"/>
                </a:lnTo>
                <a:lnTo>
                  <a:pt x="35719" y="98226"/>
                </a:lnTo>
                <a:lnTo>
                  <a:pt x="35719" y="89296"/>
                </a:lnTo>
                <a:lnTo>
                  <a:pt x="35719" y="80367"/>
                </a:lnTo>
                <a:lnTo>
                  <a:pt x="44649" y="71437"/>
                </a:lnTo>
                <a:lnTo>
                  <a:pt x="44649" y="62507"/>
                </a:lnTo>
                <a:lnTo>
                  <a:pt x="53578" y="53578"/>
                </a:lnTo>
                <a:lnTo>
                  <a:pt x="53578" y="44648"/>
                </a:lnTo>
                <a:lnTo>
                  <a:pt x="53578" y="35718"/>
                </a:lnTo>
                <a:lnTo>
                  <a:pt x="62508" y="26789"/>
                </a:lnTo>
                <a:lnTo>
                  <a:pt x="62508" y="17859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Freeform 290"/>
          <p:cNvSpPr/>
          <p:nvPr/>
        </p:nvSpPr>
        <p:spPr>
          <a:xfrm>
            <a:off x="3768328" y="5714999"/>
            <a:ext cx="89298" cy="142876"/>
          </a:xfrm>
          <a:custGeom>
            <a:avLst/>
            <a:gdLst/>
            <a:ahLst/>
            <a:cxnLst/>
            <a:rect l="0" t="0" r="0" b="0"/>
            <a:pathLst>
              <a:path w="89298" h="142876">
                <a:moveTo>
                  <a:pt x="26789" y="17860"/>
                </a:moveTo>
                <a:lnTo>
                  <a:pt x="26789" y="17860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35719" y="35719"/>
                </a:lnTo>
                <a:lnTo>
                  <a:pt x="44649" y="35719"/>
                </a:lnTo>
                <a:lnTo>
                  <a:pt x="44649" y="35719"/>
                </a:lnTo>
                <a:lnTo>
                  <a:pt x="53578" y="35719"/>
                </a:lnTo>
                <a:lnTo>
                  <a:pt x="62508" y="35719"/>
                </a:lnTo>
                <a:lnTo>
                  <a:pt x="71438" y="35719"/>
                </a:lnTo>
                <a:lnTo>
                  <a:pt x="71438" y="35719"/>
                </a:lnTo>
                <a:lnTo>
                  <a:pt x="80367" y="26789"/>
                </a:lnTo>
                <a:lnTo>
                  <a:pt x="80367" y="26789"/>
                </a:lnTo>
                <a:lnTo>
                  <a:pt x="80367" y="17860"/>
                </a:lnTo>
                <a:lnTo>
                  <a:pt x="80367" y="17860"/>
                </a:lnTo>
                <a:lnTo>
                  <a:pt x="80367" y="17860"/>
                </a:lnTo>
                <a:lnTo>
                  <a:pt x="71438" y="893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17860" y="17860"/>
                </a:lnTo>
                <a:lnTo>
                  <a:pt x="893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8930" y="53578"/>
                </a:lnTo>
                <a:lnTo>
                  <a:pt x="17860" y="62508"/>
                </a:lnTo>
                <a:lnTo>
                  <a:pt x="26789" y="80367"/>
                </a:lnTo>
                <a:lnTo>
                  <a:pt x="35719" y="89297"/>
                </a:lnTo>
                <a:lnTo>
                  <a:pt x="44649" y="107156"/>
                </a:lnTo>
                <a:lnTo>
                  <a:pt x="62508" y="125016"/>
                </a:lnTo>
                <a:lnTo>
                  <a:pt x="71438" y="133946"/>
                </a:lnTo>
                <a:lnTo>
                  <a:pt x="89297" y="142875"/>
                </a:lnTo>
                <a:lnTo>
                  <a:pt x="89297" y="142875"/>
                </a:lnTo>
                <a:lnTo>
                  <a:pt x="89297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Freeform 291"/>
          <p:cNvSpPr/>
          <p:nvPr/>
        </p:nvSpPr>
        <p:spPr>
          <a:xfrm>
            <a:off x="1580555" y="6018609"/>
            <a:ext cx="267891" cy="437555"/>
          </a:xfrm>
          <a:custGeom>
            <a:avLst/>
            <a:gdLst/>
            <a:ahLst/>
            <a:cxnLst/>
            <a:rect l="0" t="0" r="0" b="0"/>
            <a:pathLst>
              <a:path w="267891" h="437555">
                <a:moveTo>
                  <a:pt x="17859" y="17859"/>
                </a:moveTo>
                <a:lnTo>
                  <a:pt x="1785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0"/>
                </a:lnTo>
                <a:lnTo>
                  <a:pt x="133945" y="8929"/>
                </a:lnTo>
                <a:lnTo>
                  <a:pt x="142875" y="17859"/>
                </a:lnTo>
                <a:lnTo>
                  <a:pt x="151804" y="17859"/>
                </a:lnTo>
                <a:lnTo>
                  <a:pt x="151804" y="26789"/>
                </a:lnTo>
                <a:lnTo>
                  <a:pt x="151804" y="35718"/>
                </a:lnTo>
                <a:lnTo>
                  <a:pt x="151804" y="44648"/>
                </a:lnTo>
                <a:lnTo>
                  <a:pt x="142875" y="53578"/>
                </a:lnTo>
                <a:lnTo>
                  <a:pt x="142875" y="62507"/>
                </a:lnTo>
                <a:lnTo>
                  <a:pt x="133945" y="71437"/>
                </a:lnTo>
                <a:lnTo>
                  <a:pt x="125015" y="80367"/>
                </a:lnTo>
                <a:lnTo>
                  <a:pt x="116086" y="89296"/>
                </a:lnTo>
                <a:lnTo>
                  <a:pt x="107156" y="98226"/>
                </a:lnTo>
                <a:lnTo>
                  <a:pt x="98226" y="107156"/>
                </a:lnTo>
                <a:lnTo>
                  <a:pt x="89297" y="116086"/>
                </a:lnTo>
                <a:lnTo>
                  <a:pt x="80367" y="125015"/>
                </a:lnTo>
                <a:lnTo>
                  <a:pt x="80367" y="125015"/>
                </a:lnTo>
                <a:lnTo>
                  <a:pt x="71437" y="133945"/>
                </a:lnTo>
                <a:lnTo>
                  <a:pt x="71437" y="133945"/>
                </a:lnTo>
                <a:lnTo>
                  <a:pt x="71437" y="142875"/>
                </a:lnTo>
                <a:lnTo>
                  <a:pt x="71437" y="142875"/>
                </a:lnTo>
                <a:lnTo>
                  <a:pt x="80367" y="142875"/>
                </a:lnTo>
                <a:lnTo>
                  <a:pt x="89297" y="151804"/>
                </a:lnTo>
                <a:lnTo>
                  <a:pt x="98226" y="160734"/>
                </a:lnTo>
                <a:lnTo>
                  <a:pt x="107156" y="160734"/>
                </a:lnTo>
                <a:lnTo>
                  <a:pt x="116086" y="169664"/>
                </a:lnTo>
                <a:lnTo>
                  <a:pt x="133945" y="178593"/>
                </a:lnTo>
                <a:lnTo>
                  <a:pt x="151804" y="187523"/>
                </a:lnTo>
                <a:lnTo>
                  <a:pt x="169664" y="196453"/>
                </a:lnTo>
                <a:lnTo>
                  <a:pt x="187523" y="196453"/>
                </a:lnTo>
                <a:lnTo>
                  <a:pt x="196453" y="214312"/>
                </a:lnTo>
                <a:lnTo>
                  <a:pt x="214312" y="223242"/>
                </a:lnTo>
                <a:lnTo>
                  <a:pt x="223242" y="232171"/>
                </a:lnTo>
                <a:lnTo>
                  <a:pt x="232172" y="250031"/>
                </a:lnTo>
                <a:lnTo>
                  <a:pt x="241101" y="258961"/>
                </a:lnTo>
                <a:lnTo>
                  <a:pt x="250031" y="267890"/>
                </a:lnTo>
                <a:lnTo>
                  <a:pt x="258961" y="276820"/>
                </a:lnTo>
                <a:lnTo>
                  <a:pt x="267890" y="294679"/>
                </a:lnTo>
                <a:lnTo>
                  <a:pt x="267890" y="303609"/>
                </a:lnTo>
                <a:lnTo>
                  <a:pt x="267890" y="321468"/>
                </a:lnTo>
                <a:lnTo>
                  <a:pt x="258961" y="330398"/>
                </a:lnTo>
                <a:lnTo>
                  <a:pt x="250031" y="339328"/>
                </a:lnTo>
                <a:lnTo>
                  <a:pt x="250031" y="357187"/>
                </a:lnTo>
                <a:lnTo>
                  <a:pt x="241101" y="366117"/>
                </a:lnTo>
                <a:lnTo>
                  <a:pt x="232172" y="375046"/>
                </a:lnTo>
                <a:lnTo>
                  <a:pt x="214312" y="392906"/>
                </a:lnTo>
                <a:lnTo>
                  <a:pt x="205383" y="401836"/>
                </a:lnTo>
                <a:lnTo>
                  <a:pt x="196453" y="410765"/>
                </a:lnTo>
                <a:lnTo>
                  <a:pt x="187523" y="419695"/>
                </a:lnTo>
                <a:lnTo>
                  <a:pt x="169664" y="428625"/>
                </a:lnTo>
                <a:lnTo>
                  <a:pt x="160734" y="437554"/>
                </a:lnTo>
                <a:lnTo>
                  <a:pt x="151804" y="437554"/>
                </a:lnTo>
                <a:lnTo>
                  <a:pt x="142875" y="437554"/>
                </a:lnTo>
                <a:lnTo>
                  <a:pt x="133945" y="437554"/>
                </a:lnTo>
                <a:lnTo>
                  <a:pt x="116086" y="437554"/>
                </a:lnTo>
                <a:lnTo>
                  <a:pt x="107156" y="437554"/>
                </a:lnTo>
                <a:lnTo>
                  <a:pt x="107156" y="437554"/>
                </a:lnTo>
                <a:lnTo>
                  <a:pt x="98226" y="428625"/>
                </a:lnTo>
                <a:lnTo>
                  <a:pt x="89297" y="419695"/>
                </a:lnTo>
                <a:lnTo>
                  <a:pt x="80367" y="410765"/>
                </a:lnTo>
                <a:lnTo>
                  <a:pt x="71437" y="401836"/>
                </a:lnTo>
                <a:lnTo>
                  <a:pt x="71437" y="401836"/>
                </a:lnTo>
                <a:lnTo>
                  <a:pt x="71437" y="4018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Freeform 292"/>
          <p:cNvSpPr/>
          <p:nvPr/>
        </p:nvSpPr>
        <p:spPr>
          <a:xfrm>
            <a:off x="2500313" y="6107905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Freeform 293"/>
          <p:cNvSpPr/>
          <p:nvPr/>
        </p:nvSpPr>
        <p:spPr>
          <a:xfrm>
            <a:off x="2527102" y="6313288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Freeform 294"/>
          <p:cNvSpPr/>
          <p:nvPr/>
        </p:nvSpPr>
        <p:spPr>
          <a:xfrm>
            <a:off x="2500313" y="6331148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Freeform 295"/>
          <p:cNvSpPr/>
          <p:nvPr/>
        </p:nvSpPr>
        <p:spPr>
          <a:xfrm>
            <a:off x="3125391" y="6072187"/>
            <a:ext cx="98227" cy="473274"/>
          </a:xfrm>
          <a:custGeom>
            <a:avLst/>
            <a:gdLst/>
            <a:ahLst/>
            <a:cxnLst/>
            <a:rect l="0" t="0" r="0" b="0"/>
            <a:pathLst>
              <a:path w="98227" h="47327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29" y="35718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89297"/>
                </a:lnTo>
                <a:lnTo>
                  <a:pt x="17859" y="98226"/>
                </a:lnTo>
                <a:lnTo>
                  <a:pt x="17859" y="116086"/>
                </a:lnTo>
                <a:lnTo>
                  <a:pt x="26789" y="133945"/>
                </a:lnTo>
                <a:lnTo>
                  <a:pt x="26789" y="142875"/>
                </a:lnTo>
                <a:lnTo>
                  <a:pt x="26789" y="160734"/>
                </a:lnTo>
                <a:lnTo>
                  <a:pt x="35718" y="169664"/>
                </a:lnTo>
                <a:lnTo>
                  <a:pt x="35718" y="187523"/>
                </a:lnTo>
                <a:lnTo>
                  <a:pt x="44648" y="205383"/>
                </a:lnTo>
                <a:lnTo>
                  <a:pt x="44648" y="223242"/>
                </a:lnTo>
                <a:lnTo>
                  <a:pt x="53578" y="241101"/>
                </a:lnTo>
                <a:lnTo>
                  <a:pt x="53578" y="258961"/>
                </a:lnTo>
                <a:lnTo>
                  <a:pt x="62507" y="276820"/>
                </a:lnTo>
                <a:lnTo>
                  <a:pt x="62507" y="285750"/>
                </a:lnTo>
                <a:lnTo>
                  <a:pt x="71437" y="303609"/>
                </a:lnTo>
                <a:lnTo>
                  <a:pt x="71437" y="321468"/>
                </a:lnTo>
                <a:lnTo>
                  <a:pt x="80367" y="339328"/>
                </a:lnTo>
                <a:lnTo>
                  <a:pt x="80367" y="357187"/>
                </a:lnTo>
                <a:lnTo>
                  <a:pt x="80367" y="375047"/>
                </a:lnTo>
                <a:lnTo>
                  <a:pt x="80367" y="392906"/>
                </a:lnTo>
                <a:lnTo>
                  <a:pt x="89297" y="410765"/>
                </a:lnTo>
                <a:lnTo>
                  <a:pt x="89297" y="419695"/>
                </a:lnTo>
                <a:lnTo>
                  <a:pt x="89297" y="437554"/>
                </a:lnTo>
                <a:lnTo>
                  <a:pt x="98226" y="446484"/>
                </a:lnTo>
                <a:lnTo>
                  <a:pt x="98226" y="455414"/>
                </a:lnTo>
                <a:lnTo>
                  <a:pt x="98226" y="464343"/>
                </a:lnTo>
                <a:lnTo>
                  <a:pt x="98226" y="464343"/>
                </a:lnTo>
                <a:lnTo>
                  <a:pt x="98226" y="464343"/>
                </a:lnTo>
                <a:lnTo>
                  <a:pt x="98226" y="473273"/>
                </a:lnTo>
                <a:lnTo>
                  <a:pt x="98226" y="47327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how Mendel’s experiment made a major impact in the study of genetics.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2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 Homework</a:t>
            </a:r>
          </a:p>
        </p:txBody>
      </p:sp>
    </p:spTree>
    <p:extLst>
      <p:ext uri="{BB962C8B-B14F-4D97-AF65-F5344CB8AC3E}">
        <p14:creationId xmlns:p14="http://schemas.microsoft.com/office/powerpoint/2010/main" val="16083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Traits, Genes, and Alleles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93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Explain how there can be many versions of one gene</a:t>
            </a:r>
          </a:p>
          <a:p>
            <a:r>
              <a:rPr lang="en-US" dirty="0" smtClean="0"/>
              <a:t>Describe how genes influence the development of traits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1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Gene Pairs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34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 gene is a piece of DNA that provides a set of instructions to a cell to make protein</a:t>
            </a:r>
          </a:p>
          <a:p>
            <a:r>
              <a:rPr lang="en-US" dirty="0" smtClean="0"/>
              <a:t>Most genes exist in many forms known as an allele</a:t>
            </a:r>
          </a:p>
          <a:p>
            <a:r>
              <a:rPr lang="en-US" dirty="0" smtClean="0"/>
              <a:t>An allele is any of the alternate forms of a gene that may occur in a specific locus on a chromosome</a:t>
            </a:r>
          </a:p>
          <a:p>
            <a:endParaRPr lang="en-US" dirty="0"/>
          </a:p>
        </p:txBody>
      </p:sp>
      <p:pic>
        <p:nvPicPr>
          <p:cNvPr id="1026" name="Picture 2" descr="http://www.accessexcellence.org/RC/VL/GG/images/gen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00200"/>
            <a:ext cx="2726674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ackyardchickens.com/forum/uploads/48069_heterozygous_homozygous_alleles1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56" t="3305" r="23135"/>
          <a:stretch/>
        </p:blipFill>
        <p:spPr bwMode="auto">
          <a:xfrm>
            <a:off x="7105697" y="3352800"/>
            <a:ext cx="2029738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43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Gene Pairs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343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organisms have two alleles for each gene</a:t>
            </a:r>
          </a:p>
          <a:p>
            <a:r>
              <a:rPr lang="en-US" dirty="0" smtClean="0"/>
              <a:t>Alleles come from parents; one from each</a:t>
            </a:r>
          </a:p>
          <a:p>
            <a:r>
              <a:rPr lang="en-US" dirty="0" smtClean="0"/>
              <a:t>Alleles that are homozygous are the same occur at the same specific locus on a chromosome</a:t>
            </a:r>
          </a:p>
          <a:p>
            <a:r>
              <a:rPr lang="en-US" dirty="0" smtClean="0"/>
              <a:t>Alleles that are heterozygous are different and occur at different locus on a chromosome</a:t>
            </a:r>
            <a:endParaRPr lang="en-US" dirty="0"/>
          </a:p>
        </p:txBody>
      </p:sp>
      <p:pic>
        <p:nvPicPr>
          <p:cNvPr id="1026" name="Picture 2" descr="http://www.accessexcellence.org/RC/VL/GG/images/gen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00200"/>
            <a:ext cx="2726674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ackyardchickens.com/forum/uploads/48069_heterozygous_homozygous_alleles1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56" t="3305" r="23135"/>
          <a:stretch/>
        </p:blipFill>
        <p:spPr bwMode="auto">
          <a:xfrm>
            <a:off x="7105697" y="3352800"/>
            <a:ext cx="2029738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63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Genotype vs. Phenotype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Genotype = genetic make-up</a:t>
            </a:r>
          </a:p>
          <a:p>
            <a:r>
              <a:rPr lang="en-US" dirty="0" smtClean="0"/>
              <a:t>Phenotype = physical characteristics</a:t>
            </a:r>
          </a:p>
          <a:p>
            <a:endParaRPr lang="en-US" dirty="0"/>
          </a:p>
        </p:txBody>
      </p:sp>
      <p:pic>
        <p:nvPicPr>
          <p:cNvPr id="2050" name="Picture 2" descr="http://epfb.files.wordpress.com/2011/09/genotypephenotype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895600"/>
            <a:ext cx="30861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hoopmanscience.pbworks.com/f/1364995212/Mot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33800"/>
            <a:ext cx="29337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50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Dominant </a:t>
            </a:r>
            <a:r>
              <a:rPr lang="en-US" dirty="0" smtClean="0"/>
              <a:t>vs. Recessive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Dominant</a:t>
            </a:r>
          </a:p>
          <a:p>
            <a:pPr lvl="1"/>
            <a:r>
              <a:rPr lang="en-US" dirty="0" smtClean="0"/>
              <a:t>Allele expressed when two different alleles or two dominant alleles are present</a:t>
            </a:r>
          </a:p>
          <a:p>
            <a:pPr lvl="1"/>
            <a:r>
              <a:rPr lang="en-US" dirty="0" smtClean="0"/>
              <a:t>Does not mean stronger  or better</a:t>
            </a:r>
          </a:p>
          <a:p>
            <a:pPr lvl="1"/>
            <a:r>
              <a:rPr lang="en-US" dirty="0" smtClean="0"/>
              <a:t>Expressed when heterozygous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Recessive</a:t>
            </a:r>
          </a:p>
          <a:p>
            <a:pPr lvl="1"/>
            <a:r>
              <a:rPr lang="en-US" dirty="0" smtClean="0"/>
              <a:t>Allele only expressed when two copies are present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Alleles are expressed as letters when talking about traits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042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301</Words>
  <Application>Microsoft Office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Daily Routine</vt:lpstr>
      <vt:lpstr>Bell Work</vt:lpstr>
      <vt:lpstr>Biology Announcements</vt:lpstr>
      <vt:lpstr>Traits, Genes, and Alleles</vt:lpstr>
      <vt:lpstr>I will be able to…</vt:lpstr>
      <vt:lpstr>Different Gene Pairs</vt:lpstr>
      <vt:lpstr>Different Gene Pairs</vt:lpstr>
      <vt:lpstr>Genotype vs. Phenotype</vt:lpstr>
      <vt:lpstr>Dominant vs. Recessive</vt:lpstr>
      <vt:lpstr>How can I describe an individual’s genotype?</vt:lpstr>
      <vt:lpstr>Punnet Square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Grant W Hamilton</dc:creator>
  <cp:lastModifiedBy>Grant W Hamilton</cp:lastModifiedBy>
  <cp:revision>14</cp:revision>
  <dcterms:created xsi:type="dcterms:W3CDTF">2014-01-29T03:51:51Z</dcterms:created>
  <dcterms:modified xsi:type="dcterms:W3CDTF">2014-01-30T16:01:48Z</dcterms:modified>
</cp:coreProperties>
</file>