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85" r:id="rId5"/>
    <p:sldId id="286" r:id="rId6"/>
    <p:sldId id="283" r:id="rId7"/>
    <p:sldId id="284" r:id="rId8"/>
    <p:sldId id="309" r:id="rId9"/>
    <p:sldId id="310" r:id="rId10"/>
    <p:sldId id="313" r:id="rId11"/>
    <p:sldId id="311" r:id="rId12"/>
    <p:sldId id="312" r:id="rId13"/>
    <p:sldId id="307" r:id="rId14"/>
    <p:sldId id="261" r:id="rId15"/>
    <p:sldId id="262" r:id="rId16"/>
    <p:sldId id="266" r:id="rId17"/>
    <p:sldId id="263" r:id="rId18"/>
    <p:sldId id="264" r:id="rId19"/>
    <p:sldId id="265" r:id="rId20"/>
    <p:sldId id="268" r:id="rId21"/>
    <p:sldId id="267" r:id="rId22"/>
    <p:sldId id="269" r:id="rId23"/>
    <p:sldId id="314" r:id="rId24"/>
    <p:sldId id="315" r:id="rId25"/>
    <p:sldId id="316" r:id="rId26"/>
    <p:sldId id="317" r:id="rId27"/>
    <p:sldId id="318" r:id="rId28"/>
    <p:sldId id="319" r:id="rId29"/>
    <p:sldId id="270" r:id="rId30"/>
    <p:sldId id="272" r:id="rId31"/>
    <p:sldId id="273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59D2-532A-4C9A-8311-2213BB1B34D3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7FE9-1330-41E3-B1C0-5B772AB21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59D2-532A-4C9A-8311-2213BB1B34D3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7FE9-1330-41E3-B1C0-5B772AB21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59D2-532A-4C9A-8311-2213BB1B34D3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7FE9-1330-41E3-B1C0-5B772AB21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59D2-532A-4C9A-8311-2213BB1B34D3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7FE9-1330-41E3-B1C0-5B772AB21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59D2-532A-4C9A-8311-2213BB1B34D3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7FE9-1330-41E3-B1C0-5B772AB21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59D2-532A-4C9A-8311-2213BB1B34D3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7FE9-1330-41E3-B1C0-5B772AB21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59D2-532A-4C9A-8311-2213BB1B34D3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7FE9-1330-41E3-B1C0-5B772AB21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59D2-532A-4C9A-8311-2213BB1B34D3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7FE9-1330-41E3-B1C0-5B772AB21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59D2-532A-4C9A-8311-2213BB1B34D3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7FE9-1330-41E3-B1C0-5B772AB21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59D2-532A-4C9A-8311-2213BB1B34D3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7FE9-1330-41E3-B1C0-5B772AB21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59D2-532A-4C9A-8311-2213BB1B34D3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7FE9-1330-41E3-B1C0-5B772AB21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E59D2-532A-4C9A-8311-2213BB1B34D3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77FE9-1330-41E3-B1C0-5B772AB21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soE4F2Pb20" TargetMode="Externa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ctJyu5ete6Y" TargetMode="Externa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mQ8FWnM0fA" TargetMode="Externa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away</a:t>
            </a:r>
          </a:p>
          <a:p>
            <a:r>
              <a:rPr lang="en-US" dirty="0" smtClean="0"/>
              <a:t>ID’s on or out on the desk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Hats 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how the three terms of heat transfers operate in our atmosphere to transfer heat from one location to another.</a:t>
            </a:r>
          </a:p>
          <a:p>
            <a:endParaRPr lang="en-US" dirty="0"/>
          </a:p>
          <a:p>
            <a:r>
              <a:rPr lang="en-US" dirty="0" smtClean="0"/>
              <a:t>What is temperature?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99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Quiz on Friday about the material we cover this week</a:t>
            </a:r>
          </a:p>
          <a:p>
            <a:r>
              <a:rPr lang="en-US" dirty="0" smtClean="0"/>
              <a:t>Bring in empty 2L bottles for extra credit by Friday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02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 we predict the weather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Pre-Assessment and Temperature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53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 will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 demonstrations on Youtube.com about how air has pressure</a:t>
            </a:r>
          </a:p>
          <a:p>
            <a:r>
              <a:rPr lang="en-US" dirty="0" smtClean="0"/>
              <a:t>Explain how air exerts a pressure on everything and how it changes due to density and temperature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61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Air Pressure?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is the pressure of the atmospheric weight exerted on a surface</a:t>
            </a:r>
          </a:p>
          <a:p>
            <a:r>
              <a:rPr lang="en-US" dirty="0" smtClean="0"/>
              <a:t>Use a barometer to measure air pressure</a:t>
            </a:r>
          </a:p>
          <a:p>
            <a:r>
              <a:rPr lang="en-US" dirty="0" smtClean="0"/>
              <a:t>Barometer shows how the air pressure pushes down on us</a:t>
            </a:r>
            <a:endParaRPr lang="en-US" dirty="0"/>
          </a:p>
        </p:txBody>
      </p:sp>
      <p:pic>
        <p:nvPicPr>
          <p:cNvPr id="1026" name="Picture 2" descr="http://0.tqn.com/d/weather/1/0/-/1/-/-/Barometer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1625" y="1915319"/>
            <a:ext cx="2571750" cy="3895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Does air pressure change? 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Yes air pressure changes!</a:t>
            </a:r>
          </a:p>
          <a:p>
            <a:r>
              <a:rPr lang="en-US" dirty="0" smtClean="0"/>
              <a:t>One way is through increasing altitude in the atmosphere</a:t>
            </a:r>
          </a:p>
          <a:p>
            <a:r>
              <a:rPr lang="en-US" dirty="0" smtClean="0"/>
              <a:t>Troposphere has highest air pressure </a:t>
            </a:r>
          </a:p>
          <a:p>
            <a:r>
              <a:rPr lang="en-US" dirty="0" smtClean="0"/>
              <a:t>Decreases dramatically with increasing altitude </a:t>
            </a:r>
            <a:endParaRPr lang="en-US" dirty="0"/>
          </a:p>
        </p:txBody>
      </p:sp>
      <p:pic>
        <p:nvPicPr>
          <p:cNvPr id="5" name="Content Placeholder 4" descr="http://glencoe.mcgraw-hill.com/sites/dl/free/0078746361/561731/64_altitude_ca_110c.gif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676400"/>
            <a:ext cx="4800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Air pressure decreases the higher up in the troposphere!</a:t>
            </a:r>
            <a:endParaRPr lang="en-US" dirty="0"/>
          </a:p>
        </p:txBody>
      </p:sp>
      <p:pic>
        <p:nvPicPr>
          <p:cNvPr id="19458" name="Picture 2" descr="http://1.bp.blogspot.com/-TnOCyTEW1nA/Tf9i7K_KogI/AAAAAAAAAkA/fTnMPaU5pLI/s1600/spacesuit_pressur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3999" y="1640878"/>
            <a:ext cx="6319447" cy="46075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Does temperature have an affect on air pressure?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18828" y="2967335"/>
            <a:ext cx="21063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YES!!!!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Temperatures affect on air pressure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57400" y="289560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http://www.youtube.com/watch?v=JsoE4F2Pb20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temperature affect air pressure?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Constant </a:t>
            </a:r>
            <a:r>
              <a:rPr lang="en-US" dirty="0" err="1" smtClean="0"/>
              <a:t>Contolled</a:t>
            </a:r>
            <a:r>
              <a:rPr lang="en-US" dirty="0" smtClean="0"/>
              <a:t> Volume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Temperature affects the particles movement</a:t>
            </a:r>
          </a:p>
          <a:p>
            <a:r>
              <a:rPr lang="en-US" sz="3200" dirty="0" smtClean="0"/>
              <a:t>Higher temperature yield higher pressure</a:t>
            </a:r>
          </a:p>
          <a:p>
            <a:r>
              <a:rPr lang="en-US" sz="3200" dirty="0" smtClean="0"/>
              <a:t>Colder temperatures yield lower pressure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In the Atmosphere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454525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Temperature affects the particle movement</a:t>
            </a:r>
          </a:p>
          <a:p>
            <a:r>
              <a:rPr lang="en-US" sz="3200" dirty="0" smtClean="0"/>
              <a:t>Volume is huge which affects air pressure</a:t>
            </a:r>
          </a:p>
          <a:p>
            <a:r>
              <a:rPr lang="en-US" sz="3200" dirty="0" smtClean="0"/>
              <a:t>Higher Temp = lower pressure</a:t>
            </a:r>
          </a:p>
          <a:p>
            <a:r>
              <a:rPr lang="en-US" sz="3200" dirty="0" smtClean="0"/>
              <a:t>Lower temp = higher pressure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8" grpId="1" build="p"/>
      <p:bldP spid="4" grpId="0" build="p"/>
      <p:bldP spid="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Quiz on Friday about the material we cover this week</a:t>
            </a:r>
          </a:p>
          <a:p>
            <a:r>
              <a:rPr lang="en-US" dirty="0" smtClean="0"/>
              <a:t>Bring in empty 2L bottles for extra credit by Friday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Atmospheric Temperature and Air pressure</a:t>
            </a:r>
            <a:endParaRPr lang="en-US" dirty="0"/>
          </a:p>
        </p:txBody>
      </p:sp>
      <p:pic>
        <p:nvPicPr>
          <p:cNvPr id="25602" name="Picture 2" descr="http://mrsdlovesscience.com/airpressure/8airtemp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905000"/>
            <a:ext cx="5334000" cy="4057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temperature and air pressure demonstration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27432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http://www.youtube.com/watch?v=ctJyu5ete6Y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density affect air pressure?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1676400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At a fixated temperature and volume</a:t>
            </a:r>
          </a:p>
          <a:p>
            <a:r>
              <a:rPr lang="en-US" dirty="0" smtClean="0"/>
              <a:t>More air molecules in a volume = higher density</a:t>
            </a:r>
          </a:p>
          <a:p>
            <a:r>
              <a:rPr lang="en-US" dirty="0" smtClean="0"/>
              <a:t>Less air molecules in a volume = lower density</a:t>
            </a:r>
          </a:p>
          <a:p>
            <a:r>
              <a:rPr lang="en-US" dirty="0" smtClean="0"/>
              <a:t>With more gas matter in a volume it applies more pressure </a:t>
            </a:r>
          </a:p>
          <a:p>
            <a:endParaRPr lang="en-US" dirty="0"/>
          </a:p>
        </p:txBody>
      </p:sp>
      <p:pic>
        <p:nvPicPr>
          <p:cNvPr id="26626" name="Picture 2" descr="http://www.grc.nasa.gov/WWW/k-12/airplane/Images/fluden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7536" y="1828800"/>
            <a:ext cx="4729264" cy="35502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away</a:t>
            </a:r>
          </a:p>
          <a:p>
            <a:r>
              <a:rPr lang="en-US" dirty="0" smtClean="0"/>
              <a:t>ID’s on or out on the desk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Hats 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  <p:extLst>
      <p:ext uri="{BB962C8B-B14F-4D97-AF65-F5344CB8AC3E}">
        <p14:creationId xmlns:p14="http://schemas.microsoft.com/office/powerpoint/2010/main" val="402555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Diagram and label how heat is transferred in the atmosphere?</a:t>
            </a:r>
          </a:p>
          <a:p>
            <a:endParaRPr lang="en-US" dirty="0"/>
          </a:p>
          <a:p>
            <a:r>
              <a:rPr lang="en-US" dirty="0" smtClean="0"/>
              <a:t>How does altitude affect air pressure?</a:t>
            </a:r>
          </a:p>
          <a:p>
            <a:endParaRPr lang="en-US" dirty="0"/>
          </a:p>
          <a:p>
            <a:r>
              <a:rPr lang="en-US" dirty="0" smtClean="0"/>
              <a:t>How does temperature affect air pressure?</a:t>
            </a:r>
          </a:p>
          <a:p>
            <a:endParaRPr lang="en-US" dirty="0"/>
          </a:p>
          <a:p>
            <a:r>
              <a:rPr lang="en-US" dirty="0" smtClean="0"/>
              <a:t>Explain how one the activities in the YouTube clips worked in accordance to air pressure.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80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Quiz on Friday about the material we cover this week</a:t>
            </a:r>
          </a:p>
          <a:p>
            <a:r>
              <a:rPr lang="en-US" dirty="0" smtClean="0"/>
              <a:t>Bring in empty 2L bottles for extra credit by Friday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33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 we predict the weather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Air Pressure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87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 will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 demonstrations on Youtube.com about how air has pressure</a:t>
            </a:r>
          </a:p>
          <a:p>
            <a:r>
              <a:rPr lang="en-US" dirty="0" smtClean="0"/>
              <a:t>Explain how air exerts a pressure on everything and how it changes due to density and temperature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46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Recording today’s weather!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9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Temperature and Density Affecting Air </a:t>
            </a:r>
            <a:r>
              <a:rPr lang="en-US" dirty="0" smtClean="0"/>
              <a:t>Pressure</a:t>
            </a:r>
            <a:endParaRPr lang="en-US" dirty="0"/>
          </a:p>
        </p:txBody>
      </p:sp>
      <p:pic>
        <p:nvPicPr>
          <p:cNvPr id="27650" name="Picture 2" descr="http://www.clker.com/cliparts/f/2/d/a/12205457591348504686maidis_Horizontal_Striped_Hot_Air_Balloons.svg.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648200"/>
            <a:ext cx="1066800" cy="1758426"/>
          </a:xfrm>
          <a:prstGeom prst="rect">
            <a:avLst/>
          </a:prstGeom>
          <a:noFill/>
        </p:spPr>
      </p:pic>
      <p:pic>
        <p:nvPicPr>
          <p:cNvPr id="6" name="Picture 2" descr="http://www.clker.com/cliparts/f/2/d/a/12205457591348504686maidis_Horizontal_Striped_Hot_Air_Balloons.svg.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828800"/>
            <a:ext cx="1066800" cy="1758426"/>
          </a:xfrm>
          <a:prstGeom prst="rect">
            <a:avLst/>
          </a:prstGeom>
          <a:noFill/>
        </p:spPr>
      </p:pic>
      <p:pic>
        <p:nvPicPr>
          <p:cNvPr id="7" name="Picture 2" descr="http://www.clker.com/cliparts/f/2/d/a/12205457591348504686maidis_Horizontal_Striped_Hot_Air_Balloons.svg.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4876800"/>
            <a:ext cx="1066800" cy="1758426"/>
          </a:xfrm>
          <a:prstGeom prst="rect">
            <a:avLst/>
          </a:prstGeom>
          <a:noFill/>
        </p:spPr>
      </p:pic>
      <p:sp>
        <p:nvSpPr>
          <p:cNvPr id="3" name="Freeform 2"/>
          <p:cNvSpPr/>
          <p:nvPr/>
        </p:nvSpPr>
        <p:spPr>
          <a:xfrm>
            <a:off x="71438" y="6286499"/>
            <a:ext cx="3312915" cy="562572"/>
          </a:xfrm>
          <a:custGeom>
            <a:avLst/>
            <a:gdLst/>
            <a:ahLst/>
            <a:cxnLst/>
            <a:rect l="0" t="0" r="0" b="0"/>
            <a:pathLst>
              <a:path w="3312915" h="562572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35718" y="26789"/>
                </a:lnTo>
                <a:lnTo>
                  <a:pt x="44648" y="26789"/>
                </a:lnTo>
                <a:lnTo>
                  <a:pt x="62507" y="26789"/>
                </a:lnTo>
                <a:lnTo>
                  <a:pt x="71437" y="26789"/>
                </a:lnTo>
                <a:lnTo>
                  <a:pt x="80367" y="26789"/>
                </a:lnTo>
                <a:lnTo>
                  <a:pt x="89296" y="26789"/>
                </a:lnTo>
                <a:lnTo>
                  <a:pt x="98226" y="35719"/>
                </a:lnTo>
                <a:lnTo>
                  <a:pt x="116086" y="26789"/>
                </a:lnTo>
                <a:lnTo>
                  <a:pt x="125015" y="26789"/>
                </a:lnTo>
                <a:lnTo>
                  <a:pt x="133945" y="26789"/>
                </a:lnTo>
                <a:lnTo>
                  <a:pt x="142875" y="26789"/>
                </a:lnTo>
                <a:lnTo>
                  <a:pt x="151804" y="35719"/>
                </a:lnTo>
                <a:lnTo>
                  <a:pt x="160734" y="26789"/>
                </a:lnTo>
                <a:lnTo>
                  <a:pt x="169664" y="26789"/>
                </a:lnTo>
                <a:lnTo>
                  <a:pt x="178593" y="26789"/>
                </a:lnTo>
                <a:lnTo>
                  <a:pt x="187523" y="26789"/>
                </a:lnTo>
                <a:lnTo>
                  <a:pt x="196453" y="26789"/>
                </a:lnTo>
                <a:lnTo>
                  <a:pt x="205382" y="26789"/>
                </a:lnTo>
                <a:lnTo>
                  <a:pt x="223242" y="26789"/>
                </a:lnTo>
                <a:lnTo>
                  <a:pt x="232171" y="26789"/>
                </a:lnTo>
                <a:lnTo>
                  <a:pt x="241101" y="26789"/>
                </a:lnTo>
                <a:lnTo>
                  <a:pt x="250031" y="26789"/>
                </a:lnTo>
                <a:lnTo>
                  <a:pt x="258961" y="26789"/>
                </a:lnTo>
                <a:lnTo>
                  <a:pt x="276820" y="26789"/>
                </a:lnTo>
                <a:lnTo>
                  <a:pt x="285750" y="26789"/>
                </a:lnTo>
                <a:lnTo>
                  <a:pt x="294679" y="26789"/>
                </a:lnTo>
                <a:lnTo>
                  <a:pt x="312539" y="26789"/>
                </a:lnTo>
                <a:lnTo>
                  <a:pt x="330398" y="26789"/>
                </a:lnTo>
                <a:lnTo>
                  <a:pt x="339328" y="17860"/>
                </a:lnTo>
                <a:lnTo>
                  <a:pt x="357187" y="17860"/>
                </a:lnTo>
                <a:lnTo>
                  <a:pt x="366117" y="17860"/>
                </a:lnTo>
                <a:lnTo>
                  <a:pt x="375046" y="8930"/>
                </a:lnTo>
                <a:lnTo>
                  <a:pt x="392906" y="8930"/>
                </a:lnTo>
                <a:lnTo>
                  <a:pt x="401836" y="8930"/>
                </a:lnTo>
                <a:lnTo>
                  <a:pt x="419695" y="8930"/>
                </a:lnTo>
                <a:lnTo>
                  <a:pt x="428625" y="8930"/>
                </a:lnTo>
                <a:lnTo>
                  <a:pt x="437554" y="8930"/>
                </a:lnTo>
                <a:lnTo>
                  <a:pt x="455414" y="8930"/>
                </a:lnTo>
                <a:lnTo>
                  <a:pt x="464343" y="8930"/>
                </a:lnTo>
                <a:lnTo>
                  <a:pt x="482203" y="8930"/>
                </a:lnTo>
                <a:lnTo>
                  <a:pt x="491132" y="17860"/>
                </a:lnTo>
                <a:lnTo>
                  <a:pt x="500062" y="17860"/>
                </a:lnTo>
                <a:lnTo>
                  <a:pt x="517921" y="17860"/>
                </a:lnTo>
                <a:lnTo>
                  <a:pt x="526851" y="17860"/>
                </a:lnTo>
                <a:lnTo>
                  <a:pt x="535781" y="26789"/>
                </a:lnTo>
                <a:lnTo>
                  <a:pt x="553640" y="26789"/>
                </a:lnTo>
                <a:lnTo>
                  <a:pt x="562570" y="26789"/>
                </a:lnTo>
                <a:lnTo>
                  <a:pt x="571500" y="35719"/>
                </a:lnTo>
                <a:lnTo>
                  <a:pt x="580429" y="35719"/>
                </a:lnTo>
                <a:lnTo>
                  <a:pt x="589359" y="35719"/>
                </a:lnTo>
                <a:lnTo>
                  <a:pt x="598289" y="35719"/>
                </a:lnTo>
                <a:lnTo>
                  <a:pt x="607218" y="35719"/>
                </a:lnTo>
                <a:lnTo>
                  <a:pt x="616148" y="44649"/>
                </a:lnTo>
                <a:lnTo>
                  <a:pt x="634007" y="44649"/>
                </a:lnTo>
                <a:lnTo>
                  <a:pt x="642937" y="44649"/>
                </a:lnTo>
                <a:lnTo>
                  <a:pt x="651867" y="44649"/>
                </a:lnTo>
                <a:lnTo>
                  <a:pt x="660796" y="44649"/>
                </a:lnTo>
                <a:lnTo>
                  <a:pt x="669726" y="44649"/>
                </a:lnTo>
                <a:lnTo>
                  <a:pt x="678656" y="44649"/>
                </a:lnTo>
                <a:lnTo>
                  <a:pt x="687586" y="44649"/>
                </a:lnTo>
                <a:lnTo>
                  <a:pt x="696515" y="44649"/>
                </a:lnTo>
                <a:lnTo>
                  <a:pt x="705445" y="44649"/>
                </a:lnTo>
                <a:lnTo>
                  <a:pt x="714375" y="44649"/>
                </a:lnTo>
                <a:lnTo>
                  <a:pt x="723304" y="44649"/>
                </a:lnTo>
                <a:lnTo>
                  <a:pt x="732234" y="44649"/>
                </a:lnTo>
                <a:lnTo>
                  <a:pt x="741164" y="44649"/>
                </a:lnTo>
                <a:lnTo>
                  <a:pt x="759023" y="44649"/>
                </a:lnTo>
                <a:lnTo>
                  <a:pt x="767953" y="53578"/>
                </a:lnTo>
                <a:lnTo>
                  <a:pt x="776882" y="53578"/>
                </a:lnTo>
                <a:lnTo>
                  <a:pt x="785812" y="53578"/>
                </a:lnTo>
                <a:lnTo>
                  <a:pt x="794742" y="53578"/>
                </a:lnTo>
                <a:lnTo>
                  <a:pt x="803671" y="53578"/>
                </a:lnTo>
                <a:lnTo>
                  <a:pt x="812601" y="53578"/>
                </a:lnTo>
                <a:lnTo>
                  <a:pt x="821531" y="53578"/>
                </a:lnTo>
                <a:lnTo>
                  <a:pt x="839390" y="53578"/>
                </a:lnTo>
                <a:lnTo>
                  <a:pt x="848320" y="53578"/>
                </a:lnTo>
                <a:lnTo>
                  <a:pt x="857250" y="53578"/>
                </a:lnTo>
                <a:lnTo>
                  <a:pt x="866179" y="62508"/>
                </a:lnTo>
                <a:lnTo>
                  <a:pt x="875109" y="62508"/>
                </a:lnTo>
                <a:lnTo>
                  <a:pt x="884039" y="62508"/>
                </a:lnTo>
                <a:lnTo>
                  <a:pt x="892968" y="62508"/>
                </a:lnTo>
                <a:lnTo>
                  <a:pt x="910828" y="71438"/>
                </a:lnTo>
                <a:lnTo>
                  <a:pt x="919757" y="71438"/>
                </a:lnTo>
                <a:lnTo>
                  <a:pt x="928687" y="71438"/>
                </a:lnTo>
                <a:lnTo>
                  <a:pt x="937617" y="71438"/>
                </a:lnTo>
                <a:lnTo>
                  <a:pt x="946546" y="71438"/>
                </a:lnTo>
                <a:lnTo>
                  <a:pt x="955476" y="71438"/>
                </a:lnTo>
                <a:lnTo>
                  <a:pt x="964406" y="71438"/>
                </a:lnTo>
                <a:lnTo>
                  <a:pt x="973336" y="80367"/>
                </a:lnTo>
                <a:lnTo>
                  <a:pt x="982265" y="80367"/>
                </a:lnTo>
                <a:lnTo>
                  <a:pt x="991195" y="80367"/>
                </a:lnTo>
                <a:lnTo>
                  <a:pt x="1000125" y="80367"/>
                </a:lnTo>
                <a:lnTo>
                  <a:pt x="1000125" y="89297"/>
                </a:lnTo>
                <a:lnTo>
                  <a:pt x="1009054" y="89297"/>
                </a:lnTo>
                <a:lnTo>
                  <a:pt x="1017984" y="89297"/>
                </a:lnTo>
                <a:lnTo>
                  <a:pt x="1026914" y="98227"/>
                </a:lnTo>
                <a:lnTo>
                  <a:pt x="1035843" y="98227"/>
                </a:lnTo>
                <a:lnTo>
                  <a:pt x="1044773" y="98227"/>
                </a:lnTo>
                <a:lnTo>
                  <a:pt x="1053703" y="107156"/>
                </a:lnTo>
                <a:lnTo>
                  <a:pt x="1062632" y="107156"/>
                </a:lnTo>
                <a:lnTo>
                  <a:pt x="1071562" y="107156"/>
                </a:lnTo>
                <a:lnTo>
                  <a:pt x="1080492" y="107156"/>
                </a:lnTo>
                <a:lnTo>
                  <a:pt x="1089421" y="107156"/>
                </a:lnTo>
                <a:lnTo>
                  <a:pt x="1098351" y="116086"/>
                </a:lnTo>
                <a:lnTo>
                  <a:pt x="1116211" y="116086"/>
                </a:lnTo>
                <a:lnTo>
                  <a:pt x="1125140" y="116086"/>
                </a:lnTo>
                <a:lnTo>
                  <a:pt x="1134070" y="116086"/>
                </a:lnTo>
                <a:lnTo>
                  <a:pt x="1143000" y="125016"/>
                </a:lnTo>
                <a:lnTo>
                  <a:pt x="1151929" y="125016"/>
                </a:lnTo>
                <a:lnTo>
                  <a:pt x="1160859" y="125016"/>
                </a:lnTo>
                <a:lnTo>
                  <a:pt x="1169789" y="125016"/>
                </a:lnTo>
                <a:lnTo>
                  <a:pt x="1178718" y="125016"/>
                </a:lnTo>
                <a:lnTo>
                  <a:pt x="1187648" y="125016"/>
                </a:lnTo>
                <a:lnTo>
                  <a:pt x="1196578" y="125016"/>
                </a:lnTo>
                <a:lnTo>
                  <a:pt x="1205507" y="125016"/>
                </a:lnTo>
                <a:lnTo>
                  <a:pt x="1214437" y="125016"/>
                </a:lnTo>
                <a:lnTo>
                  <a:pt x="1223367" y="125016"/>
                </a:lnTo>
                <a:lnTo>
                  <a:pt x="1232296" y="125016"/>
                </a:lnTo>
                <a:lnTo>
                  <a:pt x="1241226" y="125016"/>
                </a:lnTo>
                <a:lnTo>
                  <a:pt x="1250156" y="125016"/>
                </a:lnTo>
                <a:lnTo>
                  <a:pt x="1259085" y="125016"/>
                </a:lnTo>
                <a:lnTo>
                  <a:pt x="1276945" y="125016"/>
                </a:lnTo>
                <a:lnTo>
                  <a:pt x="1285875" y="125016"/>
                </a:lnTo>
                <a:lnTo>
                  <a:pt x="1294804" y="125016"/>
                </a:lnTo>
                <a:lnTo>
                  <a:pt x="1303734" y="125016"/>
                </a:lnTo>
                <a:lnTo>
                  <a:pt x="1312664" y="125016"/>
                </a:lnTo>
                <a:lnTo>
                  <a:pt x="1321593" y="125016"/>
                </a:lnTo>
                <a:lnTo>
                  <a:pt x="1330523" y="125016"/>
                </a:lnTo>
                <a:lnTo>
                  <a:pt x="1339453" y="116086"/>
                </a:lnTo>
                <a:lnTo>
                  <a:pt x="1357312" y="116086"/>
                </a:lnTo>
                <a:lnTo>
                  <a:pt x="1366242" y="116086"/>
                </a:lnTo>
                <a:lnTo>
                  <a:pt x="1375171" y="116086"/>
                </a:lnTo>
                <a:lnTo>
                  <a:pt x="1384101" y="116086"/>
                </a:lnTo>
                <a:lnTo>
                  <a:pt x="1393031" y="116086"/>
                </a:lnTo>
                <a:lnTo>
                  <a:pt x="1401960" y="116086"/>
                </a:lnTo>
                <a:lnTo>
                  <a:pt x="1410890" y="116086"/>
                </a:lnTo>
                <a:lnTo>
                  <a:pt x="1419820" y="116086"/>
                </a:lnTo>
                <a:lnTo>
                  <a:pt x="1428750" y="116086"/>
                </a:lnTo>
                <a:lnTo>
                  <a:pt x="1428750" y="116086"/>
                </a:lnTo>
                <a:lnTo>
                  <a:pt x="1446609" y="116086"/>
                </a:lnTo>
                <a:lnTo>
                  <a:pt x="1455539" y="116086"/>
                </a:lnTo>
                <a:lnTo>
                  <a:pt x="1464468" y="116086"/>
                </a:lnTo>
                <a:lnTo>
                  <a:pt x="1482328" y="116086"/>
                </a:lnTo>
                <a:lnTo>
                  <a:pt x="1491257" y="116086"/>
                </a:lnTo>
                <a:lnTo>
                  <a:pt x="1500187" y="116086"/>
                </a:lnTo>
                <a:lnTo>
                  <a:pt x="1509117" y="116086"/>
                </a:lnTo>
                <a:lnTo>
                  <a:pt x="1526976" y="116086"/>
                </a:lnTo>
                <a:lnTo>
                  <a:pt x="1535906" y="116086"/>
                </a:lnTo>
                <a:lnTo>
                  <a:pt x="1544835" y="116086"/>
                </a:lnTo>
                <a:lnTo>
                  <a:pt x="1553765" y="116086"/>
                </a:lnTo>
                <a:lnTo>
                  <a:pt x="1562695" y="107156"/>
                </a:lnTo>
                <a:lnTo>
                  <a:pt x="1580554" y="107156"/>
                </a:lnTo>
                <a:lnTo>
                  <a:pt x="1589484" y="107156"/>
                </a:lnTo>
                <a:lnTo>
                  <a:pt x="1598414" y="107156"/>
                </a:lnTo>
                <a:lnTo>
                  <a:pt x="1607343" y="107156"/>
                </a:lnTo>
                <a:lnTo>
                  <a:pt x="1625203" y="107156"/>
                </a:lnTo>
                <a:lnTo>
                  <a:pt x="1634132" y="107156"/>
                </a:lnTo>
                <a:lnTo>
                  <a:pt x="1651992" y="107156"/>
                </a:lnTo>
                <a:lnTo>
                  <a:pt x="1660921" y="107156"/>
                </a:lnTo>
                <a:lnTo>
                  <a:pt x="1669851" y="107156"/>
                </a:lnTo>
                <a:lnTo>
                  <a:pt x="1678781" y="98227"/>
                </a:lnTo>
                <a:lnTo>
                  <a:pt x="1687710" y="98227"/>
                </a:lnTo>
                <a:lnTo>
                  <a:pt x="1705570" y="98227"/>
                </a:lnTo>
                <a:lnTo>
                  <a:pt x="1714500" y="98227"/>
                </a:lnTo>
                <a:lnTo>
                  <a:pt x="1723429" y="98227"/>
                </a:lnTo>
                <a:lnTo>
                  <a:pt x="1732359" y="89297"/>
                </a:lnTo>
                <a:lnTo>
                  <a:pt x="1741289" y="89297"/>
                </a:lnTo>
                <a:lnTo>
                  <a:pt x="1759148" y="89297"/>
                </a:lnTo>
                <a:lnTo>
                  <a:pt x="1768078" y="89297"/>
                </a:lnTo>
                <a:lnTo>
                  <a:pt x="1785937" y="80367"/>
                </a:lnTo>
                <a:lnTo>
                  <a:pt x="1794867" y="80367"/>
                </a:lnTo>
                <a:lnTo>
                  <a:pt x="1812726" y="80367"/>
                </a:lnTo>
                <a:lnTo>
                  <a:pt x="1821656" y="71438"/>
                </a:lnTo>
                <a:lnTo>
                  <a:pt x="1830585" y="71438"/>
                </a:lnTo>
                <a:lnTo>
                  <a:pt x="1848445" y="71438"/>
                </a:lnTo>
                <a:lnTo>
                  <a:pt x="1857375" y="62508"/>
                </a:lnTo>
                <a:lnTo>
                  <a:pt x="1866304" y="62508"/>
                </a:lnTo>
                <a:lnTo>
                  <a:pt x="1884164" y="62508"/>
                </a:lnTo>
                <a:lnTo>
                  <a:pt x="1893093" y="53578"/>
                </a:lnTo>
                <a:lnTo>
                  <a:pt x="1910953" y="53578"/>
                </a:lnTo>
                <a:lnTo>
                  <a:pt x="1928812" y="44649"/>
                </a:lnTo>
                <a:lnTo>
                  <a:pt x="1937742" y="35719"/>
                </a:lnTo>
                <a:lnTo>
                  <a:pt x="1955601" y="35719"/>
                </a:lnTo>
                <a:lnTo>
                  <a:pt x="1964531" y="35719"/>
                </a:lnTo>
                <a:lnTo>
                  <a:pt x="1973460" y="26789"/>
                </a:lnTo>
                <a:lnTo>
                  <a:pt x="1991320" y="26789"/>
                </a:lnTo>
                <a:lnTo>
                  <a:pt x="2000250" y="26789"/>
                </a:lnTo>
                <a:lnTo>
                  <a:pt x="2009179" y="26789"/>
                </a:lnTo>
                <a:lnTo>
                  <a:pt x="2027039" y="17860"/>
                </a:lnTo>
                <a:lnTo>
                  <a:pt x="2035968" y="17860"/>
                </a:lnTo>
                <a:lnTo>
                  <a:pt x="2053828" y="17860"/>
                </a:lnTo>
                <a:lnTo>
                  <a:pt x="2062757" y="8930"/>
                </a:lnTo>
                <a:lnTo>
                  <a:pt x="2080617" y="8930"/>
                </a:lnTo>
                <a:lnTo>
                  <a:pt x="2098476" y="8930"/>
                </a:lnTo>
                <a:lnTo>
                  <a:pt x="2107406" y="8930"/>
                </a:lnTo>
                <a:lnTo>
                  <a:pt x="2125265" y="8930"/>
                </a:lnTo>
                <a:lnTo>
                  <a:pt x="2143125" y="8930"/>
                </a:lnTo>
                <a:lnTo>
                  <a:pt x="2152054" y="8930"/>
                </a:lnTo>
                <a:lnTo>
                  <a:pt x="2169914" y="8930"/>
                </a:lnTo>
                <a:lnTo>
                  <a:pt x="2187773" y="8930"/>
                </a:lnTo>
                <a:lnTo>
                  <a:pt x="2205632" y="8930"/>
                </a:lnTo>
                <a:lnTo>
                  <a:pt x="2214562" y="8930"/>
                </a:lnTo>
                <a:lnTo>
                  <a:pt x="2232421" y="8930"/>
                </a:lnTo>
                <a:lnTo>
                  <a:pt x="2250281" y="8930"/>
                </a:lnTo>
                <a:lnTo>
                  <a:pt x="2268140" y="8930"/>
                </a:lnTo>
                <a:lnTo>
                  <a:pt x="2286000" y="0"/>
                </a:lnTo>
                <a:lnTo>
                  <a:pt x="2303859" y="0"/>
                </a:lnTo>
                <a:lnTo>
                  <a:pt x="2321718" y="0"/>
                </a:lnTo>
                <a:lnTo>
                  <a:pt x="2339578" y="0"/>
                </a:lnTo>
                <a:lnTo>
                  <a:pt x="2357437" y="8930"/>
                </a:lnTo>
                <a:lnTo>
                  <a:pt x="2384226" y="8930"/>
                </a:lnTo>
                <a:lnTo>
                  <a:pt x="2402085" y="8930"/>
                </a:lnTo>
                <a:lnTo>
                  <a:pt x="2419945" y="8930"/>
                </a:lnTo>
                <a:lnTo>
                  <a:pt x="2437804" y="8930"/>
                </a:lnTo>
                <a:lnTo>
                  <a:pt x="2455664" y="8930"/>
                </a:lnTo>
                <a:lnTo>
                  <a:pt x="2473523" y="8930"/>
                </a:lnTo>
                <a:lnTo>
                  <a:pt x="2491382" y="8930"/>
                </a:lnTo>
                <a:lnTo>
                  <a:pt x="2509242" y="8930"/>
                </a:lnTo>
                <a:lnTo>
                  <a:pt x="2527101" y="8930"/>
                </a:lnTo>
                <a:lnTo>
                  <a:pt x="2544960" y="17860"/>
                </a:lnTo>
                <a:lnTo>
                  <a:pt x="2562820" y="17860"/>
                </a:lnTo>
                <a:lnTo>
                  <a:pt x="2580679" y="17860"/>
                </a:lnTo>
                <a:lnTo>
                  <a:pt x="2607468" y="17860"/>
                </a:lnTo>
                <a:lnTo>
                  <a:pt x="2625328" y="17860"/>
                </a:lnTo>
                <a:lnTo>
                  <a:pt x="2643187" y="26789"/>
                </a:lnTo>
                <a:lnTo>
                  <a:pt x="2661046" y="26789"/>
                </a:lnTo>
                <a:lnTo>
                  <a:pt x="2678906" y="26789"/>
                </a:lnTo>
                <a:lnTo>
                  <a:pt x="2696765" y="26789"/>
                </a:lnTo>
                <a:lnTo>
                  <a:pt x="2714625" y="35719"/>
                </a:lnTo>
                <a:lnTo>
                  <a:pt x="2732484" y="35719"/>
                </a:lnTo>
                <a:lnTo>
                  <a:pt x="2750343" y="35719"/>
                </a:lnTo>
                <a:lnTo>
                  <a:pt x="2768203" y="35719"/>
                </a:lnTo>
                <a:lnTo>
                  <a:pt x="2777132" y="35719"/>
                </a:lnTo>
                <a:lnTo>
                  <a:pt x="2794992" y="35719"/>
                </a:lnTo>
                <a:lnTo>
                  <a:pt x="2812851" y="44649"/>
                </a:lnTo>
                <a:lnTo>
                  <a:pt x="2830710" y="44649"/>
                </a:lnTo>
                <a:lnTo>
                  <a:pt x="2857500" y="53578"/>
                </a:lnTo>
                <a:lnTo>
                  <a:pt x="2866429" y="53578"/>
                </a:lnTo>
                <a:lnTo>
                  <a:pt x="2884289" y="53578"/>
                </a:lnTo>
                <a:lnTo>
                  <a:pt x="2902148" y="53578"/>
                </a:lnTo>
                <a:lnTo>
                  <a:pt x="2920007" y="62508"/>
                </a:lnTo>
                <a:lnTo>
                  <a:pt x="2928937" y="62508"/>
                </a:lnTo>
                <a:lnTo>
                  <a:pt x="2946796" y="71438"/>
                </a:lnTo>
                <a:lnTo>
                  <a:pt x="2964656" y="71438"/>
                </a:lnTo>
                <a:lnTo>
                  <a:pt x="2973585" y="71438"/>
                </a:lnTo>
                <a:lnTo>
                  <a:pt x="2991445" y="80367"/>
                </a:lnTo>
                <a:lnTo>
                  <a:pt x="3000375" y="80367"/>
                </a:lnTo>
                <a:lnTo>
                  <a:pt x="3018234" y="80367"/>
                </a:lnTo>
                <a:lnTo>
                  <a:pt x="3027164" y="89297"/>
                </a:lnTo>
                <a:lnTo>
                  <a:pt x="3036093" y="89297"/>
                </a:lnTo>
                <a:lnTo>
                  <a:pt x="3045023" y="98227"/>
                </a:lnTo>
                <a:lnTo>
                  <a:pt x="3053953" y="98227"/>
                </a:lnTo>
                <a:lnTo>
                  <a:pt x="3062882" y="107156"/>
                </a:lnTo>
                <a:lnTo>
                  <a:pt x="3080742" y="107156"/>
                </a:lnTo>
                <a:lnTo>
                  <a:pt x="3089671" y="107156"/>
                </a:lnTo>
                <a:lnTo>
                  <a:pt x="3098601" y="116086"/>
                </a:lnTo>
                <a:lnTo>
                  <a:pt x="3107531" y="116086"/>
                </a:lnTo>
                <a:lnTo>
                  <a:pt x="3116460" y="125016"/>
                </a:lnTo>
                <a:lnTo>
                  <a:pt x="3125390" y="125016"/>
                </a:lnTo>
                <a:lnTo>
                  <a:pt x="3134320" y="133946"/>
                </a:lnTo>
                <a:lnTo>
                  <a:pt x="3143250" y="142875"/>
                </a:lnTo>
                <a:lnTo>
                  <a:pt x="3152179" y="151805"/>
                </a:lnTo>
                <a:lnTo>
                  <a:pt x="3161109" y="151805"/>
                </a:lnTo>
                <a:lnTo>
                  <a:pt x="3170039" y="160735"/>
                </a:lnTo>
                <a:lnTo>
                  <a:pt x="3178968" y="169664"/>
                </a:lnTo>
                <a:lnTo>
                  <a:pt x="3187898" y="178594"/>
                </a:lnTo>
                <a:lnTo>
                  <a:pt x="3196828" y="187524"/>
                </a:lnTo>
                <a:lnTo>
                  <a:pt x="3196828" y="196453"/>
                </a:lnTo>
                <a:lnTo>
                  <a:pt x="3205757" y="205383"/>
                </a:lnTo>
                <a:lnTo>
                  <a:pt x="3214687" y="214313"/>
                </a:lnTo>
                <a:lnTo>
                  <a:pt x="3223617" y="232172"/>
                </a:lnTo>
                <a:lnTo>
                  <a:pt x="3232546" y="241102"/>
                </a:lnTo>
                <a:lnTo>
                  <a:pt x="3232546" y="250031"/>
                </a:lnTo>
                <a:lnTo>
                  <a:pt x="3241476" y="267891"/>
                </a:lnTo>
                <a:lnTo>
                  <a:pt x="3250406" y="276821"/>
                </a:lnTo>
                <a:lnTo>
                  <a:pt x="3259335" y="294680"/>
                </a:lnTo>
                <a:lnTo>
                  <a:pt x="3268265" y="303610"/>
                </a:lnTo>
                <a:lnTo>
                  <a:pt x="3268265" y="321469"/>
                </a:lnTo>
                <a:lnTo>
                  <a:pt x="3277195" y="339328"/>
                </a:lnTo>
                <a:lnTo>
                  <a:pt x="3286125" y="348258"/>
                </a:lnTo>
                <a:lnTo>
                  <a:pt x="3295054" y="366117"/>
                </a:lnTo>
                <a:lnTo>
                  <a:pt x="3303984" y="383977"/>
                </a:lnTo>
                <a:lnTo>
                  <a:pt x="3303984" y="410766"/>
                </a:lnTo>
                <a:lnTo>
                  <a:pt x="3312914" y="428625"/>
                </a:lnTo>
                <a:lnTo>
                  <a:pt x="3312914" y="455414"/>
                </a:lnTo>
                <a:lnTo>
                  <a:pt x="3312914" y="482203"/>
                </a:lnTo>
                <a:lnTo>
                  <a:pt x="3312914" y="508992"/>
                </a:lnTo>
                <a:lnTo>
                  <a:pt x="3312914" y="535781"/>
                </a:lnTo>
                <a:lnTo>
                  <a:pt x="3312914" y="562571"/>
                </a:lnTo>
                <a:lnTo>
                  <a:pt x="3303984" y="562571"/>
                </a:lnTo>
                <a:lnTo>
                  <a:pt x="3303984" y="562571"/>
                </a:lnTo>
                <a:lnTo>
                  <a:pt x="3303984" y="56257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241352" y="542925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53" name="Freeform 27752"/>
          <p:cNvSpPr/>
          <p:nvPr/>
        </p:nvSpPr>
        <p:spPr>
          <a:xfrm>
            <a:off x="6054328" y="1062633"/>
            <a:ext cx="116087" cy="321470"/>
          </a:xfrm>
          <a:custGeom>
            <a:avLst/>
            <a:gdLst/>
            <a:ahLst/>
            <a:cxnLst/>
            <a:rect l="0" t="0" r="0" b="0"/>
            <a:pathLst>
              <a:path w="116087" h="321470">
                <a:moveTo>
                  <a:pt x="116086" y="0"/>
                </a:move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8929"/>
                </a:lnTo>
                <a:lnTo>
                  <a:pt x="116086" y="26789"/>
                </a:lnTo>
                <a:lnTo>
                  <a:pt x="116086" y="44648"/>
                </a:lnTo>
                <a:lnTo>
                  <a:pt x="107156" y="62508"/>
                </a:lnTo>
                <a:lnTo>
                  <a:pt x="98227" y="80367"/>
                </a:lnTo>
                <a:lnTo>
                  <a:pt x="98227" y="98226"/>
                </a:lnTo>
                <a:lnTo>
                  <a:pt x="89297" y="125015"/>
                </a:lnTo>
                <a:lnTo>
                  <a:pt x="80367" y="142875"/>
                </a:lnTo>
                <a:lnTo>
                  <a:pt x="71438" y="169664"/>
                </a:lnTo>
                <a:lnTo>
                  <a:pt x="53578" y="196453"/>
                </a:lnTo>
                <a:lnTo>
                  <a:pt x="44649" y="214312"/>
                </a:lnTo>
                <a:lnTo>
                  <a:pt x="35719" y="241101"/>
                </a:lnTo>
                <a:lnTo>
                  <a:pt x="26789" y="258961"/>
                </a:lnTo>
                <a:lnTo>
                  <a:pt x="17860" y="285750"/>
                </a:lnTo>
                <a:lnTo>
                  <a:pt x="8930" y="303609"/>
                </a:lnTo>
                <a:lnTo>
                  <a:pt x="0" y="312539"/>
                </a:lnTo>
                <a:lnTo>
                  <a:pt x="0" y="321469"/>
                </a:lnTo>
                <a:lnTo>
                  <a:pt x="0" y="3214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54" name="Freeform 27753"/>
          <p:cNvSpPr/>
          <p:nvPr/>
        </p:nvSpPr>
        <p:spPr>
          <a:xfrm>
            <a:off x="6143625" y="1071562"/>
            <a:ext cx="125017" cy="312541"/>
          </a:xfrm>
          <a:custGeom>
            <a:avLst/>
            <a:gdLst/>
            <a:ahLst/>
            <a:cxnLst/>
            <a:rect l="0" t="0" r="0" b="0"/>
            <a:pathLst>
              <a:path w="125017" h="312541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17859" y="35719"/>
                </a:lnTo>
                <a:lnTo>
                  <a:pt x="26789" y="44649"/>
                </a:lnTo>
                <a:lnTo>
                  <a:pt x="26789" y="53579"/>
                </a:lnTo>
                <a:lnTo>
                  <a:pt x="35719" y="71438"/>
                </a:lnTo>
                <a:lnTo>
                  <a:pt x="44648" y="80368"/>
                </a:lnTo>
                <a:lnTo>
                  <a:pt x="44648" y="98227"/>
                </a:lnTo>
                <a:lnTo>
                  <a:pt x="53578" y="116086"/>
                </a:lnTo>
                <a:lnTo>
                  <a:pt x="62508" y="133946"/>
                </a:lnTo>
                <a:lnTo>
                  <a:pt x="62508" y="142875"/>
                </a:lnTo>
                <a:lnTo>
                  <a:pt x="71438" y="160735"/>
                </a:lnTo>
                <a:lnTo>
                  <a:pt x="80367" y="178594"/>
                </a:lnTo>
                <a:lnTo>
                  <a:pt x="89297" y="196454"/>
                </a:lnTo>
                <a:lnTo>
                  <a:pt x="98227" y="214313"/>
                </a:lnTo>
                <a:lnTo>
                  <a:pt x="98227" y="223243"/>
                </a:lnTo>
                <a:lnTo>
                  <a:pt x="107156" y="241102"/>
                </a:lnTo>
                <a:lnTo>
                  <a:pt x="116086" y="258961"/>
                </a:lnTo>
                <a:lnTo>
                  <a:pt x="116086" y="267891"/>
                </a:lnTo>
                <a:lnTo>
                  <a:pt x="116086" y="285751"/>
                </a:lnTo>
                <a:lnTo>
                  <a:pt x="125016" y="294680"/>
                </a:lnTo>
                <a:lnTo>
                  <a:pt x="125016" y="303610"/>
                </a:lnTo>
                <a:lnTo>
                  <a:pt x="125016" y="312540"/>
                </a:lnTo>
                <a:lnTo>
                  <a:pt x="125016" y="312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55" name="Freeform 27754"/>
          <p:cNvSpPr/>
          <p:nvPr/>
        </p:nvSpPr>
        <p:spPr>
          <a:xfrm>
            <a:off x="6125766" y="1241227"/>
            <a:ext cx="71438" cy="8930"/>
          </a:xfrm>
          <a:custGeom>
            <a:avLst/>
            <a:gdLst/>
            <a:ahLst/>
            <a:cxnLst/>
            <a:rect l="0" t="0" r="0" b="0"/>
            <a:pathLst>
              <a:path w="71438" h="8930">
                <a:moveTo>
                  <a:pt x="0" y="0"/>
                </a:moveTo>
                <a:lnTo>
                  <a:pt x="0" y="8929"/>
                </a:lnTo>
                <a:lnTo>
                  <a:pt x="0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26789" y="8929"/>
                </a:lnTo>
                <a:lnTo>
                  <a:pt x="35718" y="8929"/>
                </a:lnTo>
                <a:lnTo>
                  <a:pt x="44648" y="8929"/>
                </a:lnTo>
                <a:lnTo>
                  <a:pt x="62507" y="8929"/>
                </a:lnTo>
                <a:lnTo>
                  <a:pt x="71437" y="8929"/>
                </a:lnTo>
                <a:lnTo>
                  <a:pt x="71437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56" name="Freeform 27755"/>
          <p:cNvSpPr/>
          <p:nvPr/>
        </p:nvSpPr>
        <p:spPr>
          <a:xfrm>
            <a:off x="6322219" y="1062633"/>
            <a:ext cx="8930" cy="258962"/>
          </a:xfrm>
          <a:custGeom>
            <a:avLst/>
            <a:gdLst/>
            <a:ahLst/>
            <a:cxnLst/>
            <a:rect l="0" t="0" r="0" b="0"/>
            <a:pathLst>
              <a:path w="8930" h="258962">
                <a:moveTo>
                  <a:pt x="8929" y="0"/>
                </a:moveTo>
                <a:lnTo>
                  <a:pt x="8929" y="0"/>
                </a:lnTo>
                <a:lnTo>
                  <a:pt x="0" y="8929"/>
                </a:lnTo>
                <a:lnTo>
                  <a:pt x="0" y="8929"/>
                </a:lnTo>
                <a:lnTo>
                  <a:pt x="0" y="26789"/>
                </a:lnTo>
                <a:lnTo>
                  <a:pt x="0" y="35718"/>
                </a:lnTo>
                <a:lnTo>
                  <a:pt x="0" y="53578"/>
                </a:lnTo>
                <a:lnTo>
                  <a:pt x="0" y="71437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5"/>
                </a:lnTo>
                <a:lnTo>
                  <a:pt x="0" y="151804"/>
                </a:lnTo>
                <a:lnTo>
                  <a:pt x="0" y="169664"/>
                </a:lnTo>
                <a:lnTo>
                  <a:pt x="0" y="187523"/>
                </a:lnTo>
                <a:lnTo>
                  <a:pt x="0" y="205383"/>
                </a:lnTo>
                <a:lnTo>
                  <a:pt x="0" y="214312"/>
                </a:lnTo>
                <a:lnTo>
                  <a:pt x="0" y="232172"/>
                </a:lnTo>
                <a:lnTo>
                  <a:pt x="0" y="241101"/>
                </a:lnTo>
                <a:lnTo>
                  <a:pt x="0" y="258961"/>
                </a:lnTo>
                <a:lnTo>
                  <a:pt x="0" y="258961"/>
                </a:lnTo>
                <a:lnTo>
                  <a:pt x="0" y="2589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57" name="Freeform 27756"/>
          <p:cNvSpPr/>
          <p:nvPr/>
        </p:nvSpPr>
        <p:spPr>
          <a:xfrm>
            <a:off x="6250781" y="1214437"/>
            <a:ext cx="89298" cy="17861"/>
          </a:xfrm>
          <a:custGeom>
            <a:avLst/>
            <a:gdLst/>
            <a:ahLst/>
            <a:cxnLst/>
            <a:rect l="0" t="0" r="0" b="0"/>
            <a:pathLst>
              <a:path w="89298" h="17861">
                <a:moveTo>
                  <a:pt x="0" y="17860"/>
                </a:moveTo>
                <a:lnTo>
                  <a:pt x="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17860" y="8930"/>
                </a:lnTo>
                <a:lnTo>
                  <a:pt x="26789" y="8930"/>
                </a:lnTo>
                <a:lnTo>
                  <a:pt x="44649" y="8930"/>
                </a:lnTo>
                <a:lnTo>
                  <a:pt x="62508" y="8930"/>
                </a:lnTo>
                <a:lnTo>
                  <a:pt x="71438" y="8930"/>
                </a:lnTo>
                <a:lnTo>
                  <a:pt x="8036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58" name="Freeform 27757"/>
          <p:cNvSpPr/>
          <p:nvPr/>
        </p:nvSpPr>
        <p:spPr>
          <a:xfrm>
            <a:off x="6393656" y="1205508"/>
            <a:ext cx="151806" cy="142876"/>
          </a:xfrm>
          <a:custGeom>
            <a:avLst/>
            <a:gdLst/>
            <a:ahLst/>
            <a:cxnLst/>
            <a:rect l="0" t="0" r="0" b="0"/>
            <a:pathLst>
              <a:path w="151806" h="142876">
                <a:moveTo>
                  <a:pt x="26789" y="62508"/>
                </a:moveTo>
                <a:lnTo>
                  <a:pt x="17860" y="7143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98226"/>
                </a:lnTo>
                <a:lnTo>
                  <a:pt x="0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07156"/>
                </a:lnTo>
                <a:lnTo>
                  <a:pt x="0" y="107156"/>
                </a:lnTo>
                <a:lnTo>
                  <a:pt x="8930" y="89297"/>
                </a:lnTo>
                <a:lnTo>
                  <a:pt x="8930" y="80367"/>
                </a:lnTo>
                <a:lnTo>
                  <a:pt x="17860" y="62508"/>
                </a:lnTo>
                <a:lnTo>
                  <a:pt x="17860" y="53578"/>
                </a:lnTo>
                <a:lnTo>
                  <a:pt x="26789" y="35719"/>
                </a:lnTo>
                <a:lnTo>
                  <a:pt x="35719" y="17859"/>
                </a:lnTo>
                <a:lnTo>
                  <a:pt x="44649" y="8929"/>
                </a:lnTo>
                <a:lnTo>
                  <a:pt x="53578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0367" y="8929"/>
                </a:lnTo>
                <a:lnTo>
                  <a:pt x="80367" y="26789"/>
                </a:lnTo>
                <a:lnTo>
                  <a:pt x="80367" y="35719"/>
                </a:lnTo>
                <a:lnTo>
                  <a:pt x="80367" y="53578"/>
                </a:lnTo>
                <a:lnTo>
                  <a:pt x="80367" y="71437"/>
                </a:lnTo>
                <a:lnTo>
                  <a:pt x="80367" y="80367"/>
                </a:lnTo>
                <a:lnTo>
                  <a:pt x="80367" y="89297"/>
                </a:lnTo>
                <a:lnTo>
                  <a:pt x="80367" y="98226"/>
                </a:lnTo>
                <a:lnTo>
                  <a:pt x="71438" y="107156"/>
                </a:lnTo>
                <a:lnTo>
                  <a:pt x="71438" y="107156"/>
                </a:lnTo>
                <a:lnTo>
                  <a:pt x="71438" y="107156"/>
                </a:lnTo>
                <a:lnTo>
                  <a:pt x="71438" y="107156"/>
                </a:lnTo>
                <a:lnTo>
                  <a:pt x="71438" y="107156"/>
                </a:lnTo>
                <a:lnTo>
                  <a:pt x="80367" y="98226"/>
                </a:lnTo>
                <a:lnTo>
                  <a:pt x="80367" y="80367"/>
                </a:lnTo>
                <a:lnTo>
                  <a:pt x="89297" y="71437"/>
                </a:lnTo>
                <a:lnTo>
                  <a:pt x="89297" y="53578"/>
                </a:lnTo>
                <a:lnTo>
                  <a:pt x="98227" y="35719"/>
                </a:lnTo>
                <a:lnTo>
                  <a:pt x="107157" y="26789"/>
                </a:lnTo>
                <a:lnTo>
                  <a:pt x="116086" y="17859"/>
                </a:lnTo>
                <a:lnTo>
                  <a:pt x="116086" y="17859"/>
                </a:lnTo>
                <a:lnTo>
                  <a:pt x="125016" y="8929"/>
                </a:lnTo>
                <a:lnTo>
                  <a:pt x="133946" y="8929"/>
                </a:lnTo>
                <a:lnTo>
                  <a:pt x="142875" y="8929"/>
                </a:lnTo>
                <a:lnTo>
                  <a:pt x="142875" y="17859"/>
                </a:lnTo>
                <a:lnTo>
                  <a:pt x="142875" y="26789"/>
                </a:lnTo>
                <a:lnTo>
                  <a:pt x="142875" y="35719"/>
                </a:lnTo>
                <a:lnTo>
                  <a:pt x="151805" y="44648"/>
                </a:lnTo>
                <a:lnTo>
                  <a:pt x="151805" y="53578"/>
                </a:lnTo>
                <a:lnTo>
                  <a:pt x="151805" y="71437"/>
                </a:lnTo>
                <a:lnTo>
                  <a:pt x="151805" y="80367"/>
                </a:lnTo>
                <a:lnTo>
                  <a:pt x="151805" y="89297"/>
                </a:lnTo>
                <a:lnTo>
                  <a:pt x="151805" y="107156"/>
                </a:lnTo>
                <a:lnTo>
                  <a:pt x="151805" y="116086"/>
                </a:lnTo>
                <a:lnTo>
                  <a:pt x="151805" y="125015"/>
                </a:lnTo>
                <a:lnTo>
                  <a:pt x="151805" y="133945"/>
                </a:lnTo>
                <a:lnTo>
                  <a:pt x="151805" y="133945"/>
                </a:lnTo>
                <a:lnTo>
                  <a:pt x="151805" y="142875"/>
                </a:lnTo>
                <a:lnTo>
                  <a:pt x="151805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59" name="Freeform 27758"/>
          <p:cNvSpPr/>
          <p:nvPr/>
        </p:nvSpPr>
        <p:spPr>
          <a:xfrm>
            <a:off x="6634758" y="1187648"/>
            <a:ext cx="71438" cy="8931"/>
          </a:xfrm>
          <a:custGeom>
            <a:avLst/>
            <a:gdLst/>
            <a:ahLst/>
            <a:cxnLst/>
            <a:rect l="0" t="0" r="0" b="0"/>
            <a:pathLst>
              <a:path w="71438" h="893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44648" y="8930"/>
                </a:lnTo>
                <a:lnTo>
                  <a:pt x="62508" y="8930"/>
                </a:lnTo>
                <a:lnTo>
                  <a:pt x="62508" y="8930"/>
                </a:lnTo>
                <a:lnTo>
                  <a:pt x="71437" y="8930"/>
                </a:lnTo>
                <a:lnTo>
                  <a:pt x="71437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60" name="Freeform 27759"/>
          <p:cNvSpPr/>
          <p:nvPr/>
        </p:nvSpPr>
        <p:spPr>
          <a:xfrm>
            <a:off x="6643688" y="1285875"/>
            <a:ext cx="62508" cy="8931"/>
          </a:xfrm>
          <a:custGeom>
            <a:avLst/>
            <a:gdLst/>
            <a:ahLst/>
            <a:cxnLst/>
            <a:rect l="0" t="0" r="0" b="0"/>
            <a:pathLst>
              <a:path w="62508" h="8931">
                <a:moveTo>
                  <a:pt x="0" y="0"/>
                </a:moveTo>
                <a:lnTo>
                  <a:pt x="0" y="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0"/>
                </a:lnTo>
                <a:lnTo>
                  <a:pt x="53578" y="0"/>
                </a:lnTo>
                <a:lnTo>
                  <a:pt x="62507" y="0"/>
                </a:lnTo>
                <a:lnTo>
                  <a:pt x="6250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61" name="Freeform 27760"/>
          <p:cNvSpPr/>
          <p:nvPr/>
        </p:nvSpPr>
        <p:spPr>
          <a:xfrm>
            <a:off x="6822281" y="1187648"/>
            <a:ext cx="142876" cy="116087"/>
          </a:xfrm>
          <a:custGeom>
            <a:avLst/>
            <a:gdLst/>
            <a:ahLst/>
            <a:cxnLst/>
            <a:rect l="0" t="0" r="0" b="0"/>
            <a:pathLst>
              <a:path w="142876" h="116087">
                <a:moveTo>
                  <a:pt x="107157" y="8930"/>
                </a:moveTo>
                <a:lnTo>
                  <a:pt x="98227" y="8930"/>
                </a:lnTo>
                <a:lnTo>
                  <a:pt x="98227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0"/>
                </a:lnTo>
                <a:lnTo>
                  <a:pt x="71438" y="0"/>
                </a:lnTo>
                <a:lnTo>
                  <a:pt x="62508" y="8930"/>
                </a:lnTo>
                <a:lnTo>
                  <a:pt x="44649" y="17860"/>
                </a:lnTo>
                <a:lnTo>
                  <a:pt x="35719" y="35719"/>
                </a:lnTo>
                <a:lnTo>
                  <a:pt x="17860" y="44649"/>
                </a:lnTo>
                <a:lnTo>
                  <a:pt x="8930" y="62508"/>
                </a:lnTo>
                <a:lnTo>
                  <a:pt x="0" y="71438"/>
                </a:lnTo>
                <a:lnTo>
                  <a:pt x="0" y="71438"/>
                </a:lnTo>
                <a:lnTo>
                  <a:pt x="0" y="80368"/>
                </a:lnTo>
                <a:lnTo>
                  <a:pt x="0" y="80368"/>
                </a:lnTo>
                <a:lnTo>
                  <a:pt x="8930" y="80368"/>
                </a:lnTo>
                <a:lnTo>
                  <a:pt x="17860" y="80368"/>
                </a:lnTo>
                <a:lnTo>
                  <a:pt x="26789" y="71438"/>
                </a:lnTo>
                <a:lnTo>
                  <a:pt x="44649" y="71438"/>
                </a:lnTo>
                <a:lnTo>
                  <a:pt x="53578" y="62508"/>
                </a:lnTo>
                <a:lnTo>
                  <a:pt x="62508" y="62508"/>
                </a:lnTo>
                <a:lnTo>
                  <a:pt x="71438" y="53579"/>
                </a:lnTo>
                <a:lnTo>
                  <a:pt x="80367" y="44649"/>
                </a:lnTo>
                <a:lnTo>
                  <a:pt x="80367" y="44649"/>
                </a:lnTo>
                <a:lnTo>
                  <a:pt x="89297" y="35719"/>
                </a:lnTo>
                <a:lnTo>
                  <a:pt x="89297" y="35719"/>
                </a:lnTo>
                <a:lnTo>
                  <a:pt x="98227" y="35719"/>
                </a:lnTo>
                <a:lnTo>
                  <a:pt x="98227" y="44649"/>
                </a:lnTo>
                <a:lnTo>
                  <a:pt x="98227" y="44649"/>
                </a:lnTo>
                <a:lnTo>
                  <a:pt x="98227" y="53579"/>
                </a:lnTo>
                <a:lnTo>
                  <a:pt x="98227" y="71438"/>
                </a:lnTo>
                <a:lnTo>
                  <a:pt x="98227" y="80368"/>
                </a:lnTo>
                <a:lnTo>
                  <a:pt x="98227" y="89297"/>
                </a:lnTo>
                <a:lnTo>
                  <a:pt x="98227" y="98227"/>
                </a:lnTo>
                <a:lnTo>
                  <a:pt x="107157" y="98227"/>
                </a:lnTo>
                <a:lnTo>
                  <a:pt x="116086" y="107157"/>
                </a:lnTo>
                <a:lnTo>
                  <a:pt x="116086" y="116086"/>
                </a:lnTo>
                <a:lnTo>
                  <a:pt x="125016" y="116086"/>
                </a:lnTo>
                <a:lnTo>
                  <a:pt x="133946" y="116086"/>
                </a:lnTo>
                <a:lnTo>
                  <a:pt x="142875" y="116086"/>
                </a:lnTo>
                <a:lnTo>
                  <a:pt x="142875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62" name="Freeform 27761"/>
          <p:cNvSpPr/>
          <p:nvPr/>
        </p:nvSpPr>
        <p:spPr>
          <a:xfrm>
            <a:off x="7000875" y="1009055"/>
            <a:ext cx="8931" cy="276821"/>
          </a:xfrm>
          <a:custGeom>
            <a:avLst/>
            <a:gdLst/>
            <a:ahLst/>
            <a:cxnLst/>
            <a:rect l="0" t="0" r="0" b="0"/>
            <a:pathLst>
              <a:path w="8931" h="27682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35718"/>
                </a:lnTo>
                <a:lnTo>
                  <a:pt x="8930" y="53578"/>
                </a:lnTo>
                <a:lnTo>
                  <a:pt x="8930" y="62507"/>
                </a:lnTo>
                <a:lnTo>
                  <a:pt x="8930" y="80367"/>
                </a:lnTo>
                <a:lnTo>
                  <a:pt x="0" y="107156"/>
                </a:lnTo>
                <a:lnTo>
                  <a:pt x="0" y="125015"/>
                </a:lnTo>
                <a:lnTo>
                  <a:pt x="0" y="142875"/>
                </a:lnTo>
                <a:lnTo>
                  <a:pt x="0" y="169664"/>
                </a:lnTo>
                <a:lnTo>
                  <a:pt x="0" y="187523"/>
                </a:lnTo>
                <a:lnTo>
                  <a:pt x="0" y="205382"/>
                </a:lnTo>
                <a:lnTo>
                  <a:pt x="0" y="223242"/>
                </a:lnTo>
                <a:lnTo>
                  <a:pt x="0" y="232172"/>
                </a:lnTo>
                <a:lnTo>
                  <a:pt x="8930" y="250031"/>
                </a:lnTo>
                <a:lnTo>
                  <a:pt x="8930" y="258961"/>
                </a:lnTo>
                <a:lnTo>
                  <a:pt x="8930" y="267890"/>
                </a:lnTo>
                <a:lnTo>
                  <a:pt x="8930" y="267890"/>
                </a:lnTo>
                <a:lnTo>
                  <a:pt x="8930" y="276820"/>
                </a:lnTo>
                <a:lnTo>
                  <a:pt x="8930" y="276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63" name="Freeform 27762"/>
          <p:cNvSpPr/>
          <p:nvPr/>
        </p:nvSpPr>
        <p:spPr>
          <a:xfrm>
            <a:off x="6947297" y="1160859"/>
            <a:ext cx="80368" cy="17861"/>
          </a:xfrm>
          <a:custGeom>
            <a:avLst/>
            <a:gdLst/>
            <a:ahLst/>
            <a:cxnLst/>
            <a:rect l="0" t="0" r="0" b="0"/>
            <a:pathLst>
              <a:path w="80368" h="17861">
                <a:moveTo>
                  <a:pt x="0" y="17860"/>
                </a:move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71437" y="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64" name="Freeform 27763"/>
          <p:cNvSpPr/>
          <p:nvPr/>
        </p:nvSpPr>
        <p:spPr>
          <a:xfrm>
            <a:off x="7090172" y="1143000"/>
            <a:ext cx="160735" cy="116087"/>
          </a:xfrm>
          <a:custGeom>
            <a:avLst/>
            <a:gdLst/>
            <a:ahLst/>
            <a:cxnLst/>
            <a:rect l="0" t="0" r="0" b="0"/>
            <a:pathLst>
              <a:path w="160735" h="116087">
                <a:moveTo>
                  <a:pt x="17859" y="62508"/>
                </a:moveTo>
                <a:lnTo>
                  <a:pt x="17859" y="71437"/>
                </a:lnTo>
                <a:lnTo>
                  <a:pt x="17859" y="89297"/>
                </a:lnTo>
                <a:lnTo>
                  <a:pt x="8930" y="89297"/>
                </a:lnTo>
                <a:lnTo>
                  <a:pt x="8930" y="98227"/>
                </a:lnTo>
                <a:lnTo>
                  <a:pt x="0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07156"/>
                </a:lnTo>
                <a:lnTo>
                  <a:pt x="0" y="98227"/>
                </a:lnTo>
                <a:lnTo>
                  <a:pt x="8930" y="89297"/>
                </a:lnTo>
                <a:lnTo>
                  <a:pt x="8930" y="71437"/>
                </a:lnTo>
                <a:lnTo>
                  <a:pt x="8930" y="53578"/>
                </a:lnTo>
                <a:lnTo>
                  <a:pt x="17859" y="44648"/>
                </a:lnTo>
                <a:lnTo>
                  <a:pt x="26789" y="26789"/>
                </a:lnTo>
                <a:lnTo>
                  <a:pt x="35719" y="8930"/>
                </a:lnTo>
                <a:lnTo>
                  <a:pt x="44648" y="8930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  <a:lnTo>
                  <a:pt x="71437" y="8930"/>
                </a:lnTo>
                <a:lnTo>
                  <a:pt x="71437" y="17859"/>
                </a:lnTo>
                <a:lnTo>
                  <a:pt x="71437" y="26789"/>
                </a:lnTo>
                <a:lnTo>
                  <a:pt x="71437" y="44648"/>
                </a:lnTo>
                <a:lnTo>
                  <a:pt x="71437" y="53578"/>
                </a:lnTo>
                <a:lnTo>
                  <a:pt x="71437" y="71437"/>
                </a:lnTo>
                <a:lnTo>
                  <a:pt x="62508" y="80367"/>
                </a:lnTo>
                <a:lnTo>
                  <a:pt x="62508" y="89297"/>
                </a:lnTo>
                <a:lnTo>
                  <a:pt x="62508" y="98227"/>
                </a:lnTo>
                <a:lnTo>
                  <a:pt x="71437" y="107156"/>
                </a:lnTo>
                <a:lnTo>
                  <a:pt x="71437" y="107156"/>
                </a:lnTo>
                <a:lnTo>
                  <a:pt x="71437" y="107156"/>
                </a:lnTo>
                <a:lnTo>
                  <a:pt x="71437" y="107156"/>
                </a:lnTo>
                <a:lnTo>
                  <a:pt x="80367" y="98227"/>
                </a:lnTo>
                <a:lnTo>
                  <a:pt x="80367" y="98227"/>
                </a:lnTo>
                <a:lnTo>
                  <a:pt x="80367" y="80367"/>
                </a:lnTo>
                <a:lnTo>
                  <a:pt x="89297" y="71437"/>
                </a:lnTo>
                <a:lnTo>
                  <a:pt x="89297" y="53578"/>
                </a:lnTo>
                <a:lnTo>
                  <a:pt x="98226" y="35719"/>
                </a:lnTo>
                <a:lnTo>
                  <a:pt x="107156" y="26789"/>
                </a:lnTo>
                <a:lnTo>
                  <a:pt x="116086" y="17859"/>
                </a:lnTo>
                <a:lnTo>
                  <a:pt x="125016" y="17859"/>
                </a:lnTo>
                <a:lnTo>
                  <a:pt x="133945" y="17859"/>
                </a:lnTo>
                <a:lnTo>
                  <a:pt x="133945" y="17859"/>
                </a:lnTo>
                <a:lnTo>
                  <a:pt x="142875" y="17859"/>
                </a:lnTo>
                <a:lnTo>
                  <a:pt x="151805" y="17859"/>
                </a:lnTo>
                <a:lnTo>
                  <a:pt x="151805" y="26789"/>
                </a:lnTo>
                <a:lnTo>
                  <a:pt x="160734" y="35719"/>
                </a:lnTo>
                <a:lnTo>
                  <a:pt x="160734" y="44648"/>
                </a:lnTo>
                <a:lnTo>
                  <a:pt x="160734" y="53578"/>
                </a:lnTo>
                <a:lnTo>
                  <a:pt x="160734" y="71437"/>
                </a:lnTo>
                <a:lnTo>
                  <a:pt x="160734" y="80367"/>
                </a:lnTo>
                <a:lnTo>
                  <a:pt x="160734" y="98227"/>
                </a:lnTo>
                <a:lnTo>
                  <a:pt x="160734" y="107156"/>
                </a:lnTo>
                <a:lnTo>
                  <a:pt x="151805" y="116086"/>
                </a:lnTo>
                <a:lnTo>
                  <a:pt x="151805" y="116086"/>
                </a:lnTo>
                <a:lnTo>
                  <a:pt x="151805" y="116086"/>
                </a:lnTo>
                <a:lnTo>
                  <a:pt x="151805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65" name="Freeform 27764"/>
          <p:cNvSpPr/>
          <p:nvPr/>
        </p:nvSpPr>
        <p:spPr>
          <a:xfrm>
            <a:off x="7286625" y="1151930"/>
            <a:ext cx="98228" cy="107157"/>
          </a:xfrm>
          <a:custGeom>
            <a:avLst/>
            <a:gdLst/>
            <a:ahLst/>
            <a:cxnLst/>
            <a:rect l="0" t="0" r="0" b="0"/>
            <a:pathLst>
              <a:path w="98228" h="107157">
                <a:moveTo>
                  <a:pt x="44648" y="0"/>
                </a:moveTo>
                <a:lnTo>
                  <a:pt x="44648" y="0"/>
                </a:lnTo>
                <a:lnTo>
                  <a:pt x="35719" y="8929"/>
                </a:lnTo>
                <a:lnTo>
                  <a:pt x="26789" y="17859"/>
                </a:lnTo>
                <a:lnTo>
                  <a:pt x="26789" y="26789"/>
                </a:lnTo>
                <a:lnTo>
                  <a:pt x="17859" y="35718"/>
                </a:lnTo>
                <a:lnTo>
                  <a:pt x="8930" y="53578"/>
                </a:lnTo>
                <a:lnTo>
                  <a:pt x="0" y="62507"/>
                </a:lnTo>
                <a:lnTo>
                  <a:pt x="0" y="71437"/>
                </a:lnTo>
                <a:lnTo>
                  <a:pt x="0" y="89297"/>
                </a:lnTo>
                <a:lnTo>
                  <a:pt x="0" y="89297"/>
                </a:lnTo>
                <a:lnTo>
                  <a:pt x="8930" y="98226"/>
                </a:lnTo>
                <a:lnTo>
                  <a:pt x="26789" y="98226"/>
                </a:lnTo>
                <a:lnTo>
                  <a:pt x="35719" y="107156"/>
                </a:lnTo>
                <a:lnTo>
                  <a:pt x="44648" y="107156"/>
                </a:lnTo>
                <a:lnTo>
                  <a:pt x="62508" y="98226"/>
                </a:lnTo>
                <a:lnTo>
                  <a:pt x="71438" y="89297"/>
                </a:lnTo>
                <a:lnTo>
                  <a:pt x="80367" y="89297"/>
                </a:lnTo>
                <a:lnTo>
                  <a:pt x="89297" y="80367"/>
                </a:lnTo>
                <a:lnTo>
                  <a:pt x="89297" y="71437"/>
                </a:lnTo>
                <a:lnTo>
                  <a:pt x="89297" y="62507"/>
                </a:lnTo>
                <a:lnTo>
                  <a:pt x="98227" y="53578"/>
                </a:lnTo>
                <a:lnTo>
                  <a:pt x="98227" y="35718"/>
                </a:lnTo>
                <a:lnTo>
                  <a:pt x="89297" y="26789"/>
                </a:lnTo>
                <a:lnTo>
                  <a:pt x="89297" y="26789"/>
                </a:lnTo>
                <a:lnTo>
                  <a:pt x="80367" y="17859"/>
                </a:lnTo>
                <a:lnTo>
                  <a:pt x="71438" y="17859"/>
                </a:lnTo>
                <a:lnTo>
                  <a:pt x="71438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66" name="Freeform 27765"/>
          <p:cNvSpPr/>
          <p:nvPr/>
        </p:nvSpPr>
        <p:spPr>
          <a:xfrm>
            <a:off x="7438430" y="1107281"/>
            <a:ext cx="98227" cy="160736"/>
          </a:xfrm>
          <a:custGeom>
            <a:avLst/>
            <a:gdLst/>
            <a:ahLst/>
            <a:cxnLst/>
            <a:rect l="0" t="0" r="0" b="0"/>
            <a:pathLst>
              <a:path w="98227" h="160736">
                <a:moveTo>
                  <a:pt x="44648" y="8930"/>
                </a:moveTo>
                <a:lnTo>
                  <a:pt x="44648" y="0"/>
                </a:lnTo>
                <a:lnTo>
                  <a:pt x="35718" y="0"/>
                </a:lnTo>
                <a:lnTo>
                  <a:pt x="35718" y="0"/>
                </a:lnTo>
                <a:lnTo>
                  <a:pt x="26789" y="8930"/>
                </a:lnTo>
                <a:lnTo>
                  <a:pt x="17859" y="8930"/>
                </a:lnTo>
                <a:lnTo>
                  <a:pt x="17859" y="17860"/>
                </a:lnTo>
                <a:lnTo>
                  <a:pt x="8929" y="17860"/>
                </a:lnTo>
                <a:lnTo>
                  <a:pt x="8929" y="26789"/>
                </a:lnTo>
                <a:lnTo>
                  <a:pt x="8929" y="35719"/>
                </a:lnTo>
                <a:lnTo>
                  <a:pt x="8929" y="44649"/>
                </a:lnTo>
                <a:lnTo>
                  <a:pt x="17859" y="53578"/>
                </a:lnTo>
                <a:lnTo>
                  <a:pt x="26789" y="62508"/>
                </a:lnTo>
                <a:lnTo>
                  <a:pt x="35718" y="71438"/>
                </a:lnTo>
                <a:lnTo>
                  <a:pt x="53578" y="80367"/>
                </a:lnTo>
                <a:lnTo>
                  <a:pt x="62508" y="89297"/>
                </a:lnTo>
                <a:lnTo>
                  <a:pt x="71437" y="98227"/>
                </a:lnTo>
                <a:lnTo>
                  <a:pt x="80367" y="107156"/>
                </a:lnTo>
                <a:lnTo>
                  <a:pt x="89297" y="116086"/>
                </a:lnTo>
                <a:lnTo>
                  <a:pt x="89297" y="125016"/>
                </a:lnTo>
                <a:lnTo>
                  <a:pt x="98226" y="133946"/>
                </a:lnTo>
                <a:lnTo>
                  <a:pt x="98226" y="142875"/>
                </a:lnTo>
                <a:lnTo>
                  <a:pt x="98226" y="151805"/>
                </a:lnTo>
                <a:lnTo>
                  <a:pt x="89297" y="151805"/>
                </a:lnTo>
                <a:lnTo>
                  <a:pt x="89297" y="151805"/>
                </a:lnTo>
                <a:lnTo>
                  <a:pt x="80367" y="160735"/>
                </a:lnTo>
                <a:lnTo>
                  <a:pt x="71437" y="160735"/>
                </a:lnTo>
                <a:lnTo>
                  <a:pt x="53578" y="160735"/>
                </a:lnTo>
                <a:lnTo>
                  <a:pt x="44648" y="160735"/>
                </a:lnTo>
                <a:lnTo>
                  <a:pt x="35718" y="160735"/>
                </a:lnTo>
                <a:lnTo>
                  <a:pt x="17859" y="160735"/>
                </a:lnTo>
                <a:lnTo>
                  <a:pt x="8929" y="160735"/>
                </a:lnTo>
                <a:lnTo>
                  <a:pt x="0" y="160735"/>
                </a:lnTo>
                <a:lnTo>
                  <a:pt x="0" y="16073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67" name="Freeform 27766"/>
          <p:cNvSpPr/>
          <p:nvPr/>
        </p:nvSpPr>
        <p:spPr>
          <a:xfrm>
            <a:off x="7590234" y="1151930"/>
            <a:ext cx="98228" cy="250032"/>
          </a:xfrm>
          <a:custGeom>
            <a:avLst/>
            <a:gdLst/>
            <a:ahLst/>
            <a:cxnLst/>
            <a:rect l="0" t="0" r="0" b="0"/>
            <a:pathLst>
              <a:path w="98228" h="250032">
                <a:moveTo>
                  <a:pt x="26789" y="142875"/>
                </a:moveTo>
                <a:lnTo>
                  <a:pt x="26789" y="151804"/>
                </a:lnTo>
                <a:lnTo>
                  <a:pt x="26789" y="169664"/>
                </a:lnTo>
                <a:lnTo>
                  <a:pt x="26789" y="178593"/>
                </a:lnTo>
                <a:lnTo>
                  <a:pt x="26789" y="196453"/>
                </a:lnTo>
                <a:lnTo>
                  <a:pt x="17860" y="205383"/>
                </a:lnTo>
                <a:lnTo>
                  <a:pt x="17860" y="223242"/>
                </a:lnTo>
                <a:lnTo>
                  <a:pt x="17860" y="232172"/>
                </a:lnTo>
                <a:lnTo>
                  <a:pt x="17860" y="241101"/>
                </a:lnTo>
                <a:lnTo>
                  <a:pt x="17860" y="241101"/>
                </a:lnTo>
                <a:lnTo>
                  <a:pt x="17860" y="250031"/>
                </a:lnTo>
                <a:lnTo>
                  <a:pt x="17860" y="250031"/>
                </a:lnTo>
                <a:lnTo>
                  <a:pt x="17860" y="250031"/>
                </a:lnTo>
                <a:lnTo>
                  <a:pt x="17860" y="250031"/>
                </a:lnTo>
                <a:lnTo>
                  <a:pt x="17860" y="241101"/>
                </a:lnTo>
                <a:lnTo>
                  <a:pt x="17860" y="232172"/>
                </a:lnTo>
                <a:lnTo>
                  <a:pt x="17860" y="214312"/>
                </a:lnTo>
                <a:lnTo>
                  <a:pt x="17860" y="196453"/>
                </a:lnTo>
                <a:lnTo>
                  <a:pt x="17860" y="178593"/>
                </a:lnTo>
                <a:lnTo>
                  <a:pt x="17860" y="151804"/>
                </a:lnTo>
                <a:lnTo>
                  <a:pt x="17860" y="133945"/>
                </a:lnTo>
                <a:lnTo>
                  <a:pt x="26789" y="107156"/>
                </a:lnTo>
                <a:lnTo>
                  <a:pt x="26789" y="89297"/>
                </a:lnTo>
                <a:lnTo>
                  <a:pt x="26789" y="80367"/>
                </a:lnTo>
                <a:lnTo>
                  <a:pt x="35719" y="62507"/>
                </a:lnTo>
                <a:lnTo>
                  <a:pt x="35719" y="44648"/>
                </a:lnTo>
                <a:lnTo>
                  <a:pt x="35719" y="35718"/>
                </a:lnTo>
                <a:lnTo>
                  <a:pt x="44649" y="17859"/>
                </a:lnTo>
                <a:lnTo>
                  <a:pt x="53579" y="8929"/>
                </a:lnTo>
                <a:lnTo>
                  <a:pt x="62508" y="0"/>
                </a:lnTo>
                <a:lnTo>
                  <a:pt x="71438" y="0"/>
                </a:lnTo>
                <a:lnTo>
                  <a:pt x="80368" y="0"/>
                </a:lnTo>
                <a:lnTo>
                  <a:pt x="89297" y="0"/>
                </a:lnTo>
                <a:lnTo>
                  <a:pt x="98227" y="8929"/>
                </a:lnTo>
                <a:lnTo>
                  <a:pt x="98227" y="8929"/>
                </a:lnTo>
                <a:lnTo>
                  <a:pt x="98227" y="17859"/>
                </a:lnTo>
                <a:lnTo>
                  <a:pt x="98227" y="26789"/>
                </a:lnTo>
                <a:lnTo>
                  <a:pt x="98227" y="35718"/>
                </a:lnTo>
                <a:lnTo>
                  <a:pt x="89297" y="44648"/>
                </a:lnTo>
                <a:lnTo>
                  <a:pt x="89297" y="53578"/>
                </a:lnTo>
                <a:lnTo>
                  <a:pt x="80368" y="62507"/>
                </a:lnTo>
                <a:lnTo>
                  <a:pt x="71438" y="71437"/>
                </a:lnTo>
                <a:lnTo>
                  <a:pt x="62508" y="80367"/>
                </a:lnTo>
                <a:lnTo>
                  <a:pt x="53579" y="80367"/>
                </a:lnTo>
                <a:lnTo>
                  <a:pt x="35719" y="80367"/>
                </a:lnTo>
                <a:lnTo>
                  <a:pt x="26789" y="80367"/>
                </a:lnTo>
                <a:lnTo>
                  <a:pt x="8930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68" name="Freeform 27767"/>
          <p:cNvSpPr/>
          <p:nvPr/>
        </p:nvSpPr>
        <p:spPr>
          <a:xfrm>
            <a:off x="7733109" y="1000125"/>
            <a:ext cx="241103" cy="232173"/>
          </a:xfrm>
          <a:custGeom>
            <a:avLst/>
            <a:gdLst/>
            <a:ahLst/>
            <a:cxnLst/>
            <a:rect l="0" t="0" r="0" b="0"/>
            <a:pathLst>
              <a:path w="241103" h="23217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17860" y="17859"/>
                </a:lnTo>
                <a:lnTo>
                  <a:pt x="17860" y="26789"/>
                </a:lnTo>
                <a:lnTo>
                  <a:pt x="17860" y="44648"/>
                </a:lnTo>
                <a:lnTo>
                  <a:pt x="17860" y="62508"/>
                </a:lnTo>
                <a:lnTo>
                  <a:pt x="17860" y="80367"/>
                </a:lnTo>
                <a:lnTo>
                  <a:pt x="17860" y="98226"/>
                </a:lnTo>
                <a:lnTo>
                  <a:pt x="17860" y="125016"/>
                </a:lnTo>
                <a:lnTo>
                  <a:pt x="8930" y="142875"/>
                </a:lnTo>
                <a:lnTo>
                  <a:pt x="8930" y="160734"/>
                </a:lnTo>
                <a:lnTo>
                  <a:pt x="8930" y="187523"/>
                </a:lnTo>
                <a:lnTo>
                  <a:pt x="8930" y="205383"/>
                </a:lnTo>
                <a:lnTo>
                  <a:pt x="8930" y="214312"/>
                </a:lnTo>
                <a:lnTo>
                  <a:pt x="0" y="223242"/>
                </a:lnTo>
                <a:lnTo>
                  <a:pt x="0" y="232172"/>
                </a:lnTo>
                <a:lnTo>
                  <a:pt x="0" y="232172"/>
                </a:lnTo>
                <a:lnTo>
                  <a:pt x="0" y="232172"/>
                </a:lnTo>
                <a:lnTo>
                  <a:pt x="0" y="232172"/>
                </a:lnTo>
                <a:lnTo>
                  <a:pt x="0" y="232172"/>
                </a:lnTo>
                <a:lnTo>
                  <a:pt x="8930" y="223242"/>
                </a:lnTo>
                <a:lnTo>
                  <a:pt x="8930" y="214312"/>
                </a:lnTo>
                <a:lnTo>
                  <a:pt x="8930" y="196453"/>
                </a:lnTo>
                <a:lnTo>
                  <a:pt x="17860" y="178594"/>
                </a:lnTo>
                <a:lnTo>
                  <a:pt x="17860" y="169664"/>
                </a:lnTo>
                <a:lnTo>
                  <a:pt x="17860" y="151805"/>
                </a:lnTo>
                <a:lnTo>
                  <a:pt x="26789" y="142875"/>
                </a:lnTo>
                <a:lnTo>
                  <a:pt x="35719" y="133945"/>
                </a:lnTo>
                <a:lnTo>
                  <a:pt x="35719" y="133945"/>
                </a:lnTo>
                <a:lnTo>
                  <a:pt x="44649" y="125016"/>
                </a:lnTo>
                <a:lnTo>
                  <a:pt x="44649" y="125016"/>
                </a:lnTo>
                <a:lnTo>
                  <a:pt x="44649" y="125016"/>
                </a:lnTo>
                <a:lnTo>
                  <a:pt x="44649" y="125016"/>
                </a:lnTo>
                <a:lnTo>
                  <a:pt x="53579" y="125016"/>
                </a:lnTo>
                <a:lnTo>
                  <a:pt x="53579" y="125016"/>
                </a:lnTo>
                <a:lnTo>
                  <a:pt x="53579" y="133945"/>
                </a:lnTo>
                <a:lnTo>
                  <a:pt x="53579" y="142875"/>
                </a:lnTo>
                <a:lnTo>
                  <a:pt x="53579" y="151805"/>
                </a:lnTo>
                <a:lnTo>
                  <a:pt x="53579" y="160734"/>
                </a:lnTo>
                <a:lnTo>
                  <a:pt x="53579" y="169664"/>
                </a:lnTo>
                <a:lnTo>
                  <a:pt x="62508" y="178594"/>
                </a:lnTo>
                <a:lnTo>
                  <a:pt x="62508" y="178594"/>
                </a:lnTo>
                <a:lnTo>
                  <a:pt x="71438" y="187523"/>
                </a:lnTo>
                <a:lnTo>
                  <a:pt x="80368" y="196453"/>
                </a:lnTo>
                <a:lnTo>
                  <a:pt x="89297" y="196453"/>
                </a:lnTo>
                <a:lnTo>
                  <a:pt x="98227" y="196453"/>
                </a:lnTo>
                <a:lnTo>
                  <a:pt x="107157" y="196453"/>
                </a:lnTo>
                <a:lnTo>
                  <a:pt x="116086" y="196453"/>
                </a:lnTo>
                <a:lnTo>
                  <a:pt x="133946" y="196453"/>
                </a:lnTo>
                <a:lnTo>
                  <a:pt x="142875" y="187523"/>
                </a:lnTo>
                <a:lnTo>
                  <a:pt x="160735" y="187523"/>
                </a:lnTo>
                <a:lnTo>
                  <a:pt x="169664" y="178594"/>
                </a:lnTo>
                <a:lnTo>
                  <a:pt x="187524" y="169664"/>
                </a:lnTo>
                <a:lnTo>
                  <a:pt x="196454" y="160734"/>
                </a:lnTo>
                <a:lnTo>
                  <a:pt x="205383" y="151805"/>
                </a:lnTo>
                <a:lnTo>
                  <a:pt x="223243" y="151805"/>
                </a:lnTo>
                <a:lnTo>
                  <a:pt x="232172" y="142875"/>
                </a:lnTo>
                <a:lnTo>
                  <a:pt x="232172" y="133945"/>
                </a:lnTo>
                <a:lnTo>
                  <a:pt x="232172" y="125016"/>
                </a:lnTo>
                <a:lnTo>
                  <a:pt x="241102" y="125016"/>
                </a:lnTo>
                <a:lnTo>
                  <a:pt x="232172" y="116086"/>
                </a:lnTo>
                <a:lnTo>
                  <a:pt x="223243" y="116086"/>
                </a:lnTo>
                <a:lnTo>
                  <a:pt x="223243" y="107156"/>
                </a:lnTo>
                <a:lnTo>
                  <a:pt x="214313" y="116086"/>
                </a:lnTo>
                <a:lnTo>
                  <a:pt x="205383" y="116086"/>
                </a:lnTo>
                <a:lnTo>
                  <a:pt x="196454" y="125016"/>
                </a:lnTo>
                <a:lnTo>
                  <a:pt x="178594" y="133945"/>
                </a:lnTo>
                <a:lnTo>
                  <a:pt x="169664" y="151805"/>
                </a:lnTo>
                <a:lnTo>
                  <a:pt x="160735" y="160734"/>
                </a:lnTo>
                <a:lnTo>
                  <a:pt x="151805" y="169664"/>
                </a:lnTo>
                <a:lnTo>
                  <a:pt x="151805" y="187523"/>
                </a:lnTo>
                <a:lnTo>
                  <a:pt x="151805" y="196453"/>
                </a:lnTo>
                <a:lnTo>
                  <a:pt x="151805" y="205383"/>
                </a:lnTo>
                <a:lnTo>
                  <a:pt x="160735" y="214312"/>
                </a:lnTo>
                <a:lnTo>
                  <a:pt x="169664" y="223242"/>
                </a:lnTo>
                <a:lnTo>
                  <a:pt x="178594" y="223242"/>
                </a:lnTo>
                <a:lnTo>
                  <a:pt x="187524" y="232172"/>
                </a:lnTo>
                <a:lnTo>
                  <a:pt x="205383" y="232172"/>
                </a:lnTo>
                <a:lnTo>
                  <a:pt x="214313" y="232172"/>
                </a:lnTo>
                <a:lnTo>
                  <a:pt x="214313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69" name="Freeform 27768"/>
          <p:cNvSpPr/>
          <p:nvPr/>
        </p:nvSpPr>
        <p:spPr>
          <a:xfrm>
            <a:off x="8001000" y="1107281"/>
            <a:ext cx="98228" cy="116087"/>
          </a:xfrm>
          <a:custGeom>
            <a:avLst/>
            <a:gdLst/>
            <a:ahLst/>
            <a:cxnLst/>
            <a:rect l="0" t="0" r="0" b="0"/>
            <a:pathLst>
              <a:path w="98228" h="116087">
                <a:moveTo>
                  <a:pt x="26789" y="26789"/>
                </a:moveTo>
                <a:lnTo>
                  <a:pt x="17859" y="35719"/>
                </a:lnTo>
                <a:lnTo>
                  <a:pt x="17859" y="44649"/>
                </a:lnTo>
                <a:lnTo>
                  <a:pt x="17859" y="44649"/>
                </a:lnTo>
                <a:lnTo>
                  <a:pt x="8930" y="62508"/>
                </a:lnTo>
                <a:lnTo>
                  <a:pt x="8930" y="71438"/>
                </a:lnTo>
                <a:lnTo>
                  <a:pt x="0" y="89297"/>
                </a:lnTo>
                <a:lnTo>
                  <a:pt x="0" y="98227"/>
                </a:lnTo>
                <a:lnTo>
                  <a:pt x="0" y="107156"/>
                </a:lnTo>
                <a:lnTo>
                  <a:pt x="8930" y="107156"/>
                </a:lnTo>
                <a:lnTo>
                  <a:pt x="8930" y="107156"/>
                </a:lnTo>
                <a:lnTo>
                  <a:pt x="8930" y="116086"/>
                </a:lnTo>
                <a:lnTo>
                  <a:pt x="17859" y="116086"/>
                </a:lnTo>
                <a:lnTo>
                  <a:pt x="17859" y="107156"/>
                </a:lnTo>
                <a:lnTo>
                  <a:pt x="26789" y="107156"/>
                </a:lnTo>
                <a:lnTo>
                  <a:pt x="26789" y="98227"/>
                </a:lnTo>
                <a:lnTo>
                  <a:pt x="26789" y="80367"/>
                </a:lnTo>
                <a:lnTo>
                  <a:pt x="35719" y="71438"/>
                </a:lnTo>
                <a:lnTo>
                  <a:pt x="35719" y="53578"/>
                </a:lnTo>
                <a:lnTo>
                  <a:pt x="44648" y="44649"/>
                </a:lnTo>
                <a:lnTo>
                  <a:pt x="53578" y="35719"/>
                </a:lnTo>
                <a:lnTo>
                  <a:pt x="62508" y="26789"/>
                </a:lnTo>
                <a:lnTo>
                  <a:pt x="62508" y="17860"/>
                </a:lnTo>
                <a:lnTo>
                  <a:pt x="71438" y="17860"/>
                </a:lnTo>
                <a:lnTo>
                  <a:pt x="80367" y="8930"/>
                </a:lnTo>
                <a:lnTo>
                  <a:pt x="89297" y="893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70" name="Freeform 27769"/>
          <p:cNvSpPr/>
          <p:nvPr/>
        </p:nvSpPr>
        <p:spPr>
          <a:xfrm>
            <a:off x="8161734" y="1098351"/>
            <a:ext cx="178594" cy="169666"/>
          </a:xfrm>
          <a:custGeom>
            <a:avLst/>
            <a:gdLst/>
            <a:ahLst/>
            <a:cxnLst/>
            <a:rect l="0" t="0" r="0" b="0"/>
            <a:pathLst>
              <a:path w="178594" h="169666">
                <a:moveTo>
                  <a:pt x="17860" y="62508"/>
                </a:moveTo>
                <a:lnTo>
                  <a:pt x="17860" y="62508"/>
                </a:lnTo>
                <a:lnTo>
                  <a:pt x="17860" y="62508"/>
                </a:lnTo>
                <a:lnTo>
                  <a:pt x="17860" y="62508"/>
                </a:lnTo>
                <a:lnTo>
                  <a:pt x="26789" y="62508"/>
                </a:lnTo>
                <a:lnTo>
                  <a:pt x="35718" y="62508"/>
                </a:lnTo>
                <a:lnTo>
                  <a:pt x="44648" y="53579"/>
                </a:lnTo>
                <a:lnTo>
                  <a:pt x="62507" y="53579"/>
                </a:lnTo>
                <a:lnTo>
                  <a:pt x="80367" y="53579"/>
                </a:lnTo>
                <a:lnTo>
                  <a:pt x="89296" y="44649"/>
                </a:lnTo>
                <a:lnTo>
                  <a:pt x="98226" y="35719"/>
                </a:lnTo>
                <a:lnTo>
                  <a:pt x="116086" y="26790"/>
                </a:lnTo>
                <a:lnTo>
                  <a:pt x="125015" y="17860"/>
                </a:lnTo>
                <a:lnTo>
                  <a:pt x="125015" y="17860"/>
                </a:lnTo>
                <a:lnTo>
                  <a:pt x="133945" y="8930"/>
                </a:lnTo>
                <a:lnTo>
                  <a:pt x="133945" y="8930"/>
                </a:lnTo>
                <a:lnTo>
                  <a:pt x="125015" y="0"/>
                </a:lnTo>
                <a:lnTo>
                  <a:pt x="125015" y="0"/>
                </a:lnTo>
                <a:lnTo>
                  <a:pt x="116086" y="8930"/>
                </a:lnTo>
                <a:lnTo>
                  <a:pt x="98226" y="17860"/>
                </a:lnTo>
                <a:lnTo>
                  <a:pt x="80367" y="26790"/>
                </a:lnTo>
                <a:lnTo>
                  <a:pt x="53578" y="35719"/>
                </a:lnTo>
                <a:lnTo>
                  <a:pt x="35718" y="53579"/>
                </a:lnTo>
                <a:lnTo>
                  <a:pt x="17860" y="62508"/>
                </a:lnTo>
                <a:lnTo>
                  <a:pt x="8930" y="71438"/>
                </a:lnTo>
                <a:lnTo>
                  <a:pt x="0" y="89297"/>
                </a:lnTo>
                <a:lnTo>
                  <a:pt x="0" y="98227"/>
                </a:lnTo>
                <a:lnTo>
                  <a:pt x="8930" y="107157"/>
                </a:lnTo>
                <a:lnTo>
                  <a:pt x="17860" y="125016"/>
                </a:lnTo>
                <a:lnTo>
                  <a:pt x="35718" y="133946"/>
                </a:lnTo>
                <a:lnTo>
                  <a:pt x="53578" y="142876"/>
                </a:lnTo>
                <a:lnTo>
                  <a:pt x="80367" y="151805"/>
                </a:lnTo>
                <a:lnTo>
                  <a:pt x="107156" y="160735"/>
                </a:lnTo>
                <a:lnTo>
                  <a:pt x="125015" y="160735"/>
                </a:lnTo>
                <a:lnTo>
                  <a:pt x="151804" y="169665"/>
                </a:lnTo>
                <a:lnTo>
                  <a:pt x="169664" y="169665"/>
                </a:lnTo>
                <a:lnTo>
                  <a:pt x="178593" y="169665"/>
                </a:lnTo>
                <a:lnTo>
                  <a:pt x="178593" y="16966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71" name="Freeform 27770"/>
          <p:cNvSpPr/>
          <p:nvPr/>
        </p:nvSpPr>
        <p:spPr>
          <a:xfrm>
            <a:off x="6027539" y="1526976"/>
            <a:ext cx="44650" cy="276822"/>
          </a:xfrm>
          <a:custGeom>
            <a:avLst/>
            <a:gdLst/>
            <a:ahLst/>
            <a:cxnLst/>
            <a:rect l="0" t="0" r="0" b="0"/>
            <a:pathLst>
              <a:path w="44650" h="276822">
                <a:moveTo>
                  <a:pt x="44649" y="0"/>
                </a:move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8930"/>
                </a:lnTo>
                <a:lnTo>
                  <a:pt x="44649" y="17860"/>
                </a:lnTo>
                <a:lnTo>
                  <a:pt x="35719" y="26789"/>
                </a:lnTo>
                <a:lnTo>
                  <a:pt x="35719" y="35719"/>
                </a:lnTo>
                <a:lnTo>
                  <a:pt x="35719" y="53578"/>
                </a:lnTo>
                <a:lnTo>
                  <a:pt x="26789" y="71438"/>
                </a:lnTo>
                <a:lnTo>
                  <a:pt x="26789" y="89297"/>
                </a:lnTo>
                <a:lnTo>
                  <a:pt x="17859" y="116086"/>
                </a:lnTo>
                <a:lnTo>
                  <a:pt x="17859" y="133946"/>
                </a:lnTo>
                <a:lnTo>
                  <a:pt x="8930" y="160735"/>
                </a:lnTo>
                <a:lnTo>
                  <a:pt x="8930" y="187524"/>
                </a:lnTo>
                <a:lnTo>
                  <a:pt x="8930" y="205383"/>
                </a:lnTo>
                <a:lnTo>
                  <a:pt x="0" y="223243"/>
                </a:lnTo>
                <a:lnTo>
                  <a:pt x="0" y="232172"/>
                </a:lnTo>
                <a:lnTo>
                  <a:pt x="0" y="250032"/>
                </a:lnTo>
                <a:lnTo>
                  <a:pt x="0" y="267891"/>
                </a:lnTo>
                <a:lnTo>
                  <a:pt x="0" y="276821"/>
                </a:lnTo>
                <a:lnTo>
                  <a:pt x="0" y="276821"/>
                </a:lnTo>
                <a:lnTo>
                  <a:pt x="0" y="27682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72" name="Freeform 27771"/>
          <p:cNvSpPr/>
          <p:nvPr/>
        </p:nvSpPr>
        <p:spPr>
          <a:xfrm>
            <a:off x="5965031" y="1669851"/>
            <a:ext cx="223243" cy="125017"/>
          </a:xfrm>
          <a:custGeom>
            <a:avLst/>
            <a:gdLst/>
            <a:ahLst/>
            <a:cxnLst/>
            <a:rect l="0" t="0" r="0" b="0"/>
            <a:pathLst>
              <a:path w="223243" h="125017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26789" y="35719"/>
                </a:lnTo>
                <a:lnTo>
                  <a:pt x="35719" y="35719"/>
                </a:lnTo>
                <a:lnTo>
                  <a:pt x="53578" y="35719"/>
                </a:lnTo>
                <a:lnTo>
                  <a:pt x="62508" y="35719"/>
                </a:lnTo>
                <a:lnTo>
                  <a:pt x="80367" y="35719"/>
                </a:lnTo>
                <a:lnTo>
                  <a:pt x="89297" y="35719"/>
                </a:lnTo>
                <a:lnTo>
                  <a:pt x="107157" y="35719"/>
                </a:lnTo>
                <a:lnTo>
                  <a:pt x="125016" y="35719"/>
                </a:lnTo>
                <a:lnTo>
                  <a:pt x="133946" y="35719"/>
                </a:lnTo>
                <a:lnTo>
                  <a:pt x="151805" y="35719"/>
                </a:lnTo>
                <a:lnTo>
                  <a:pt x="160735" y="35719"/>
                </a:lnTo>
                <a:lnTo>
                  <a:pt x="169664" y="35719"/>
                </a:lnTo>
                <a:lnTo>
                  <a:pt x="178594" y="35719"/>
                </a:lnTo>
                <a:lnTo>
                  <a:pt x="187524" y="35719"/>
                </a:lnTo>
                <a:lnTo>
                  <a:pt x="196453" y="35719"/>
                </a:lnTo>
                <a:lnTo>
                  <a:pt x="205383" y="35719"/>
                </a:lnTo>
                <a:lnTo>
                  <a:pt x="205383" y="26789"/>
                </a:lnTo>
                <a:lnTo>
                  <a:pt x="214313" y="26789"/>
                </a:lnTo>
                <a:lnTo>
                  <a:pt x="214313" y="26789"/>
                </a:lnTo>
                <a:lnTo>
                  <a:pt x="223242" y="26789"/>
                </a:lnTo>
                <a:lnTo>
                  <a:pt x="223242" y="17860"/>
                </a:lnTo>
                <a:lnTo>
                  <a:pt x="223242" y="17860"/>
                </a:lnTo>
                <a:lnTo>
                  <a:pt x="223242" y="17860"/>
                </a:lnTo>
                <a:lnTo>
                  <a:pt x="223242" y="8930"/>
                </a:lnTo>
                <a:lnTo>
                  <a:pt x="214313" y="8930"/>
                </a:lnTo>
                <a:lnTo>
                  <a:pt x="214313" y="0"/>
                </a:lnTo>
                <a:lnTo>
                  <a:pt x="205383" y="0"/>
                </a:lnTo>
                <a:lnTo>
                  <a:pt x="196453" y="0"/>
                </a:lnTo>
                <a:lnTo>
                  <a:pt x="187524" y="8930"/>
                </a:lnTo>
                <a:lnTo>
                  <a:pt x="178594" y="17860"/>
                </a:lnTo>
                <a:lnTo>
                  <a:pt x="169664" y="26789"/>
                </a:lnTo>
                <a:lnTo>
                  <a:pt x="160735" y="44649"/>
                </a:lnTo>
                <a:lnTo>
                  <a:pt x="151805" y="53578"/>
                </a:lnTo>
                <a:lnTo>
                  <a:pt x="142875" y="71438"/>
                </a:lnTo>
                <a:lnTo>
                  <a:pt x="142875" y="80368"/>
                </a:lnTo>
                <a:lnTo>
                  <a:pt x="142875" y="89297"/>
                </a:lnTo>
                <a:lnTo>
                  <a:pt x="142875" y="98227"/>
                </a:lnTo>
                <a:lnTo>
                  <a:pt x="151805" y="107157"/>
                </a:lnTo>
                <a:lnTo>
                  <a:pt x="151805" y="107157"/>
                </a:lnTo>
                <a:lnTo>
                  <a:pt x="160735" y="116086"/>
                </a:lnTo>
                <a:lnTo>
                  <a:pt x="178594" y="116086"/>
                </a:lnTo>
                <a:lnTo>
                  <a:pt x="187524" y="125016"/>
                </a:lnTo>
                <a:lnTo>
                  <a:pt x="187524" y="125016"/>
                </a:lnTo>
                <a:lnTo>
                  <a:pt x="187524" y="1250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73" name="Freeform 27772"/>
          <p:cNvSpPr/>
          <p:nvPr/>
        </p:nvSpPr>
        <p:spPr>
          <a:xfrm>
            <a:off x="6241852" y="1687711"/>
            <a:ext cx="125016" cy="98227"/>
          </a:xfrm>
          <a:custGeom>
            <a:avLst/>
            <a:gdLst/>
            <a:ahLst/>
            <a:cxnLst/>
            <a:rect l="0" t="0" r="0" b="0"/>
            <a:pathLst>
              <a:path w="125016" h="98227">
                <a:moveTo>
                  <a:pt x="8929" y="17859"/>
                </a:moveTo>
                <a:lnTo>
                  <a:pt x="8929" y="26789"/>
                </a:lnTo>
                <a:lnTo>
                  <a:pt x="8929" y="35718"/>
                </a:lnTo>
                <a:lnTo>
                  <a:pt x="8929" y="35718"/>
                </a:lnTo>
                <a:lnTo>
                  <a:pt x="8929" y="44648"/>
                </a:lnTo>
                <a:lnTo>
                  <a:pt x="8929" y="62508"/>
                </a:lnTo>
                <a:lnTo>
                  <a:pt x="8929" y="71437"/>
                </a:lnTo>
                <a:lnTo>
                  <a:pt x="8929" y="80367"/>
                </a:lnTo>
                <a:lnTo>
                  <a:pt x="8929" y="89297"/>
                </a:lnTo>
                <a:lnTo>
                  <a:pt x="8929" y="89297"/>
                </a:lnTo>
                <a:lnTo>
                  <a:pt x="0" y="89297"/>
                </a:lnTo>
                <a:lnTo>
                  <a:pt x="0" y="98226"/>
                </a:lnTo>
                <a:lnTo>
                  <a:pt x="8929" y="98226"/>
                </a:lnTo>
                <a:lnTo>
                  <a:pt x="8929" y="89297"/>
                </a:lnTo>
                <a:lnTo>
                  <a:pt x="8929" y="80367"/>
                </a:lnTo>
                <a:lnTo>
                  <a:pt x="8929" y="71437"/>
                </a:lnTo>
                <a:lnTo>
                  <a:pt x="17859" y="62508"/>
                </a:lnTo>
                <a:lnTo>
                  <a:pt x="17859" y="44648"/>
                </a:lnTo>
                <a:lnTo>
                  <a:pt x="26789" y="35718"/>
                </a:lnTo>
                <a:lnTo>
                  <a:pt x="35718" y="26789"/>
                </a:lnTo>
                <a:lnTo>
                  <a:pt x="44648" y="17859"/>
                </a:lnTo>
                <a:lnTo>
                  <a:pt x="44648" y="8929"/>
                </a:lnTo>
                <a:lnTo>
                  <a:pt x="53578" y="8929"/>
                </a:lnTo>
                <a:lnTo>
                  <a:pt x="62507" y="8929"/>
                </a:lnTo>
                <a:lnTo>
                  <a:pt x="62507" y="17859"/>
                </a:lnTo>
                <a:lnTo>
                  <a:pt x="62507" y="26789"/>
                </a:lnTo>
                <a:lnTo>
                  <a:pt x="62507" y="26789"/>
                </a:lnTo>
                <a:lnTo>
                  <a:pt x="62507" y="35718"/>
                </a:lnTo>
                <a:lnTo>
                  <a:pt x="62507" y="44648"/>
                </a:lnTo>
                <a:lnTo>
                  <a:pt x="62507" y="53578"/>
                </a:lnTo>
                <a:lnTo>
                  <a:pt x="62507" y="62508"/>
                </a:lnTo>
                <a:lnTo>
                  <a:pt x="53578" y="62508"/>
                </a:lnTo>
                <a:lnTo>
                  <a:pt x="53578" y="62508"/>
                </a:lnTo>
                <a:lnTo>
                  <a:pt x="53578" y="62508"/>
                </a:lnTo>
                <a:lnTo>
                  <a:pt x="53578" y="53578"/>
                </a:lnTo>
                <a:lnTo>
                  <a:pt x="62507" y="53578"/>
                </a:lnTo>
                <a:lnTo>
                  <a:pt x="62507" y="44648"/>
                </a:lnTo>
                <a:lnTo>
                  <a:pt x="62507" y="35718"/>
                </a:lnTo>
                <a:lnTo>
                  <a:pt x="71437" y="26789"/>
                </a:lnTo>
                <a:lnTo>
                  <a:pt x="71437" y="17859"/>
                </a:lnTo>
                <a:lnTo>
                  <a:pt x="80367" y="8929"/>
                </a:lnTo>
                <a:lnTo>
                  <a:pt x="80367" y="0"/>
                </a:lnTo>
                <a:lnTo>
                  <a:pt x="89296" y="0"/>
                </a:lnTo>
                <a:lnTo>
                  <a:pt x="98226" y="0"/>
                </a:lnTo>
                <a:lnTo>
                  <a:pt x="98226" y="0"/>
                </a:lnTo>
                <a:lnTo>
                  <a:pt x="107156" y="8929"/>
                </a:lnTo>
                <a:lnTo>
                  <a:pt x="107156" y="17859"/>
                </a:lnTo>
                <a:lnTo>
                  <a:pt x="107156" y="26789"/>
                </a:lnTo>
                <a:lnTo>
                  <a:pt x="116086" y="44648"/>
                </a:lnTo>
                <a:lnTo>
                  <a:pt x="116086" y="53578"/>
                </a:lnTo>
                <a:lnTo>
                  <a:pt x="116086" y="62508"/>
                </a:lnTo>
                <a:lnTo>
                  <a:pt x="116086" y="80367"/>
                </a:lnTo>
                <a:lnTo>
                  <a:pt x="125015" y="89297"/>
                </a:lnTo>
                <a:lnTo>
                  <a:pt x="125015" y="98226"/>
                </a:lnTo>
                <a:lnTo>
                  <a:pt x="125015" y="98226"/>
                </a:lnTo>
                <a:lnTo>
                  <a:pt x="125015" y="982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74" name="Freeform 27773"/>
          <p:cNvSpPr/>
          <p:nvPr/>
        </p:nvSpPr>
        <p:spPr>
          <a:xfrm>
            <a:off x="6429375" y="1669851"/>
            <a:ext cx="89298" cy="178595"/>
          </a:xfrm>
          <a:custGeom>
            <a:avLst/>
            <a:gdLst/>
            <a:ahLst/>
            <a:cxnLst/>
            <a:rect l="0" t="0" r="0" b="0"/>
            <a:pathLst>
              <a:path w="89298" h="178595">
                <a:moveTo>
                  <a:pt x="26789" y="80368"/>
                </a:moveTo>
                <a:lnTo>
                  <a:pt x="26789" y="89297"/>
                </a:lnTo>
                <a:lnTo>
                  <a:pt x="26789" y="107157"/>
                </a:lnTo>
                <a:lnTo>
                  <a:pt x="26789" y="107157"/>
                </a:lnTo>
                <a:lnTo>
                  <a:pt x="17859" y="125016"/>
                </a:lnTo>
                <a:lnTo>
                  <a:pt x="17859" y="142875"/>
                </a:lnTo>
                <a:lnTo>
                  <a:pt x="8930" y="151805"/>
                </a:lnTo>
                <a:lnTo>
                  <a:pt x="8930" y="169664"/>
                </a:lnTo>
                <a:lnTo>
                  <a:pt x="8930" y="178594"/>
                </a:lnTo>
                <a:lnTo>
                  <a:pt x="0" y="178594"/>
                </a:lnTo>
                <a:lnTo>
                  <a:pt x="0" y="178594"/>
                </a:lnTo>
                <a:lnTo>
                  <a:pt x="0" y="178594"/>
                </a:lnTo>
                <a:lnTo>
                  <a:pt x="0" y="178594"/>
                </a:lnTo>
                <a:lnTo>
                  <a:pt x="0" y="169664"/>
                </a:lnTo>
                <a:lnTo>
                  <a:pt x="0" y="160735"/>
                </a:lnTo>
                <a:lnTo>
                  <a:pt x="0" y="151805"/>
                </a:lnTo>
                <a:lnTo>
                  <a:pt x="0" y="125016"/>
                </a:lnTo>
                <a:lnTo>
                  <a:pt x="0" y="107157"/>
                </a:lnTo>
                <a:lnTo>
                  <a:pt x="0" y="80368"/>
                </a:lnTo>
                <a:lnTo>
                  <a:pt x="0" y="62508"/>
                </a:lnTo>
                <a:lnTo>
                  <a:pt x="0" y="44649"/>
                </a:lnTo>
                <a:lnTo>
                  <a:pt x="8930" y="26789"/>
                </a:lnTo>
                <a:lnTo>
                  <a:pt x="8930" y="17860"/>
                </a:lnTo>
                <a:lnTo>
                  <a:pt x="17859" y="8930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8930"/>
                </a:lnTo>
                <a:lnTo>
                  <a:pt x="80367" y="17860"/>
                </a:lnTo>
                <a:lnTo>
                  <a:pt x="89297" y="26789"/>
                </a:lnTo>
                <a:lnTo>
                  <a:pt x="89297" y="35719"/>
                </a:lnTo>
                <a:lnTo>
                  <a:pt x="89297" y="53578"/>
                </a:lnTo>
                <a:lnTo>
                  <a:pt x="89297" y="62508"/>
                </a:lnTo>
                <a:lnTo>
                  <a:pt x="80367" y="71438"/>
                </a:lnTo>
                <a:lnTo>
                  <a:pt x="71438" y="80368"/>
                </a:lnTo>
                <a:lnTo>
                  <a:pt x="62508" y="89297"/>
                </a:lnTo>
                <a:lnTo>
                  <a:pt x="53578" y="98227"/>
                </a:lnTo>
                <a:lnTo>
                  <a:pt x="44648" y="98227"/>
                </a:lnTo>
                <a:lnTo>
                  <a:pt x="35719" y="98227"/>
                </a:lnTo>
                <a:lnTo>
                  <a:pt x="26789" y="98227"/>
                </a:lnTo>
                <a:lnTo>
                  <a:pt x="17859" y="98227"/>
                </a:lnTo>
                <a:lnTo>
                  <a:pt x="17859" y="982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75" name="Freeform 27774"/>
          <p:cNvSpPr/>
          <p:nvPr/>
        </p:nvSpPr>
        <p:spPr>
          <a:xfrm>
            <a:off x="6652617" y="1634133"/>
            <a:ext cx="35720" cy="1"/>
          </a:xfrm>
          <a:custGeom>
            <a:avLst/>
            <a:gdLst/>
            <a:ahLst/>
            <a:cxnLst/>
            <a:rect l="0" t="0" r="0" b="0"/>
            <a:pathLst>
              <a:path w="35720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76" name="Freeform 27775"/>
          <p:cNvSpPr/>
          <p:nvPr/>
        </p:nvSpPr>
        <p:spPr>
          <a:xfrm>
            <a:off x="6625828" y="1696640"/>
            <a:ext cx="107157" cy="8931"/>
          </a:xfrm>
          <a:custGeom>
            <a:avLst/>
            <a:gdLst/>
            <a:ahLst/>
            <a:cxnLst/>
            <a:rect l="0" t="0" r="0" b="0"/>
            <a:pathLst>
              <a:path w="107157" h="8931">
                <a:moveTo>
                  <a:pt x="0" y="0"/>
                </a:move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71438" y="8930"/>
                </a:lnTo>
                <a:lnTo>
                  <a:pt x="89297" y="8930"/>
                </a:lnTo>
                <a:lnTo>
                  <a:pt x="98227" y="893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77" name="Freeform 27776"/>
          <p:cNvSpPr/>
          <p:nvPr/>
        </p:nvSpPr>
        <p:spPr>
          <a:xfrm>
            <a:off x="6911578" y="1473398"/>
            <a:ext cx="26790" cy="267892"/>
          </a:xfrm>
          <a:custGeom>
            <a:avLst/>
            <a:gdLst/>
            <a:ahLst/>
            <a:cxnLst/>
            <a:rect l="0" t="0" r="0" b="0"/>
            <a:pathLst>
              <a:path w="26790" h="267892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26789"/>
                </a:lnTo>
                <a:lnTo>
                  <a:pt x="26789" y="44649"/>
                </a:lnTo>
                <a:lnTo>
                  <a:pt x="26789" y="62508"/>
                </a:lnTo>
                <a:lnTo>
                  <a:pt x="26789" y="80367"/>
                </a:lnTo>
                <a:lnTo>
                  <a:pt x="17860" y="98227"/>
                </a:lnTo>
                <a:lnTo>
                  <a:pt x="17860" y="116086"/>
                </a:lnTo>
                <a:lnTo>
                  <a:pt x="17860" y="142875"/>
                </a:lnTo>
                <a:lnTo>
                  <a:pt x="17860" y="160735"/>
                </a:lnTo>
                <a:lnTo>
                  <a:pt x="8930" y="187524"/>
                </a:lnTo>
                <a:lnTo>
                  <a:pt x="8930" y="205383"/>
                </a:lnTo>
                <a:lnTo>
                  <a:pt x="8930" y="223242"/>
                </a:lnTo>
                <a:lnTo>
                  <a:pt x="0" y="241102"/>
                </a:lnTo>
                <a:lnTo>
                  <a:pt x="0" y="250031"/>
                </a:lnTo>
                <a:lnTo>
                  <a:pt x="0" y="258961"/>
                </a:lnTo>
                <a:lnTo>
                  <a:pt x="0" y="267891"/>
                </a:lnTo>
                <a:lnTo>
                  <a:pt x="0" y="26789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78" name="Freeform 27777"/>
          <p:cNvSpPr/>
          <p:nvPr/>
        </p:nvSpPr>
        <p:spPr>
          <a:xfrm>
            <a:off x="6858000" y="1660922"/>
            <a:ext cx="89298" cy="8930"/>
          </a:xfrm>
          <a:custGeom>
            <a:avLst/>
            <a:gdLst/>
            <a:ahLst/>
            <a:cxnLst/>
            <a:rect l="0" t="0" r="0" b="0"/>
            <a:pathLst>
              <a:path w="89298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8929"/>
                </a:lnTo>
                <a:lnTo>
                  <a:pt x="35719" y="0"/>
                </a:lnTo>
                <a:lnTo>
                  <a:pt x="53578" y="0"/>
                </a:lnTo>
                <a:lnTo>
                  <a:pt x="71438" y="0"/>
                </a:lnTo>
                <a:lnTo>
                  <a:pt x="8036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79" name="Freeform 27778"/>
          <p:cNvSpPr/>
          <p:nvPr/>
        </p:nvSpPr>
        <p:spPr>
          <a:xfrm>
            <a:off x="6991945" y="1616273"/>
            <a:ext cx="80369" cy="116087"/>
          </a:xfrm>
          <a:custGeom>
            <a:avLst/>
            <a:gdLst/>
            <a:ahLst/>
            <a:cxnLst/>
            <a:rect l="0" t="0" r="0" b="0"/>
            <a:pathLst>
              <a:path w="80369" h="116087">
                <a:moveTo>
                  <a:pt x="44649" y="44649"/>
                </a:moveTo>
                <a:lnTo>
                  <a:pt x="44649" y="44649"/>
                </a:lnTo>
                <a:lnTo>
                  <a:pt x="44649" y="44649"/>
                </a:lnTo>
                <a:lnTo>
                  <a:pt x="53578" y="44649"/>
                </a:lnTo>
                <a:lnTo>
                  <a:pt x="62508" y="35719"/>
                </a:lnTo>
                <a:lnTo>
                  <a:pt x="62508" y="35719"/>
                </a:lnTo>
                <a:lnTo>
                  <a:pt x="71438" y="17860"/>
                </a:lnTo>
                <a:lnTo>
                  <a:pt x="71438" y="17860"/>
                </a:lnTo>
                <a:lnTo>
                  <a:pt x="80368" y="893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71438" y="0"/>
                </a:lnTo>
                <a:lnTo>
                  <a:pt x="62508" y="8930"/>
                </a:lnTo>
                <a:lnTo>
                  <a:pt x="53578" y="8930"/>
                </a:lnTo>
                <a:lnTo>
                  <a:pt x="35719" y="17860"/>
                </a:lnTo>
                <a:lnTo>
                  <a:pt x="26789" y="26789"/>
                </a:lnTo>
                <a:lnTo>
                  <a:pt x="8930" y="35719"/>
                </a:lnTo>
                <a:lnTo>
                  <a:pt x="0" y="53578"/>
                </a:ln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8930" y="107156"/>
                </a:lnTo>
                <a:lnTo>
                  <a:pt x="17860" y="107156"/>
                </a:lnTo>
                <a:lnTo>
                  <a:pt x="26789" y="116086"/>
                </a:lnTo>
                <a:lnTo>
                  <a:pt x="44649" y="116086"/>
                </a:lnTo>
                <a:lnTo>
                  <a:pt x="53578" y="107156"/>
                </a:lnTo>
                <a:lnTo>
                  <a:pt x="71438" y="107156"/>
                </a:lnTo>
                <a:lnTo>
                  <a:pt x="80368" y="107156"/>
                </a:lnTo>
                <a:lnTo>
                  <a:pt x="80368" y="1071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80" name="Freeform 27779"/>
          <p:cNvSpPr/>
          <p:nvPr/>
        </p:nvSpPr>
        <p:spPr>
          <a:xfrm>
            <a:off x="7134820" y="1616273"/>
            <a:ext cx="142876" cy="98228"/>
          </a:xfrm>
          <a:custGeom>
            <a:avLst/>
            <a:gdLst/>
            <a:ahLst/>
            <a:cxnLst/>
            <a:rect l="0" t="0" r="0" b="0"/>
            <a:pathLst>
              <a:path w="142876" h="98228">
                <a:moveTo>
                  <a:pt x="17860" y="17860"/>
                </a:moveTo>
                <a:lnTo>
                  <a:pt x="1786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44649"/>
                </a:lnTo>
                <a:lnTo>
                  <a:pt x="8930" y="44649"/>
                </a:lnTo>
                <a:lnTo>
                  <a:pt x="8930" y="53578"/>
                </a:lnTo>
                <a:lnTo>
                  <a:pt x="8930" y="71438"/>
                </a:lnTo>
                <a:lnTo>
                  <a:pt x="8930" y="80367"/>
                </a:lnTo>
                <a:lnTo>
                  <a:pt x="8930" y="89297"/>
                </a:lnTo>
                <a:lnTo>
                  <a:pt x="0" y="89297"/>
                </a:lnTo>
                <a:lnTo>
                  <a:pt x="0" y="98227"/>
                </a:lnTo>
                <a:lnTo>
                  <a:pt x="0" y="98227"/>
                </a:lnTo>
                <a:lnTo>
                  <a:pt x="0" y="89297"/>
                </a:lnTo>
                <a:lnTo>
                  <a:pt x="0" y="89297"/>
                </a:lnTo>
                <a:lnTo>
                  <a:pt x="0" y="80367"/>
                </a:lnTo>
                <a:lnTo>
                  <a:pt x="0" y="80367"/>
                </a:lnTo>
                <a:lnTo>
                  <a:pt x="8930" y="71438"/>
                </a:lnTo>
                <a:lnTo>
                  <a:pt x="8930" y="62508"/>
                </a:lnTo>
                <a:lnTo>
                  <a:pt x="17860" y="44649"/>
                </a:lnTo>
                <a:lnTo>
                  <a:pt x="17860" y="35719"/>
                </a:lnTo>
                <a:lnTo>
                  <a:pt x="26789" y="17860"/>
                </a:lnTo>
                <a:lnTo>
                  <a:pt x="35719" y="8930"/>
                </a:lnTo>
                <a:lnTo>
                  <a:pt x="44649" y="0"/>
                </a:ln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  <a:lnTo>
                  <a:pt x="71438" y="8930"/>
                </a:lnTo>
                <a:lnTo>
                  <a:pt x="71438" y="8930"/>
                </a:lnTo>
                <a:lnTo>
                  <a:pt x="80368" y="17860"/>
                </a:lnTo>
                <a:lnTo>
                  <a:pt x="80368" y="35719"/>
                </a:lnTo>
                <a:lnTo>
                  <a:pt x="80368" y="44649"/>
                </a:lnTo>
                <a:lnTo>
                  <a:pt x="80368" y="62508"/>
                </a:lnTo>
                <a:lnTo>
                  <a:pt x="80368" y="71438"/>
                </a:lnTo>
                <a:lnTo>
                  <a:pt x="80368" y="80367"/>
                </a:lnTo>
                <a:lnTo>
                  <a:pt x="80368" y="80367"/>
                </a:lnTo>
                <a:lnTo>
                  <a:pt x="80368" y="80367"/>
                </a:lnTo>
                <a:lnTo>
                  <a:pt x="80368" y="80367"/>
                </a:lnTo>
                <a:lnTo>
                  <a:pt x="80368" y="80367"/>
                </a:lnTo>
                <a:lnTo>
                  <a:pt x="80368" y="71438"/>
                </a:lnTo>
                <a:lnTo>
                  <a:pt x="89297" y="62508"/>
                </a:lnTo>
                <a:lnTo>
                  <a:pt x="89297" y="53578"/>
                </a:lnTo>
                <a:lnTo>
                  <a:pt x="98227" y="35719"/>
                </a:lnTo>
                <a:lnTo>
                  <a:pt x="98227" y="26789"/>
                </a:lnTo>
                <a:lnTo>
                  <a:pt x="107157" y="17860"/>
                </a:lnTo>
                <a:lnTo>
                  <a:pt x="107157" y="8930"/>
                </a:lnTo>
                <a:lnTo>
                  <a:pt x="116086" y="0"/>
                </a:lnTo>
                <a:lnTo>
                  <a:pt x="116086" y="0"/>
                </a:lnTo>
                <a:lnTo>
                  <a:pt x="125016" y="0"/>
                </a:lnTo>
                <a:lnTo>
                  <a:pt x="125016" y="0"/>
                </a:lnTo>
                <a:lnTo>
                  <a:pt x="133946" y="8930"/>
                </a:lnTo>
                <a:lnTo>
                  <a:pt x="133946" y="17860"/>
                </a:lnTo>
                <a:lnTo>
                  <a:pt x="133946" y="26789"/>
                </a:lnTo>
                <a:lnTo>
                  <a:pt x="133946" y="44649"/>
                </a:lnTo>
                <a:lnTo>
                  <a:pt x="133946" y="53578"/>
                </a:lnTo>
                <a:lnTo>
                  <a:pt x="142875" y="62508"/>
                </a:lnTo>
                <a:lnTo>
                  <a:pt x="142875" y="71438"/>
                </a:lnTo>
                <a:lnTo>
                  <a:pt x="142875" y="7143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81" name="Freeform 27780"/>
          <p:cNvSpPr/>
          <p:nvPr/>
        </p:nvSpPr>
        <p:spPr>
          <a:xfrm>
            <a:off x="7340203" y="1580554"/>
            <a:ext cx="98228" cy="205384"/>
          </a:xfrm>
          <a:custGeom>
            <a:avLst/>
            <a:gdLst/>
            <a:ahLst/>
            <a:cxnLst/>
            <a:rect l="0" t="0" r="0" b="0"/>
            <a:pathLst>
              <a:path w="98228" h="205384">
                <a:moveTo>
                  <a:pt x="8930" y="107157"/>
                </a:moveTo>
                <a:lnTo>
                  <a:pt x="8930" y="116086"/>
                </a:lnTo>
                <a:lnTo>
                  <a:pt x="8930" y="133946"/>
                </a:lnTo>
                <a:lnTo>
                  <a:pt x="8930" y="133946"/>
                </a:lnTo>
                <a:lnTo>
                  <a:pt x="8930" y="151805"/>
                </a:lnTo>
                <a:lnTo>
                  <a:pt x="8930" y="169665"/>
                </a:lnTo>
                <a:lnTo>
                  <a:pt x="8930" y="187524"/>
                </a:lnTo>
                <a:lnTo>
                  <a:pt x="8930" y="196454"/>
                </a:lnTo>
                <a:lnTo>
                  <a:pt x="0" y="205383"/>
                </a:lnTo>
                <a:lnTo>
                  <a:pt x="0" y="205383"/>
                </a:lnTo>
                <a:lnTo>
                  <a:pt x="0" y="205383"/>
                </a:lnTo>
                <a:lnTo>
                  <a:pt x="0" y="205383"/>
                </a:lnTo>
                <a:lnTo>
                  <a:pt x="0" y="205383"/>
                </a:lnTo>
                <a:lnTo>
                  <a:pt x="0" y="196454"/>
                </a:lnTo>
                <a:lnTo>
                  <a:pt x="0" y="187524"/>
                </a:lnTo>
                <a:lnTo>
                  <a:pt x="0" y="178594"/>
                </a:lnTo>
                <a:lnTo>
                  <a:pt x="0" y="160735"/>
                </a:lnTo>
                <a:lnTo>
                  <a:pt x="0" y="133946"/>
                </a:lnTo>
                <a:lnTo>
                  <a:pt x="0" y="116086"/>
                </a:lnTo>
                <a:lnTo>
                  <a:pt x="0" y="89297"/>
                </a:lnTo>
                <a:lnTo>
                  <a:pt x="0" y="71438"/>
                </a:lnTo>
                <a:lnTo>
                  <a:pt x="0" y="53579"/>
                </a:lnTo>
                <a:lnTo>
                  <a:pt x="8930" y="44649"/>
                </a:lnTo>
                <a:lnTo>
                  <a:pt x="8930" y="26790"/>
                </a:lnTo>
                <a:lnTo>
                  <a:pt x="8930" y="17860"/>
                </a:lnTo>
                <a:lnTo>
                  <a:pt x="17860" y="893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8930"/>
                </a:lnTo>
                <a:lnTo>
                  <a:pt x="80367" y="17860"/>
                </a:lnTo>
                <a:lnTo>
                  <a:pt x="89297" y="26790"/>
                </a:lnTo>
                <a:lnTo>
                  <a:pt x="89297" y="35719"/>
                </a:lnTo>
                <a:lnTo>
                  <a:pt x="98227" y="44649"/>
                </a:lnTo>
                <a:lnTo>
                  <a:pt x="98227" y="53579"/>
                </a:lnTo>
                <a:lnTo>
                  <a:pt x="98227" y="71438"/>
                </a:lnTo>
                <a:lnTo>
                  <a:pt x="98227" y="80368"/>
                </a:lnTo>
                <a:lnTo>
                  <a:pt x="89297" y="80368"/>
                </a:lnTo>
                <a:lnTo>
                  <a:pt x="89297" y="89297"/>
                </a:lnTo>
                <a:lnTo>
                  <a:pt x="80367" y="89297"/>
                </a:lnTo>
                <a:lnTo>
                  <a:pt x="62508" y="89297"/>
                </a:lnTo>
                <a:lnTo>
                  <a:pt x="53578" y="89297"/>
                </a:lnTo>
                <a:lnTo>
                  <a:pt x="53578" y="89297"/>
                </a:lnTo>
                <a:lnTo>
                  <a:pt x="53578" y="892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82" name="Freeform 27781"/>
          <p:cNvSpPr/>
          <p:nvPr/>
        </p:nvSpPr>
        <p:spPr>
          <a:xfrm>
            <a:off x="7483078" y="1562695"/>
            <a:ext cx="71439" cy="116087"/>
          </a:xfrm>
          <a:custGeom>
            <a:avLst/>
            <a:gdLst/>
            <a:ahLst/>
            <a:cxnLst/>
            <a:rect l="0" t="0" r="0" b="0"/>
            <a:pathLst>
              <a:path w="71439" h="116087">
                <a:moveTo>
                  <a:pt x="0" y="71438"/>
                </a:moveTo>
                <a:lnTo>
                  <a:pt x="0" y="71438"/>
                </a:lnTo>
                <a:lnTo>
                  <a:pt x="8930" y="71438"/>
                </a:lnTo>
                <a:lnTo>
                  <a:pt x="8930" y="71438"/>
                </a:lnTo>
                <a:lnTo>
                  <a:pt x="17860" y="71438"/>
                </a:lnTo>
                <a:lnTo>
                  <a:pt x="26789" y="62508"/>
                </a:lnTo>
                <a:lnTo>
                  <a:pt x="35719" y="62508"/>
                </a:lnTo>
                <a:lnTo>
                  <a:pt x="44649" y="53578"/>
                </a:lnTo>
                <a:lnTo>
                  <a:pt x="53578" y="44649"/>
                </a:lnTo>
                <a:lnTo>
                  <a:pt x="62508" y="44649"/>
                </a:lnTo>
                <a:lnTo>
                  <a:pt x="62508" y="35719"/>
                </a:lnTo>
                <a:lnTo>
                  <a:pt x="62508" y="26789"/>
                </a:lnTo>
                <a:lnTo>
                  <a:pt x="71438" y="17859"/>
                </a:lnTo>
                <a:lnTo>
                  <a:pt x="62508" y="8930"/>
                </a:lnTo>
                <a:lnTo>
                  <a:pt x="62508" y="8930"/>
                </a:lnTo>
                <a:lnTo>
                  <a:pt x="62508" y="0"/>
                </a:lnTo>
                <a:lnTo>
                  <a:pt x="53578" y="8930"/>
                </a:lnTo>
                <a:lnTo>
                  <a:pt x="44649" y="17859"/>
                </a:lnTo>
                <a:lnTo>
                  <a:pt x="44649" y="26789"/>
                </a:lnTo>
                <a:lnTo>
                  <a:pt x="35719" y="44649"/>
                </a:lnTo>
                <a:lnTo>
                  <a:pt x="26789" y="53578"/>
                </a:lnTo>
                <a:lnTo>
                  <a:pt x="17860" y="71438"/>
                </a:lnTo>
                <a:lnTo>
                  <a:pt x="17860" y="80367"/>
                </a:lnTo>
                <a:lnTo>
                  <a:pt x="17860" y="89297"/>
                </a:lnTo>
                <a:lnTo>
                  <a:pt x="17860" y="98227"/>
                </a:lnTo>
                <a:lnTo>
                  <a:pt x="26789" y="107156"/>
                </a:lnTo>
                <a:lnTo>
                  <a:pt x="35719" y="116086"/>
                </a:lnTo>
                <a:lnTo>
                  <a:pt x="35719" y="116086"/>
                </a:lnTo>
                <a:lnTo>
                  <a:pt x="44649" y="116086"/>
                </a:lnTo>
                <a:lnTo>
                  <a:pt x="44649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83" name="Freeform 27782"/>
          <p:cNvSpPr/>
          <p:nvPr/>
        </p:nvSpPr>
        <p:spPr>
          <a:xfrm>
            <a:off x="7617023" y="1580554"/>
            <a:ext cx="53580" cy="98228"/>
          </a:xfrm>
          <a:custGeom>
            <a:avLst/>
            <a:gdLst/>
            <a:ahLst/>
            <a:cxnLst/>
            <a:rect l="0" t="0" r="0" b="0"/>
            <a:pathLst>
              <a:path w="53580" h="98228">
                <a:moveTo>
                  <a:pt x="17860" y="35719"/>
                </a:moveTo>
                <a:lnTo>
                  <a:pt x="17860" y="44649"/>
                </a:lnTo>
                <a:lnTo>
                  <a:pt x="8930" y="44649"/>
                </a:lnTo>
                <a:lnTo>
                  <a:pt x="8930" y="53579"/>
                </a:lnTo>
                <a:lnTo>
                  <a:pt x="8930" y="62508"/>
                </a:lnTo>
                <a:lnTo>
                  <a:pt x="0" y="71438"/>
                </a:lnTo>
                <a:lnTo>
                  <a:pt x="0" y="80368"/>
                </a:lnTo>
                <a:lnTo>
                  <a:pt x="0" y="8929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89297"/>
                </a:lnTo>
                <a:lnTo>
                  <a:pt x="0" y="80368"/>
                </a:lnTo>
                <a:lnTo>
                  <a:pt x="0" y="71438"/>
                </a:lnTo>
                <a:lnTo>
                  <a:pt x="8930" y="62508"/>
                </a:lnTo>
                <a:lnTo>
                  <a:pt x="8930" y="44649"/>
                </a:lnTo>
                <a:lnTo>
                  <a:pt x="8930" y="35719"/>
                </a:lnTo>
                <a:lnTo>
                  <a:pt x="17860" y="26790"/>
                </a:lnTo>
                <a:lnTo>
                  <a:pt x="17860" y="17860"/>
                </a:lnTo>
                <a:lnTo>
                  <a:pt x="26790" y="8930"/>
                </a:lnTo>
                <a:lnTo>
                  <a:pt x="26790" y="0"/>
                </a:lnTo>
                <a:lnTo>
                  <a:pt x="35719" y="0"/>
                </a:lnTo>
                <a:lnTo>
                  <a:pt x="35719" y="0"/>
                </a:lnTo>
                <a:lnTo>
                  <a:pt x="44649" y="0"/>
                </a:lnTo>
                <a:lnTo>
                  <a:pt x="53579" y="0"/>
                </a:lnTo>
                <a:lnTo>
                  <a:pt x="53579" y="0"/>
                </a:lnTo>
                <a:lnTo>
                  <a:pt x="5357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84" name="Freeform 27783"/>
          <p:cNvSpPr/>
          <p:nvPr/>
        </p:nvSpPr>
        <p:spPr>
          <a:xfrm>
            <a:off x="7715250" y="1580554"/>
            <a:ext cx="133946" cy="98228"/>
          </a:xfrm>
          <a:custGeom>
            <a:avLst/>
            <a:gdLst/>
            <a:ahLst/>
            <a:cxnLst/>
            <a:rect l="0" t="0" r="0" b="0"/>
            <a:pathLst>
              <a:path w="133946" h="98228">
                <a:moveTo>
                  <a:pt x="62508" y="8930"/>
                </a:move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8930"/>
                </a:lnTo>
                <a:lnTo>
                  <a:pt x="35719" y="17860"/>
                </a:lnTo>
                <a:lnTo>
                  <a:pt x="35719" y="26790"/>
                </a:lnTo>
                <a:lnTo>
                  <a:pt x="26789" y="35719"/>
                </a:lnTo>
                <a:lnTo>
                  <a:pt x="8930" y="44649"/>
                </a:lnTo>
                <a:lnTo>
                  <a:pt x="8930" y="53579"/>
                </a:lnTo>
                <a:lnTo>
                  <a:pt x="0" y="6250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8930" y="71438"/>
                </a:lnTo>
                <a:lnTo>
                  <a:pt x="8930" y="71438"/>
                </a:lnTo>
                <a:lnTo>
                  <a:pt x="17859" y="62508"/>
                </a:lnTo>
                <a:lnTo>
                  <a:pt x="26789" y="53579"/>
                </a:lnTo>
                <a:lnTo>
                  <a:pt x="26789" y="53579"/>
                </a:lnTo>
                <a:lnTo>
                  <a:pt x="35719" y="44649"/>
                </a:lnTo>
                <a:lnTo>
                  <a:pt x="35719" y="35719"/>
                </a:lnTo>
                <a:lnTo>
                  <a:pt x="44648" y="35719"/>
                </a:lnTo>
                <a:lnTo>
                  <a:pt x="44648" y="26790"/>
                </a:lnTo>
                <a:lnTo>
                  <a:pt x="44648" y="26790"/>
                </a:lnTo>
                <a:lnTo>
                  <a:pt x="53578" y="35719"/>
                </a:lnTo>
                <a:lnTo>
                  <a:pt x="53578" y="44649"/>
                </a:lnTo>
                <a:lnTo>
                  <a:pt x="62508" y="53579"/>
                </a:lnTo>
                <a:lnTo>
                  <a:pt x="71438" y="62508"/>
                </a:lnTo>
                <a:lnTo>
                  <a:pt x="80367" y="71438"/>
                </a:lnTo>
                <a:lnTo>
                  <a:pt x="80367" y="80368"/>
                </a:lnTo>
                <a:lnTo>
                  <a:pt x="89297" y="80368"/>
                </a:lnTo>
                <a:lnTo>
                  <a:pt x="98227" y="89297"/>
                </a:lnTo>
                <a:lnTo>
                  <a:pt x="98227" y="98227"/>
                </a:lnTo>
                <a:lnTo>
                  <a:pt x="107156" y="98227"/>
                </a:lnTo>
                <a:lnTo>
                  <a:pt x="125016" y="98227"/>
                </a:lnTo>
                <a:lnTo>
                  <a:pt x="133945" y="98227"/>
                </a:lnTo>
                <a:lnTo>
                  <a:pt x="133945" y="98227"/>
                </a:lnTo>
                <a:lnTo>
                  <a:pt x="133945" y="982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85" name="Freeform 27784"/>
          <p:cNvSpPr/>
          <p:nvPr/>
        </p:nvSpPr>
        <p:spPr>
          <a:xfrm>
            <a:off x="7902773" y="1446609"/>
            <a:ext cx="35720" cy="223243"/>
          </a:xfrm>
          <a:custGeom>
            <a:avLst/>
            <a:gdLst/>
            <a:ahLst/>
            <a:cxnLst/>
            <a:rect l="0" t="0" r="0" b="0"/>
            <a:pathLst>
              <a:path w="35720" h="223243">
                <a:moveTo>
                  <a:pt x="35719" y="0"/>
                </a:move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26790" y="17860"/>
                </a:lnTo>
                <a:lnTo>
                  <a:pt x="26790" y="26789"/>
                </a:lnTo>
                <a:lnTo>
                  <a:pt x="17860" y="44649"/>
                </a:lnTo>
                <a:lnTo>
                  <a:pt x="17860" y="62508"/>
                </a:lnTo>
                <a:lnTo>
                  <a:pt x="8930" y="80367"/>
                </a:lnTo>
                <a:lnTo>
                  <a:pt x="8930" y="98227"/>
                </a:lnTo>
                <a:lnTo>
                  <a:pt x="0" y="116086"/>
                </a:lnTo>
                <a:lnTo>
                  <a:pt x="0" y="133945"/>
                </a:lnTo>
                <a:lnTo>
                  <a:pt x="0" y="151805"/>
                </a:lnTo>
                <a:lnTo>
                  <a:pt x="0" y="169664"/>
                </a:lnTo>
                <a:lnTo>
                  <a:pt x="0" y="187524"/>
                </a:lnTo>
                <a:lnTo>
                  <a:pt x="0" y="196453"/>
                </a:lnTo>
                <a:lnTo>
                  <a:pt x="0" y="214313"/>
                </a:lnTo>
                <a:lnTo>
                  <a:pt x="0" y="223242"/>
                </a:lnTo>
                <a:lnTo>
                  <a:pt x="0" y="223242"/>
                </a:lnTo>
                <a:lnTo>
                  <a:pt x="0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86" name="Freeform 27785"/>
          <p:cNvSpPr/>
          <p:nvPr/>
        </p:nvSpPr>
        <p:spPr>
          <a:xfrm>
            <a:off x="7840266" y="1580554"/>
            <a:ext cx="133946" cy="8931"/>
          </a:xfrm>
          <a:custGeom>
            <a:avLst/>
            <a:gdLst/>
            <a:ahLst/>
            <a:cxnLst/>
            <a:rect l="0" t="0" r="0" b="0"/>
            <a:pathLst>
              <a:path w="133946" h="8931">
                <a:moveTo>
                  <a:pt x="0" y="8930"/>
                </a:move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35718" y="0"/>
                </a:lnTo>
                <a:lnTo>
                  <a:pt x="53578" y="0"/>
                </a:lnTo>
                <a:lnTo>
                  <a:pt x="80367" y="0"/>
                </a:lnTo>
                <a:lnTo>
                  <a:pt x="98226" y="0"/>
                </a:lnTo>
                <a:lnTo>
                  <a:pt x="116086" y="0"/>
                </a:lnTo>
                <a:lnTo>
                  <a:pt x="125015" y="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87" name="Freeform 27786"/>
          <p:cNvSpPr/>
          <p:nvPr/>
        </p:nvSpPr>
        <p:spPr>
          <a:xfrm>
            <a:off x="7965281" y="1535906"/>
            <a:ext cx="125017" cy="116087"/>
          </a:xfrm>
          <a:custGeom>
            <a:avLst/>
            <a:gdLst/>
            <a:ahLst/>
            <a:cxnLst/>
            <a:rect l="0" t="0" r="0" b="0"/>
            <a:pathLst>
              <a:path w="125017" h="116087">
                <a:moveTo>
                  <a:pt x="8930" y="53578"/>
                </a:move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0" y="71438"/>
                </a:lnTo>
                <a:lnTo>
                  <a:pt x="0" y="89297"/>
                </a:lnTo>
                <a:lnTo>
                  <a:pt x="0" y="98227"/>
                </a:lnTo>
                <a:lnTo>
                  <a:pt x="0" y="98227"/>
                </a:lnTo>
                <a:lnTo>
                  <a:pt x="8930" y="107156"/>
                </a:lnTo>
                <a:lnTo>
                  <a:pt x="8930" y="116086"/>
                </a:lnTo>
                <a:lnTo>
                  <a:pt x="17860" y="116086"/>
                </a:lnTo>
                <a:lnTo>
                  <a:pt x="26789" y="116086"/>
                </a:lnTo>
                <a:lnTo>
                  <a:pt x="44649" y="107156"/>
                </a:lnTo>
                <a:lnTo>
                  <a:pt x="53578" y="107156"/>
                </a:lnTo>
                <a:lnTo>
                  <a:pt x="71438" y="98227"/>
                </a:lnTo>
                <a:lnTo>
                  <a:pt x="80367" y="89297"/>
                </a:lnTo>
                <a:lnTo>
                  <a:pt x="89297" y="80367"/>
                </a:lnTo>
                <a:lnTo>
                  <a:pt x="98227" y="62508"/>
                </a:lnTo>
                <a:lnTo>
                  <a:pt x="107157" y="53578"/>
                </a:lnTo>
                <a:lnTo>
                  <a:pt x="116086" y="44648"/>
                </a:lnTo>
                <a:lnTo>
                  <a:pt x="116086" y="26789"/>
                </a:lnTo>
                <a:lnTo>
                  <a:pt x="125016" y="17859"/>
                </a:lnTo>
                <a:lnTo>
                  <a:pt x="125016" y="893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88" name="Freeform 27787"/>
          <p:cNvSpPr/>
          <p:nvPr/>
        </p:nvSpPr>
        <p:spPr>
          <a:xfrm>
            <a:off x="8117086" y="1544836"/>
            <a:ext cx="62509" cy="89298"/>
          </a:xfrm>
          <a:custGeom>
            <a:avLst/>
            <a:gdLst/>
            <a:ahLst/>
            <a:cxnLst/>
            <a:rect l="0" t="0" r="0" b="0"/>
            <a:pathLst>
              <a:path w="62509" h="89298">
                <a:moveTo>
                  <a:pt x="0" y="80367"/>
                </a:move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89297"/>
                </a:lnTo>
                <a:lnTo>
                  <a:pt x="0" y="89297"/>
                </a:lnTo>
                <a:lnTo>
                  <a:pt x="0" y="80367"/>
                </a:lnTo>
                <a:lnTo>
                  <a:pt x="0" y="80367"/>
                </a:lnTo>
                <a:lnTo>
                  <a:pt x="0" y="71437"/>
                </a:lnTo>
                <a:lnTo>
                  <a:pt x="8930" y="62508"/>
                </a:lnTo>
                <a:lnTo>
                  <a:pt x="8930" y="53578"/>
                </a:lnTo>
                <a:lnTo>
                  <a:pt x="8930" y="35718"/>
                </a:lnTo>
                <a:lnTo>
                  <a:pt x="17859" y="26789"/>
                </a:lnTo>
                <a:lnTo>
                  <a:pt x="17859" y="17859"/>
                </a:lnTo>
                <a:lnTo>
                  <a:pt x="26789" y="8929"/>
                </a:lnTo>
                <a:lnTo>
                  <a:pt x="35719" y="8929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89" name="Freeform 27788"/>
          <p:cNvSpPr/>
          <p:nvPr/>
        </p:nvSpPr>
        <p:spPr>
          <a:xfrm>
            <a:off x="8215312" y="1544836"/>
            <a:ext cx="133946" cy="116087"/>
          </a:xfrm>
          <a:custGeom>
            <a:avLst/>
            <a:gdLst/>
            <a:ahLst/>
            <a:cxnLst/>
            <a:rect l="0" t="0" r="0" b="0"/>
            <a:pathLst>
              <a:path w="133946" h="116087">
                <a:moveTo>
                  <a:pt x="8929" y="35718"/>
                </a:moveTo>
                <a:lnTo>
                  <a:pt x="8929" y="35718"/>
                </a:lnTo>
                <a:lnTo>
                  <a:pt x="17859" y="35718"/>
                </a:lnTo>
                <a:lnTo>
                  <a:pt x="17859" y="35718"/>
                </a:lnTo>
                <a:lnTo>
                  <a:pt x="26789" y="35718"/>
                </a:lnTo>
                <a:lnTo>
                  <a:pt x="35718" y="44648"/>
                </a:lnTo>
                <a:lnTo>
                  <a:pt x="44648" y="35718"/>
                </a:lnTo>
                <a:lnTo>
                  <a:pt x="53578" y="35718"/>
                </a:lnTo>
                <a:lnTo>
                  <a:pt x="71437" y="35718"/>
                </a:lnTo>
                <a:lnTo>
                  <a:pt x="80367" y="35718"/>
                </a:lnTo>
                <a:lnTo>
                  <a:pt x="89297" y="26789"/>
                </a:lnTo>
                <a:lnTo>
                  <a:pt x="98226" y="26789"/>
                </a:lnTo>
                <a:lnTo>
                  <a:pt x="98226" y="17859"/>
                </a:lnTo>
                <a:lnTo>
                  <a:pt x="98226" y="8929"/>
                </a:lnTo>
                <a:lnTo>
                  <a:pt x="107156" y="0"/>
                </a:lnTo>
                <a:lnTo>
                  <a:pt x="107156" y="0"/>
                </a:lnTo>
                <a:lnTo>
                  <a:pt x="98226" y="0"/>
                </a:lnTo>
                <a:lnTo>
                  <a:pt x="89297" y="0"/>
                </a:lnTo>
                <a:lnTo>
                  <a:pt x="71437" y="0"/>
                </a:lnTo>
                <a:lnTo>
                  <a:pt x="53578" y="8929"/>
                </a:lnTo>
                <a:lnTo>
                  <a:pt x="35718" y="17859"/>
                </a:lnTo>
                <a:lnTo>
                  <a:pt x="26789" y="26789"/>
                </a:lnTo>
                <a:lnTo>
                  <a:pt x="8929" y="35718"/>
                </a:lnTo>
                <a:lnTo>
                  <a:pt x="0" y="53578"/>
                </a:lnTo>
                <a:lnTo>
                  <a:pt x="0" y="62508"/>
                </a:lnTo>
                <a:lnTo>
                  <a:pt x="0" y="71437"/>
                </a:lnTo>
                <a:lnTo>
                  <a:pt x="8929" y="89297"/>
                </a:lnTo>
                <a:lnTo>
                  <a:pt x="26789" y="98226"/>
                </a:lnTo>
                <a:lnTo>
                  <a:pt x="44648" y="98226"/>
                </a:lnTo>
                <a:lnTo>
                  <a:pt x="62508" y="107156"/>
                </a:lnTo>
                <a:lnTo>
                  <a:pt x="80367" y="107156"/>
                </a:lnTo>
                <a:lnTo>
                  <a:pt x="98226" y="116086"/>
                </a:lnTo>
                <a:lnTo>
                  <a:pt x="116086" y="116086"/>
                </a:lnTo>
                <a:lnTo>
                  <a:pt x="125015" y="116086"/>
                </a:lnTo>
                <a:lnTo>
                  <a:pt x="133945" y="116086"/>
                </a:lnTo>
                <a:lnTo>
                  <a:pt x="133945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90" name="Freeform 27789"/>
          <p:cNvSpPr/>
          <p:nvPr/>
        </p:nvSpPr>
        <p:spPr>
          <a:xfrm>
            <a:off x="5893594" y="1919883"/>
            <a:ext cx="178595" cy="258962"/>
          </a:xfrm>
          <a:custGeom>
            <a:avLst/>
            <a:gdLst/>
            <a:ahLst/>
            <a:cxnLst/>
            <a:rect l="0" t="0" r="0" b="0"/>
            <a:pathLst>
              <a:path w="178595" h="258962">
                <a:moveTo>
                  <a:pt x="178594" y="151804"/>
                </a:moveTo>
                <a:lnTo>
                  <a:pt x="169664" y="142875"/>
                </a:lnTo>
                <a:lnTo>
                  <a:pt x="169664" y="142875"/>
                </a:lnTo>
                <a:lnTo>
                  <a:pt x="169664" y="142875"/>
                </a:lnTo>
                <a:lnTo>
                  <a:pt x="160734" y="133945"/>
                </a:lnTo>
                <a:lnTo>
                  <a:pt x="151804" y="133945"/>
                </a:lnTo>
                <a:lnTo>
                  <a:pt x="151804" y="125015"/>
                </a:lnTo>
                <a:lnTo>
                  <a:pt x="142875" y="116086"/>
                </a:lnTo>
                <a:lnTo>
                  <a:pt x="133945" y="116086"/>
                </a:lnTo>
                <a:lnTo>
                  <a:pt x="133945" y="116086"/>
                </a:lnTo>
                <a:lnTo>
                  <a:pt x="125015" y="116086"/>
                </a:lnTo>
                <a:lnTo>
                  <a:pt x="107156" y="116086"/>
                </a:lnTo>
                <a:lnTo>
                  <a:pt x="98226" y="116086"/>
                </a:lnTo>
                <a:lnTo>
                  <a:pt x="80367" y="125015"/>
                </a:lnTo>
                <a:lnTo>
                  <a:pt x="62508" y="125015"/>
                </a:lnTo>
                <a:lnTo>
                  <a:pt x="53578" y="142875"/>
                </a:lnTo>
                <a:lnTo>
                  <a:pt x="35719" y="151804"/>
                </a:lnTo>
                <a:lnTo>
                  <a:pt x="17859" y="160734"/>
                </a:lnTo>
                <a:lnTo>
                  <a:pt x="8929" y="178593"/>
                </a:lnTo>
                <a:lnTo>
                  <a:pt x="0" y="187523"/>
                </a:lnTo>
                <a:lnTo>
                  <a:pt x="0" y="205382"/>
                </a:lnTo>
                <a:lnTo>
                  <a:pt x="0" y="214312"/>
                </a:lnTo>
                <a:lnTo>
                  <a:pt x="0" y="223242"/>
                </a:lnTo>
                <a:lnTo>
                  <a:pt x="8929" y="241101"/>
                </a:lnTo>
                <a:lnTo>
                  <a:pt x="8929" y="250031"/>
                </a:lnTo>
                <a:lnTo>
                  <a:pt x="17859" y="250031"/>
                </a:lnTo>
                <a:lnTo>
                  <a:pt x="26789" y="258961"/>
                </a:lnTo>
                <a:lnTo>
                  <a:pt x="35719" y="258961"/>
                </a:lnTo>
                <a:lnTo>
                  <a:pt x="35719" y="258961"/>
                </a:lnTo>
                <a:lnTo>
                  <a:pt x="44648" y="250031"/>
                </a:lnTo>
                <a:lnTo>
                  <a:pt x="62508" y="250031"/>
                </a:lnTo>
                <a:lnTo>
                  <a:pt x="71437" y="241101"/>
                </a:lnTo>
                <a:lnTo>
                  <a:pt x="80367" y="232171"/>
                </a:lnTo>
                <a:lnTo>
                  <a:pt x="89297" y="223242"/>
                </a:lnTo>
                <a:lnTo>
                  <a:pt x="98226" y="205382"/>
                </a:lnTo>
                <a:lnTo>
                  <a:pt x="107156" y="196453"/>
                </a:lnTo>
                <a:lnTo>
                  <a:pt x="116086" y="178593"/>
                </a:lnTo>
                <a:lnTo>
                  <a:pt x="125015" y="160734"/>
                </a:lnTo>
                <a:lnTo>
                  <a:pt x="133945" y="142875"/>
                </a:lnTo>
                <a:lnTo>
                  <a:pt x="142875" y="133945"/>
                </a:lnTo>
                <a:lnTo>
                  <a:pt x="142875" y="116086"/>
                </a:lnTo>
                <a:lnTo>
                  <a:pt x="151804" y="98226"/>
                </a:lnTo>
                <a:lnTo>
                  <a:pt x="151804" y="80367"/>
                </a:lnTo>
                <a:lnTo>
                  <a:pt x="151804" y="71437"/>
                </a:lnTo>
                <a:lnTo>
                  <a:pt x="151804" y="53578"/>
                </a:lnTo>
                <a:lnTo>
                  <a:pt x="151804" y="35718"/>
                </a:lnTo>
                <a:lnTo>
                  <a:pt x="151804" y="26789"/>
                </a:lnTo>
                <a:lnTo>
                  <a:pt x="151804" y="17859"/>
                </a:lnTo>
                <a:lnTo>
                  <a:pt x="151804" y="17859"/>
                </a:lnTo>
                <a:lnTo>
                  <a:pt x="142875" y="8929"/>
                </a:lnTo>
                <a:lnTo>
                  <a:pt x="142875" y="8929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8929"/>
                </a:lnTo>
                <a:lnTo>
                  <a:pt x="142875" y="8929"/>
                </a:lnTo>
                <a:lnTo>
                  <a:pt x="142875" y="17859"/>
                </a:lnTo>
                <a:lnTo>
                  <a:pt x="133945" y="26789"/>
                </a:lnTo>
                <a:lnTo>
                  <a:pt x="133945" y="35718"/>
                </a:lnTo>
                <a:lnTo>
                  <a:pt x="133945" y="53578"/>
                </a:lnTo>
                <a:lnTo>
                  <a:pt x="133945" y="62507"/>
                </a:lnTo>
                <a:lnTo>
                  <a:pt x="133945" y="80367"/>
                </a:lnTo>
                <a:lnTo>
                  <a:pt x="133945" y="98226"/>
                </a:lnTo>
                <a:lnTo>
                  <a:pt x="133945" y="116086"/>
                </a:lnTo>
                <a:lnTo>
                  <a:pt x="133945" y="133945"/>
                </a:lnTo>
                <a:lnTo>
                  <a:pt x="133945" y="142875"/>
                </a:lnTo>
                <a:lnTo>
                  <a:pt x="133945" y="160734"/>
                </a:lnTo>
                <a:lnTo>
                  <a:pt x="133945" y="178593"/>
                </a:lnTo>
                <a:lnTo>
                  <a:pt x="142875" y="187523"/>
                </a:lnTo>
                <a:lnTo>
                  <a:pt x="142875" y="205382"/>
                </a:lnTo>
                <a:lnTo>
                  <a:pt x="142875" y="214312"/>
                </a:lnTo>
                <a:lnTo>
                  <a:pt x="151804" y="223242"/>
                </a:lnTo>
                <a:lnTo>
                  <a:pt x="151804" y="232171"/>
                </a:lnTo>
                <a:lnTo>
                  <a:pt x="160734" y="241101"/>
                </a:lnTo>
                <a:lnTo>
                  <a:pt x="160734" y="241101"/>
                </a:lnTo>
                <a:lnTo>
                  <a:pt x="160734" y="241101"/>
                </a:lnTo>
                <a:lnTo>
                  <a:pt x="160734" y="241101"/>
                </a:lnTo>
                <a:lnTo>
                  <a:pt x="160734" y="2411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91" name="Freeform 27790"/>
          <p:cNvSpPr/>
          <p:nvPr/>
        </p:nvSpPr>
        <p:spPr>
          <a:xfrm>
            <a:off x="6152555" y="2089547"/>
            <a:ext cx="71438" cy="80368"/>
          </a:xfrm>
          <a:custGeom>
            <a:avLst/>
            <a:gdLst/>
            <a:ahLst/>
            <a:cxnLst/>
            <a:rect l="0" t="0" r="0" b="0"/>
            <a:pathLst>
              <a:path w="71438" h="80368">
                <a:moveTo>
                  <a:pt x="44648" y="17859"/>
                </a:moveTo>
                <a:lnTo>
                  <a:pt x="44648" y="8929"/>
                </a:lnTo>
                <a:lnTo>
                  <a:pt x="44648" y="8929"/>
                </a:lnTo>
                <a:lnTo>
                  <a:pt x="44648" y="8929"/>
                </a:lnTo>
                <a:lnTo>
                  <a:pt x="44648" y="0"/>
                </a:lnTo>
                <a:lnTo>
                  <a:pt x="35718" y="0"/>
                </a:lnTo>
                <a:lnTo>
                  <a:pt x="35718" y="0"/>
                </a:lnTo>
                <a:lnTo>
                  <a:pt x="26789" y="8929"/>
                </a:lnTo>
                <a:lnTo>
                  <a:pt x="26789" y="17859"/>
                </a:lnTo>
                <a:lnTo>
                  <a:pt x="17859" y="26789"/>
                </a:lnTo>
                <a:lnTo>
                  <a:pt x="8929" y="35718"/>
                </a:lnTo>
                <a:lnTo>
                  <a:pt x="0" y="44648"/>
                </a:lnTo>
                <a:lnTo>
                  <a:pt x="0" y="62507"/>
                </a:lnTo>
                <a:lnTo>
                  <a:pt x="0" y="71437"/>
                </a:lnTo>
                <a:lnTo>
                  <a:pt x="0" y="71437"/>
                </a:lnTo>
                <a:lnTo>
                  <a:pt x="8929" y="80367"/>
                </a:lnTo>
                <a:lnTo>
                  <a:pt x="17859" y="80367"/>
                </a:lnTo>
                <a:lnTo>
                  <a:pt x="26789" y="80367"/>
                </a:lnTo>
                <a:lnTo>
                  <a:pt x="35718" y="80367"/>
                </a:lnTo>
                <a:lnTo>
                  <a:pt x="44648" y="80367"/>
                </a:lnTo>
                <a:lnTo>
                  <a:pt x="53578" y="71437"/>
                </a:lnTo>
                <a:lnTo>
                  <a:pt x="62508" y="71437"/>
                </a:lnTo>
                <a:lnTo>
                  <a:pt x="62508" y="62507"/>
                </a:lnTo>
                <a:lnTo>
                  <a:pt x="71437" y="53578"/>
                </a:lnTo>
                <a:lnTo>
                  <a:pt x="71437" y="53578"/>
                </a:lnTo>
                <a:lnTo>
                  <a:pt x="71437" y="44648"/>
                </a:lnTo>
                <a:lnTo>
                  <a:pt x="62508" y="44648"/>
                </a:lnTo>
                <a:lnTo>
                  <a:pt x="62508" y="35718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26789"/>
                </a:lnTo>
                <a:lnTo>
                  <a:pt x="44648" y="17859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92" name="Freeform 27791"/>
          <p:cNvSpPr/>
          <p:nvPr/>
        </p:nvSpPr>
        <p:spPr>
          <a:xfrm>
            <a:off x="6286500" y="2053828"/>
            <a:ext cx="62509" cy="89298"/>
          </a:xfrm>
          <a:custGeom>
            <a:avLst/>
            <a:gdLst/>
            <a:ahLst/>
            <a:cxnLst/>
            <a:rect l="0" t="0" r="0" b="0"/>
            <a:pathLst>
              <a:path w="62509" h="89298">
                <a:moveTo>
                  <a:pt x="8930" y="80367"/>
                </a:moveTo>
                <a:lnTo>
                  <a:pt x="8930" y="89297"/>
                </a:lnTo>
                <a:lnTo>
                  <a:pt x="8930" y="89297"/>
                </a:lnTo>
                <a:lnTo>
                  <a:pt x="8930" y="89297"/>
                </a:lnTo>
                <a:lnTo>
                  <a:pt x="8930" y="89297"/>
                </a:lnTo>
                <a:lnTo>
                  <a:pt x="8930" y="89297"/>
                </a:lnTo>
                <a:lnTo>
                  <a:pt x="8930" y="89297"/>
                </a:lnTo>
                <a:lnTo>
                  <a:pt x="8930" y="89297"/>
                </a:lnTo>
                <a:lnTo>
                  <a:pt x="0" y="80367"/>
                </a:lnTo>
                <a:lnTo>
                  <a:pt x="0" y="71437"/>
                </a:lnTo>
                <a:lnTo>
                  <a:pt x="0" y="62508"/>
                </a:lnTo>
                <a:lnTo>
                  <a:pt x="0" y="53578"/>
                </a:lnTo>
                <a:lnTo>
                  <a:pt x="0" y="44648"/>
                </a:lnTo>
                <a:lnTo>
                  <a:pt x="0" y="35719"/>
                </a:lnTo>
                <a:lnTo>
                  <a:pt x="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17859" y="8930"/>
                </a:lnTo>
                <a:lnTo>
                  <a:pt x="26789" y="8930"/>
                </a:lnTo>
                <a:lnTo>
                  <a:pt x="35719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93" name="Freeform 27792"/>
          <p:cNvSpPr/>
          <p:nvPr/>
        </p:nvSpPr>
        <p:spPr>
          <a:xfrm>
            <a:off x="6402586" y="1955601"/>
            <a:ext cx="196454" cy="205384"/>
          </a:xfrm>
          <a:custGeom>
            <a:avLst/>
            <a:gdLst/>
            <a:ahLst/>
            <a:cxnLst/>
            <a:rect l="0" t="0" r="0" b="0"/>
            <a:pathLst>
              <a:path w="196454" h="205384">
                <a:moveTo>
                  <a:pt x="53578" y="125016"/>
                </a:moveTo>
                <a:lnTo>
                  <a:pt x="53578" y="133946"/>
                </a:lnTo>
                <a:lnTo>
                  <a:pt x="53578" y="133946"/>
                </a:lnTo>
                <a:lnTo>
                  <a:pt x="53578" y="133946"/>
                </a:lnTo>
                <a:lnTo>
                  <a:pt x="44648" y="142875"/>
                </a:lnTo>
                <a:lnTo>
                  <a:pt x="44648" y="151805"/>
                </a:lnTo>
                <a:lnTo>
                  <a:pt x="35719" y="160735"/>
                </a:lnTo>
                <a:lnTo>
                  <a:pt x="26789" y="169664"/>
                </a:lnTo>
                <a:lnTo>
                  <a:pt x="17859" y="178594"/>
                </a:lnTo>
                <a:lnTo>
                  <a:pt x="8930" y="187524"/>
                </a:lnTo>
                <a:lnTo>
                  <a:pt x="8930" y="196453"/>
                </a:lnTo>
                <a:lnTo>
                  <a:pt x="0" y="205383"/>
                </a:lnTo>
                <a:lnTo>
                  <a:pt x="0" y="205383"/>
                </a:lnTo>
                <a:lnTo>
                  <a:pt x="8930" y="205383"/>
                </a:lnTo>
                <a:lnTo>
                  <a:pt x="8930" y="205383"/>
                </a:lnTo>
                <a:lnTo>
                  <a:pt x="17859" y="205383"/>
                </a:lnTo>
                <a:lnTo>
                  <a:pt x="17859" y="205383"/>
                </a:lnTo>
                <a:lnTo>
                  <a:pt x="26789" y="196453"/>
                </a:lnTo>
                <a:lnTo>
                  <a:pt x="35719" y="187524"/>
                </a:lnTo>
                <a:lnTo>
                  <a:pt x="44648" y="178594"/>
                </a:lnTo>
                <a:lnTo>
                  <a:pt x="53578" y="169664"/>
                </a:lnTo>
                <a:lnTo>
                  <a:pt x="53578" y="160735"/>
                </a:lnTo>
                <a:lnTo>
                  <a:pt x="62508" y="142875"/>
                </a:lnTo>
                <a:lnTo>
                  <a:pt x="62508" y="133946"/>
                </a:lnTo>
                <a:lnTo>
                  <a:pt x="71437" y="116086"/>
                </a:lnTo>
                <a:lnTo>
                  <a:pt x="71437" y="98227"/>
                </a:lnTo>
                <a:lnTo>
                  <a:pt x="80367" y="80368"/>
                </a:lnTo>
                <a:lnTo>
                  <a:pt x="80367" y="71438"/>
                </a:lnTo>
                <a:lnTo>
                  <a:pt x="89297" y="53578"/>
                </a:lnTo>
                <a:lnTo>
                  <a:pt x="89297" y="44649"/>
                </a:lnTo>
                <a:lnTo>
                  <a:pt x="89297" y="26789"/>
                </a:lnTo>
                <a:lnTo>
                  <a:pt x="89297" y="17860"/>
                </a:lnTo>
                <a:lnTo>
                  <a:pt x="98227" y="893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8930"/>
                </a:lnTo>
                <a:lnTo>
                  <a:pt x="98227" y="8930"/>
                </a:lnTo>
                <a:lnTo>
                  <a:pt x="89297" y="17860"/>
                </a:lnTo>
                <a:lnTo>
                  <a:pt x="89297" y="35719"/>
                </a:lnTo>
                <a:lnTo>
                  <a:pt x="89297" y="44649"/>
                </a:lnTo>
                <a:lnTo>
                  <a:pt x="80367" y="62508"/>
                </a:lnTo>
                <a:lnTo>
                  <a:pt x="80367" y="80368"/>
                </a:lnTo>
                <a:lnTo>
                  <a:pt x="71437" y="98227"/>
                </a:lnTo>
                <a:lnTo>
                  <a:pt x="71437" y="116086"/>
                </a:lnTo>
                <a:lnTo>
                  <a:pt x="71437" y="133946"/>
                </a:lnTo>
                <a:lnTo>
                  <a:pt x="71437" y="142875"/>
                </a:lnTo>
                <a:lnTo>
                  <a:pt x="71437" y="160735"/>
                </a:lnTo>
                <a:lnTo>
                  <a:pt x="80367" y="169664"/>
                </a:lnTo>
                <a:lnTo>
                  <a:pt x="80367" y="178594"/>
                </a:lnTo>
                <a:lnTo>
                  <a:pt x="89297" y="178594"/>
                </a:lnTo>
                <a:lnTo>
                  <a:pt x="98227" y="187524"/>
                </a:lnTo>
                <a:lnTo>
                  <a:pt x="107156" y="187524"/>
                </a:lnTo>
                <a:lnTo>
                  <a:pt x="116086" y="187524"/>
                </a:lnTo>
                <a:lnTo>
                  <a:pt x="125016" y="187524"/>
                </a:lnTo>
                <a:lnTo>
                  <a:pt x="133945" y="187524"/>
                </a:lnTo>
                <a:lnTo>
                  <a:pt x="151805" y="178594"/>
                </a:lnTo>
                <a:lnTo>
                  <a:pt x="160734" y="178594"/>
                </a:lnTo>
                <a:lnTo>
                  <a:pt x="178594" y="169664"/>
                </a:lnTo>
                <a:lnTo>
                  <a:pt x="178594" y="160735"/>
                </a:lnTo>
                <a:lnTo>
                  <a:pt x="187523" y="151805"/>
                </a:lnTo>
                <a:lnTo>
                  <a:pt x="187523" y="151805"/>
                </a:lnTo>
                <a:lnTo>
                  <a:pt x="196453" y="142875"/>
                </a:lnTo>
                <a:lnTo>
                  <a:pt x="196453" y="133946"/>
                </a:lnTo>
                <a:lnTo>
                  <a:pt x="187523" y="133946"/>
                </a:lnTo>
                <a:lnTo>
                  <a:pt x="187523" y="133946"/>
                </a:lnTo>
                <a:lnTo>
                  <a:pt x="178594" y="133946"/>
                </a:lnTo>
                <a:lnTo>
                  <a:pt x="178594" y="133946"/>
                </a:lnTo>
                <a:lnTo>
                  <a:pt x="169664" y="142875"/>
                </a:lnTo>
                <a:lnTo>
                  <a:pt x="160734" y="151805"/>
                </a:lnTo>
                <a:lnTo>
                  <a:pt x="151805" y="160735"/>
                </a:lnTo>
                <a:lnTo>
                  <a:pt x="142875" y="169664"/>
                </a:lnTo>
                <a:lnTo>
                  <a:pt x="142875" y="178594"/>
                </a:lnTo>
                <a:lnTo>
                  <a:pt x="142875" y="187524"/>
                </a:lnTo>
                <a:lnTo>
                  <a:pt x="142875" y="187524"/>
                </a:lnTo>
                <a:lnTo>
                  <a:pt x="142875" y="196453"/>
                </a:lnTo>
                <a:lnTo>
                  <a:pt x="151805" y="205383"/>
                </a:lnTo>
                <a:lnTo>
                  <a:pt x="160734" y="205383"/>
                </a:lnTo>
                <a:lnTo>
                  <a:pt x="169664" y="205383"/>
                </a:lnTo>
                <a:lnTo>
                  <a:pt x="178594" y="205383"/>
                </a:lnTo>
                <a:lnTo>
                  <a:pt x="187523" y="205383"/>
                </a:lnTo>
                <a:lnTo>
                  <a:pt x="187523" y="205383"/>
                </a:lnTo>
                <a:lnTo>
                  <a:pt x="187523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94" name="Freeform 27793"/>
          <p:cNvSpPr/>
          <p:nvPr/>
        </p:nvSpPr>
        <p:spPr>
          <a:xfrm>
            <a:off x="6634758" y="2080617"/>
            <a:ext cx="98227" cy="107157"/>
          </a:xfrm>
          <a:custGeom>
            <a:avLst/>
            <a:gdLst/>
            <a:ahLst/>
            <a:cxnLst/>
            <a:rect l="0" t="0" r="0" b="0"/>
            <a:pathLst>
              <a:path w="98227" h="107157">
                <a:moveTo>
                  <a:pt x="35719" y="0"/>
                </a:moveTo>
                <a:lnTo>
                  <a:pt x="26789" y="0"/>
                </a:lnTo>
                <a:lnTo>
                  <a:pt x="26789" y="8930"/>
                </a:lnTo>
                <a:lnTo>
                  <a:pt x="26789" y="17859"/>
                </a:lnTo>
                <a:lnTo>
                  <a:pt x="17859" y="26789"/>
                </a:lnTo>
                <a:lnTo>
                  <a:pt x="17859" y="44648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71437"/>
                </a:lnTo>
                <a:lnTo>
                  <a:pt x="8930" y="71437"/>
                </a:lnTo>
                <a:lnTo>
                  <a:pt x="0" y="80367"/>
                </a:lnTo>
                <a:lnTo>
                  <a:pt x="8930" y="71437"/>
                </a:lnTo>
                <a:lnTo>
                  <a:pt x="8930" y="71437"/>
                </a:lnTo>
                <a:lnTo>
                  <a:pt x="8930" y="62508"/>
                </a:lnTo>
                <a:lnTo>
                  <a:pt x="17859" y="53578"/>
                </a:lnTo>
                <a:lnTo>
                  <a:pt x="26789" y="44648"/>
                </a:lnTo>
                <a:lnTo>
                  <a:pt x="35719" y="35719"/>
                </a:lnTo>
                <a:lnTo>
                  <a:pt x="44648" y="17859"/>
                </a:lnTo>
                <a:lnTo>
                  <a:pt x="44648" y="8930"/>
                </a:lnTo>
                <a:lnTo>
                  <a:pt x="53578" y="0"/>
                </a:lnTo>
                <a:lnTo>
                  <a:pt x="62508" y="0"/>
                </a:lnTo>
                <a:lnTo>
                  <a:pt x="71437" y="0"/>
                </a:lnTo>
                <a:lnTo>
                  <a:pt x="80367" y="8930"/>
                </a:lnTo>
                <a:lnTo>
                  <a:pt x="80367" y="8930"/>
                </a:lnTo>
                <a:lnTo>
                  <a:pt x="89297" y="17859"/>
                </a:lnTo>
                <a:lnTo>
                  <a:pt x="89297" y="26789"/>
                </a:lnTo>
                <a:lnTo>
                  <a:pt x="89297" y="44648"/>
                </a:lnTo>
                <a:lnTo>
                  <a:pt x="89297" y="53578"/>
                </a:lnTo>
                <a:lnTo>
                  <a:pt x="89297" y="62508"/>
                </a:lnTo>
                <a:lnTo>
                  <a:pt x="89297" y="71437"/>
                </a:lnTo>
                <a:lnTo>
                  <a:pt x="98226" y="89297"/>
                </a:lnTo>
                <a:lnTo>
                  <a:pt x="98226" y="98227"/>
                </a:lnTo>
                <a:lnTo>
                  <a:pt x="98226" y="107156"/>
                </a:lnTo>
                <a:lnTo>
                  <a:pt x="98226" y="107156"/>
                </a:lnTo>
                <a:lnTo>
                  <a:pt x="98226" y="107156"/>
                </a:lnTo>
                <a:lnTo>
                  <a:pt x="98226" y="1071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95" name="Freeform 27794"/>
          <p:cNvSpPr/>
          <p:nvPr/>
        </p:nvSpPr>
        <p:spPr>
          <a:xfrm>
            <a:off x="6875859" y="2035969"/>
            <a:ext cx="62509" cy="8930"/>
          </a:xfrm>
          <a:custGeom>
            <a:avLst/>
            <a:gdLst/>
            <a:ahLst/>
            <a:cxnLst/>
            <a:rect l="0" t="0" r="0" b="0"/>
            <a:pathLst>
              <a:path w="62509" h="8930">
                <a:moveTo>
                  <a:pt x="0" y="8929"/>
                </a:moveTo>
                <a:lnTo>
                  <a:pt x="8930" y="8929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44649" y="0"/>
                </a:lnTo>
                <a:lnTo>
                  <a:pt x="53579" y="8929"/>
                </a:lnTo>
                <a:lnTo>
                  <a:pt x="62508" y="8929"/>
                </a:lnTo>
                <a:lnTo>
                  <a:pt x="62508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96" name="Freeform 27795"/>
          <p:cNvSpPr/>
          <p:nvPr/>
        </p:nvSpPr>
        <p:spPr>
          <a:xfrm>
            <a:off x="6858000" y="2098476"/>
            <a:ext cx="89298" cy="17861"/>
          </a:xfrm>
          <a:custGeom>
            <a:avLst/>
            <a:gdLst/>
            <a:ahLst/>
            <a:cxnLst/>
            <a:rect l="0" t="0" r="0" b="0"/>
            <a:pathLst>
              <a:path w="89298" h="17861">
                <a:moveTo>
                  <a:pt x="8930" y="0"/>
                </a:move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8930" y="17860"/>
                </a:lnTo>
                <a:lnTo>
                  <a:pt x="17859" y="17860"/>
                </a:lnTo>
                <a:lnTo>
                  <a:pt x="26789" y="17860"/>
                </a:lnTo>
                <a:lnTo>
                  <a:pt x="44648" y="17860"/>
                </a:lnTo>
                <a:lnTo>
                  <a:pt x="62508" y="17860"/>
                </a:lnTo>
                <a:lnTo>
                  <a:pt x="80367" y="17860"/>
                </a:lnTo>
                <a:lnTo>
                  <a:pt x="89297" y="8930"/>
                </a:lnTo>
                <a:lnTo>
                  <a:pt x="89297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97" name="Freeform 27796"/>
          <p:cNvSpPr/>
          <p:nvPr/>
        </p:nvSpPr>
        <p:spPr>
          <a:xfrm>
            <a:off x="7027664" y="1893094"/>
            <a:ext cx="375048" cy="250032"/>
          </a:xfrm>
          <a:custGeom>
            <a:avLst/>
            <a:gdLst/>
            <a:ahLst/>
            <a:cxnLst/>
            <a:rect l="0" t="0" r="0" b="0"/>
            <a:pathLst>
              <a:path w="375048" h="250032">
                <a:moveTo>
                  <a:pt x="169664" y="160734"/>
                </a:moveTo>
                <a:lnTo>
                  <a:pt x="160734" y="160734"/>
                </a:lnTo>
                <a:lnTo>
                  <a:pt x="151805" y="151804"/>
                </a:lnTo>
                <a:lnTo>
                  <a:pt x="151805" y="151804"/>
                </a:lnTo>
                <a:lnTo>
                  <a:pt x="142875" y="151804"/>
                </a:lnTo>
                <a:lnTo>
                  <a:pt x="133945" y="151804"/>
                </a:lnTo>
                <a:lnTo>
                  <a:pt x="116086" y="151804"/>
                </a:lnTo>
                <a:lnTo>
                  <a:pt x="98227" y="151804"/>
                </a:lnTo>
                <a:lnTo>
                  <a:pt x="80367" y="151804"/>
                </a:lnTo>
                <a:lnTo>
                  <a:pt x="62508" y="160734"/>
                </a:lnTo>
                <a:lnTo>
                  <a:pt x="44649" y="169664"/>
                </a:lnTo>
                <a:lnTo>
                  <a:pt x="26789" y="178593"/>
                </a:lnTo>
                <a:lnTo>
                  <a:pt x="17859" y="196453"/>
                </a:lnTo>
                <a:lnTo>
                  <a:pt x="8930" y="205382"/>
                </a:lnTo>
                <a:lnTo>
                  <a:pt x="8930" y="223242"/>
                </a:lnTo>
                <a:lnTo>
                  <a:pt x="0" y="232171"/>
                </a:lnTo>
                <a:lnTo>
                  <a:pt x="8930" y="241101"/>
                </a:lnTo>
                <a:lnTo>
                  <a:pt x="8930" y="241101"/>
                </a:lnTo>
                <a:lnTo>
                  <a:pt x="17859" y="250031"/>
                </a:lnTo>
                <a:lnTo>
                  <a:pt x="26789" y="250031"/>
                </a:lnTo>
                <a:lnTo>
                  <a:pt x="44649" y="250031"/>
                </a:lnTo>
                <a:lnTo>
                  <a:pt x="53578" y="241101"/>
                </a:lnTo>
                <a:lnTo>
                  <a:pt x="80367" y="232171"/>
                </a:lnTo>
                <a:lnTo>
                  <a:pt x="89297" y="223242"/>
                </a:lnTo>
                <a:lnTo>
                  <a:pt x="107156" y="214312"/>
                </a:lnTo>
                <a:lnTo>
                  <a:pt x="125016" y="205382"/>
                </a:lnTo>
                <a:lnTo>
                  <a:pt x="133945" y="196453"/>
                </a:lnTo>
                <a:lnTo>
                  <a:pt x="151805" y="178593"/>
                </a:lnTo>
                <a:lnTo>
                  <a:pt x="160734" y="160734"/>
                </a:lnTo>
                <a:lnTo>
                  <a:pt x="169664" y="142875"/>
                </a:lnTo>
                <a:lnTo>
                  <a:pt x="178594" y="125015"/>
                </a:lnTo>
                <a:lnTo>
                  <a:pt x="187524" y="107156"/>
                </a:lnTo>
                <a:lnTo>
                  <a:pt x="196453" y="89296"/>
                </a:lnTo>
                <a:lnTo>
                  <a:pt x="205383" y="80367"/>
                </a:lnTo>
                <a:lnTo>
                  <a:pt x="205383" y="62507"/>
                </a:lnTo>
                <a:lnTo>
                  <a:pt x="214313" y="44648"/>
                </a:lnTo>
                <a:lnTo>
                  <a:pt x="214313" y="35718"/>
                </a:lnTo>
                <a:lnTo>
                  <a:pt x="214313" y="26789"/>
                </a:lnTo>
                <a:lnTo>
                  <a:pt x="214313" y="17859"/>
                </a:lnTo>
                <a:lnTo>
                  <a:pt x="214313" y="8929"/>
                </a:lnTo>
                <a:lnTo>
                  <a:pt x="214313" y="0"/>
                </a:lnTo>
                <a:lnTo>
                  <a:pt x="214313" y="0"/>
                </a:lnTo>
                <a:lnTo>
                  <a:pt x="205383" y="0"/>
                </a:lnTo>
                <a:lnTo>
                  <a:pt x="205383" y="0"/>
                </a:lnTo>
                <a:lnTo>
                  <a:pt x="205383" y="8929"/>
                </a:lnTo>
                <a:lnTo>
                  <a:pt x="196453" y="17859"/>
                </a:lnTo>
                <a:lnTo>
                  <a:pt x="196453" y="26789"/>
                </a:lnTo>
                <a:lnTo>
                  <a:pt x="187524" y="44648"/>
                </a:lnTo>
                <a:lnTo>
                  <a:pt x="187524" y="53578"/>
                </a:lnTo>
                <a:lnTo>
                  <a:pt x="187524" y="71437"/>
                </a:lnTo>
                <a:lnTo>
                  <a:pt x="187524" y="89296"/>
                </a:lnTo>
                <a:lnTo>
                  <a:pt x="178594" y="107156"/>
                </a:lnTo>
                <a:lnTo>
                  <a:pt x="178594" y="125015"/>
                </a:lnTo>
                <a:lnTo>
                  <a:pt x="178594" y="142875"/>
                </a:lnTo>
                <a:lnTo>
                  <a:pt x="178594" y="160734"/>
                </a:lnTo>
                <a:lnTo>
                  <a:pt x="178594" y="178593"/>
                </a:lnTo>
                <a:lnTo>
                  <a:pt x="178594" y="196453"/>
                </a:lnTo>
                <a:lnTo>
                  <a:pt x="187524" y="205382"/>
                </a:lnTo>
                <a:lnTo>
                  <a:pt x="187524" y="223242"/>
                </a:lnTo>
                <a:lnTo>
                  <a:pt x="196453" y="232171"/>
                </a:lnTo>
                <a:lnTo>
                  <a:pt x="205383" y="232171"/>
                </a:lnTo>
                <a:lnTo>
                  <a:pt x="214313" y="241101"/>
                </a:lnTo>
                <a:lnTo>
                  <a:pt x="232172" y="241101"/>
                </a:lnTo>
                <a:lnTo>
                  <a:pt x="241102" y="241101"/>
                </a:lnTo>
                <a:lnTo>
                  <a:pt x="250031" y="232171"/>
                </a:lnTo>
                <a:lnTo>
                  <a:pt x="267891" y="223242"/>
                </a:lnTo>
                <a:lnTo>
                  <a:pt x="276820" y="214312"/>
                </a:lnTo>
                <a:lnTo>
                  <a:pt x="294680" y="205382"/>
                </a:lnTo>
                <a:lnTo>
                  <a:pt x="303609" y="187523"/>
                </a:lnTo>
                <a:lnTo>
                  <a:pt x="312539" y="178593"/>
                </a:lnTo>
                <a:lnTo>
                  <a:pt x="321469" y="160734"/>
                </a:lnTo>
                <a:lnTo>
                  <a:pt x="330399" y="151804"/>
                </a:lnTo>
                <a:lnTo>
                  <a:pt x="330399" y="142875"/>
                </a:lnTo>
                <a:lnTo>
                  <a:pt x="330399" y="133945"/>
                </a:lnTo>
                <a:lnTo>
                  <a:pt x="330399" y="125015"/>
                </a:lnTo>
                <a:lnTo>
                  <a:pt x="321469" y="125015"/>
                </a:lnTo>
                <a:lnTo>
                  <a:pt x="321469" y="125015"/>
                </a:lnTo>
                <a:lnTo>
                  <a:pt x="312539" y="125015"/>
                </a:lnTo>
                <a:lnTo>
                  <a:pt x="303609" y="133945"/>
                </a:lnTo>
                <a:lnTo>
                  <a:pt x="294680" y="142875"/>
                </a:lnTo>
                <a:lnTo>
                  <a:pt x="285750" y="151804"/>
                </a:lnTo>
                <a:lnTo>
                  <a:pt x="276820" y="160734"/>
                </a:lnTo>
                <a:lnTo>
                  <a:pt x="276820" y="169664"/>
                </a:lnTo>
                <a:lnTo>
                  <a:pt x="276820" y="187523"/>
                </a:lnTo>
                <a:lnTo>
                  <a:pt x="276820" y="196453"/>
                </a:lnTo>
                <a:lnTo>
                  <a:pt x="285750" y="205382"/>
                </a:lnTo>
                <a:lnTo>
                  <a:pt x="285750" y="214312"/>
                </a:lnTo>
                <a:lnTo>
                  <a:pt x="303609" y="223242"/>
                </a:lnTo>
                <a:lnTo>
                  <a:pt x="312539" y="223242"/>
                </a:lnTo>
                <a:lnTo>
                  <a:pt x="330399" y="232171"/>
                </a:lnTo>
                <a:lnTo>
                  <a:pt x="339328" y="232171"/>
                </a:lnTo>
                <a:lnTo>
                  <a:pt x="357188" y="232171"/>
                </a:lnTo>
                <a:lnTo>
                  <a:pt x="366117" y="232171"/>
                </a:lnTo>
                <a:lnTo>
                  <a:pt x="375047" y="232171"/>
                </a:lnTo>
                <a:lnTo>
                  <a:pt x="375047" y="232171"/>
                </a:lnTo>
                <a:lnTo>
                  <a:pt x="375047" y="23217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98" name="Freeform 27797"/>
          <p:cNvSpPr/>
          <p:nvPr/>
        </p:nvSpPr>
        <p:spPr>
          <a:xfrm>
            <a:off x="7456289" y="2018109"/>
            <a:ext cx="80368" cy="116087"/>
          </a:xfrm>
          <a:custGeom>
            <a:avLst/>
            <a:gdLst/>
            <a:ahLst/>
            <a:cxnLst/>
            <a:rect l="0" t="0" r="0" b="0"/>
            <a:pathLst>
              <a:path w="80368" h="116087">
                <a:moveTo>
                  <a:pt x="8930" y="0"/>
                </a:moveTo>
                <a:lnTo>
                  <a:pt x="8930" y="8930"/>
                </a:lnTo>
                <a:lnTo>
                  <a:pt x="8930" y="17860"/>
                </a:lnTo>
                <a:lnTo>
                  <a:pt x="8930" y="17860"/>
                </a:lnTo>
                <a:lnTo>
                  <a:pt x="0" y="35719"/>
                </a:lnTo>
                <a:lnTo>
                  <a:pt x="0" y="44649"/>
                </a:ln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8930" y="98227"/>
                </a:lnTo>
                <a:lnTo>
                  <a:pt x="8930" y="89297"/>
                </a:lnTo>
                <a:lnTo>
                  <a:pt x="8930" y="80367"/>
                </a:lnTo>
                <a:lnTo>
                  <a:pt x="17859" y="62508"/>
                </a:lnTo>
                <a:lnTo>
                  <a:pt x="17859" y="53578"/>
                </a:lnTo>
                <a:lnTo>
                  <a:pt x="26789" y="35719"/>
                </a:lnTo>
                <a:lnTo>
                  <a:pt x="35719" y="17860"/>
                </a:lnTo>
                <a:lnTo>
                  <a:pt x="35719" y="8930"/>
                </a:lnTo>
                <a:lnTo>
                  <a:pt x="44649" y="0"/>
                </a:lnTo>
                <a:lnTo>
                  <a:pt x="53578" y="0"/>
                </a:ln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8930"/>
                </a:lnTo>
                <a:lnTo>
                  <a:pt x="62508" y="17860"/>
                </a:lnTo>
                <a:lnTo>
                  <a:pt x="62508" y="26789"/>
                </a:lnTo>
                <a:lnTo>
                  <a:pt x="62508" y="35719"/>
                </a:lnTo>
                <a:lnTo>
                  <a:pt x="62508" y="53578"/>
                </a:lnTo>
                <a:lnTo>
                  <a:pt x="62508" y="62508"/>
                </a:lnTo>
                <a:lnTo>
                  <a:pt x="62508" y="71438"/>
                </a:lnTo>
                <a:lnTo>
                  <a:pt x="71438" y="89297"/>
                </a:lnTo>
                <a:lnTo>
                  <a:pt x="71438" y="98227"/>
                </a:lnTo>
                <a:lnTo>
                  <a:pt x="71438" y="107156"/>
                </a:lnTo>
                <a:lnTo>
                  <a:pt x="80367" y="107156"/>
                </a:lnTo>
                <a:lnTo>
                  <a:pt x="80367" y="116086"/>
                </a:lnTo>
                <a:lnTo>
                  <a:pt x="80367" y="116086"/>
                </a:lnTo>
                <a:lnTo>
                  <a:pt x="80367" y="116086"/>
                </a:lnTo>
                <a:lnTo>
                  <a:pt x="80367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99" name="Freeform 27798"/>
          <p:cNvSpPr/>
          <p:nvPr/>
        </p:nvSpPr>
        <p:spPr>
          <a:xfrm>
            <a:off x="7608094" y="1982390"/>
            <a:ext cx="98227" cy="116087"/>
          </a:xfrm>
          <a:custGeom>
            <a:avLst/>
            <a:gdLst/>
            <a:ahLst/>
            <a:cxnLst/>
            <a:rect l="0" t="0" r="0" b="0"/>
            <a:pathLst>
              <a:path w="98227" h="116087">
                <a:moveTo>
                  <a:pt x="80367" y="0"/>
                </a:moveTo>
                <a:lnTo>
                  <a:pt x="71437" y="0"/>
                </a:lnTo>
                <a:lnTo>
                  <a:pt x="62508" y="0"/>
                </a:lnTo>
                <a:lnTo>
                  <a:pt x="62508" y="0"/>
                </a:lnTo>
                <a:lnTo>
                  <a:pt x="44648" y="0"/>
                </a:lnTo>
                <a:lnTo>
                  <a:pt x="3571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26789"/>
                </a:lnTo>
                <a:lnTo>
                  <a:pt x="26789" y="35719"/>
                </a:lnTo>
                <a:lnTo>
                  <a:pt x="35719" y="44649"/>
                </a:lnTo>
                <a:lnTo>
                  <a:pt x="44648" y="44649"/>
                </a:lnTo>
                <a:lnTo>
                  <a:pt x="62508" y="53579"/>
                </a:lnTo>
                <a:lnTo>
                  <a:pt x="71437" y="62508"/>
                </a:lnTo>
                <a:lnTo>
                  <a:pt x="80367" y="71438"/>
                </a:lnTo>
                <a:lnTo>
                  <a:pt x="89297" y="80368"/>
                </a:lnTo>
                <a:lnTo>
                  <a:pt x="98226" y="89297"/>
                </a:lnTo>
                <a:lnTo>
                  <a:pt x="98226" y="98227"/>
                </a:lnTo>
                <a:lnTo>
                  <a:pt x="98226" y="107157"/>
                </a:lnTo>
                <a:lnTo>
                  <a:pt x="89297" y="107157"/>
                </a:lnTo>
                <a:lnTo>
                  <a:pt x="80367" y="116086"/>
                </a:lnTo>
                <a:lnTo>
                  <a:pt x="71437" y="116086"/>
                </a:lnTo>
                <a:lnTo>
                  <a:pt x="53578" y="116086"/>
                </a:lnTo>
                <a:lnTo>
                  <a:pt x="44648" y="116086"/>
                </a:lnTo>
                <a:lnTo>
                  <a:pt x="26789" y="116086"/>
                </a:lnTo>
                <a:lnTo>
                  <a:pt x="17859" y="116086"/>
                </a:lnTo>
                <a:lnTo>
                  <a:pt x="8929" y="116086"/>
                </a:lnTo>
                <a:lnTo>
                  <a:pt x="8929" y="116086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00" name="Freeform 27799"/>
          <p:cNvSpPr/>
          <p:nvPr/>
        </p:nvSpPr>
        <p:spPr>
          <a:xfrm>
            <a:off x="7733109" y="2027039"/>
            <a:ext cx="17861" cy="89298"/>
          </a:xfrm>
          <a:custGeom>
            <a:avLst/>
            <a:gdLst/>
            <a:ahLst/>
            <a:cxnLst/>
            <a:rect l="0" t="0" r="0" b="0"/>
            <a:pathLst>
              <a:path w="17861" h="89298">
                <a:moveTo>
                  <a:pt x="17860" y="0"/>
                </a:moveTo>
                <a:lnTo>
                  <a:pt x="17860" y="8930"/>
                </a:lnTo>
                <a:lnTo>
                  <a:pt x="17860" y="17859"/>
                </a:lnTo>
                <a:lnTo>
                  <a:pt x="17860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80367"/>
                </a:lnTo>
                <a:lnTo>
                  <a:pt x="0" y="8036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80367"/>
                </a:lnTo>
                <a:lnTo>
                  <a:pt x="0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01" name="Freeform 27800"/>
          <p:cNvSpPr/>
          <p:nvPr/>
        </p:nvSpPr>
        <p:spPr>
          <a:xfrm>
            <a:off x="7750969" y="1884164"/>
            <a:ext cx="8930" cy="1"/>
          </a:xfrm>
          <a:custGeom>
            <a:avLst/>
            <a:gdLst/>
            <a:ahLst/>
            <a:cxnLst/>
            <a:rect l="0" t="0" r="0" b="0"/>
            <a:pathLst>
              <a:path w="8930" h="1">
                <a:moveTo>
                  <a:pt x="8929" y="0"/>
                </a:move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02" name="Freeform 27801"/>
          <p:cNvSpPr/>
          <p:nvPr/>
        </p:nvSpPr>
        <p:spPr>
          <a:xfrm>
            <a:off x="7867055" y="1830586"/>
            <a:ext cx="17860" cy="285751"/>
          </a:xfrm>
          <a:custGeom>
            <a:avLst/>
            <a:gdLst/>
            <a:ahLst/>
            <a:cxnLst/>
            <a:rect l="0" t="0" r="0" b="0"/>
            <a:pathLst>
              <a:path w="17860" h="285751">
                <a:moveTo>
                  <a:pt x="17859" y="0"/>
                </a:moveTo>
                <a:lnTo>
                  <a:pt x="17859" y="8929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44648"/>
                </a:lnTo>
                <a:lnTo>
                  <a:pt x="8929" y="62508"/>
                </a:lnTo>
                <a:lnTo>
                  <a:pt x="8929" y="89297"/>
                </a:lnTo>
                <a:lnTo>
                  <a:pt x="8929" y="107156"/>
                </a:lnTo>
                <a:lnTo>
                  <a:pt x="8929" y="133945"/>
                </a:lnTo>
                <a:lnTo>
                  <a:pt x="0" y="151804"/>
                </a:lnTo>
                <a:lnTo>
                  <a:pt x="0" y="169664"/>
                </a:lnTo>
                <a:lnTo>
                  <a:pt x="0" y="196453"/>
                </a:lnTo>
                <a:lnTo>
                  <a:pt x="0" y="214312"/>
                </a:lnTo>
                <a:lnTo>
                  <a:pt x="0" y="232172"/>
                </a:lnTo>
                <a:lnTo>
                  <a:pt x="0" y="250031"/>
                </a:lnTo>
                <a:lnTo>
                  <a:pt x="8929" y="258961"/>
                </a:lnTo>
                <a:lnTo>
                  <a:pt x="8929" y="267890"/>
                </a:lnTo>
                <a:lnTo>
                  <a:pt x="8929" y="285750"/>
                </a:lnTo>
                <a:lnTo>
                  <a:pt x="8929" y="285750"/>
                </a:lnTo>
                <a:lnTo>
                  <a:pt x="8929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03" name="Freeform 27802"/>
          <p:cNvSpPr/>
          <p:nvPr/>
        </p:nvSpPr>
        <p:spPr>
          <a:xfrm>
            <a:off x="7795617" y="2000250"/>
            <a:ext cx="205384" cy="26790"/>
          </a:xfrm>
          <a:custGeom>
            <a:avLst/>
            <a:gdLst/>
            <a:ahLst/>
            <a:cxnLst/>
            <a:rect l="0" t="0" r="0" b="0"/>
            <a:pathLst>
              <a:path w="205384" h="26790">
                <a:moveTo>
                  <a:pt x="0" y="26789"/>
                </a:move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26789" y="17859"/>
                </a:lnTo>
                <a:lnTo>
                  <a:pt x="44649" y="17859"/>
                </a:lnTo>
                <a:lnTo>
                  <a:pt x="62508" y="17859"/>
                </a:lnTo>
                <a:lnTo>
                  <a:pt x="80367" y="17859"/>
                </a:lnTo>
                <a:lnTo>
                  <a:pt x="107156" y="17859"/>
                </a:lnTo>
                <a:lnTo>
                  <a:pt x="125016" y="17859"/>
                </a:lnTo>
                <a:lnTo>
                  <a:pt x="142875" y="17859"/>
                </a:lnTo>
                <a:lnTo>
                  <a:pt x="160735" y="17859"/>
                </a:lnTo>
                <a:lnTo>
                  <a:pt x="178594" y="17859"/>
                </a:lnTo>
                <a:lnTo>
                  <a:pt x="187524" y="8929"/>
                </a:lnTo>
                <a:lnTo>
                  <a:pt x="205383" y="0"/>
                </a:lnTo>
                <a:lnTo>
                  <a:pt x="205383" y="0"/>
                </a:lnTo>
                <a:lnTo>
                  <a:pt x="20538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04" name="Freeform 27803"/>
          <p:cNvSpPr/>
          <p:nvPr/>
        </p:nvSpPr>
        <p:spPr>
          <a:xfrm>
            <a:off x="7902773" y="1982390"/>
            <a:ext cx="223244" cy="294681"/>
          </a:xfrm>
          <a:custGeom>
            <a:avLst/>
            <a:gdLst/>
            <a:ahLst/>
            <a:cxnLst/>
            <a:rect l="0" t="0" r="0" b="0"/>
            <a:pathLst>
              <a:path w="223244" h="294681">
                <a:moveTo>
                  <a:pt x="107157" y="0"/>
                </a:moveTo>
                <a:lnTo>
                  <a:pt x="107157" y="0"/>
                </a:lnTo>
                <a:lnTo>
                  <a:pt x="98227" y="0"/>
                </a:lnTo>
                <a:lnTo>
                  <a:pt x="98227" y="8930"/>
                </a:lnTo>
                <a:lnTo>
                  <a:pt x="98227" y="17860"/>
                </a:lnTo>
                <a:lnTo>
                  <a:pt x="89297" y="26789"/>
                </a:lnTo>
                <a:lnTo>
                  <a:pt x="89297" y="44649"/>
                </a:lnTo>
                <a:lnTo>
                  <a:pt x="80368" y="53579"/>
                </a:lnTo>
                <a:lnTo>
                  <a:pt x="80368" y="62508"/>
                </a:lnTo>
                <a:lnTo>
                  <a:pt x="89297" y="80368"/>
                </a:lnTo>
                <a:lnTo>
                  <a:pt x="98227" y="80368"/>
                </a:lnTo>
                <a:lnTo>
                  <a:pt x="98227" y="89297"/>
                </a:lnTo>
                <a:lnTo>
                  <a:pt x="116086" y="89297"/>
                </a:lnTo>
                <a:lnTo>
                  <a:pt x="125016" y="89297"/>
                </a:lnTo>
                <a:lnTo>
                  <a:pt x="133946" y="80368"/>
                </a:lnTo>
                <a:lnTo>
                  <a:pt x="151805" y="80368"/>
                </a:lnTo>
                <a:lnTo>
                  <a:pt x="160735" y="71438"/>
                </a:lnTo>
                <a:lnTo>
                  <a:pt x="178594" y="62508"/>
                </a:lnTo>
                <a:lnTo>
                  <a:pt x="187524" y="53579"/>
                </a:lnTo>
                <a:lnTo>
                  <a:pt x="196454" y="44649"/>
                </a:lnTo>
                <a:lnTo>
                  <a:pt x="205383" y="35719"/>
                </a:lnTo>
                <a:lnTo>
                  <a:pt x="214313" y="26789"/>
                </a:lnTo>
                <a:lnTo>
                  <a:pt x="223243" y="26789"/>
                </a:lnTo>
                <a:lnTo>
                  <a:pt x="223243" y="26789"/>
                </a:lnTo>
                <a:lnTo>
                  <a:pt x="223243" y="26789"/>
                </a:lnTo>
                <a:lnTo>
                  <a:pt x="223243" y="35719"/>
                </a:lnTo>
                <a:lnTo>
                  <a:pt x="223243" y="44649"/>
                </a:lnTo>
                <a:lnTo>
                  <a:pt x="223243" y="53579"/>
                </a:lnTo>
                <a:lnTo>
                  <a:pt x="223243" y="71438"/>
                </a:lnTo>
                <a:lnTo>
                  <a:pt x="214313" y="89297"/>
                </a:lnTo>
                <a:lnTo>
                  <a:pt x="214313" y="107157"/>
                </a:lnTo>
                <a:lnTo>
                  <a:pt x="214313" y="125016"/>
                </a:lnTo>
                <a:lnTo>
                  <a:pt x="214313" y="151805"/>
                </a:lnTo>
                <a:lnTo>
                  <a:pt x="214313" y="178594"/>
                </a:lnTo>
                <a:lnTo>
                  <a:pt x="205383" y="196454"/>
                </a:lnTo>
                <a:lnTo>
                  <a:pt x="205383" y="214313"/>
                </a:lnTo>
                <a:lnTo>
                  <a:pt x="196454" y="232172"/>
                </a:lnTo>
                <a:lnTo>
                  <a:pt x="187524" y="250032"/>
                </a:lnTo>
                <a:lnTo>
                  <a:pt x="178594" y="258961"/>
                </a:lnTo>
                <a:lnTo>
                  <a:pt x="169665" y="267891"/>
                </a:lnTo>
                <a:lnTo>
                  <a:pt x="160735" y="276821"/>
                </a:lnTo>
                <a:lnTo>
                  <a:pt x="151805" y="285750"/>
                </a:lnTo>
                <a:lnTo>
                  <a:pt x="142875" y="294680"/>
                </a:lnTo>
                <a:lnTo>
                  <a:pt x="125016" y="294680"/>
                </a:lnTo>
                <a:lnTo>
                  <a:pt x="116086" y="294680"/>
                </a:lnTo>
                <a:lnTo>
                  <a:pt x="98227" y="294680"/>
                </a:lnTo>
                <a:lnTo>
                  <a:pt x="71438" y="294680"/>
                </a:lnTo>
                <a:lnTo>
                  <a:pt x="53579" y="294680"/>
                </a:lnTo>
                <a:lnTo>
                  <a:pt x="35719" y="285750"/>
                </a:lnTo>
                <a:lnTo>
                  <a:pt x="17860" y="285750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05" name="Freeform 27804"/>
          <p:cNvSpPr/>
          <p:nvPr/>
        </p:nvSpPr>
        <p:spPr>
          <a:xfrm>
            <a:off x="5929313" y="2286000"/>
            <a:ext cx="196454" cy="303610"/>
          </a:xfrm>
          <a:custGeom>
            <a:avLst/>
            <a:gdLst/>
            <a:ahLst/>
            <a:cxnLst/>
            <a:rect l="0" t="0" r="0" b="0"/>
            <a:pathLst>
              <a:path w="196454" h="303610">
                <a:moveTo>
                  <a:pt x="89296" y="62508"/>
                </a:moveTo>
                <a:lnTo>
                  <a:pt x="89296" y="53578"/>
                </a:lnTo>
                <a:lnTo>
                  <a:pt x="89296" y="62508"/>
                </a:lnTo>
                <a:lnTo>
                  <a:pt x="89296" y="62508"/>
                </a:lnTo>
                <a:lnTo>
                  <a:pt x="89296" y="62508"/>
                </a:lnTo>
                <a:lnTo>
                  <a:pt x="80367" y="71437"/>
                </a:lnTo>
                <a:lnTo>
                  <a:pt x="80367" y="80367"/>
                </a:lnTo>
                <a:lnTo>
                  <a:pt x="80367" y="98226"/>
                </a:lnTo>
                <a:lnTo>
                  <a:pt x="71437" y="107156"/>
                </a:lnTo>
                <a:lnTo>
                  <a:pt x="71437" y="125015"/>
                </a:lnTo>
                <a:lnTo>
                  <a:pt x="71437" y="142875"/>
                </a:lnTo>
                <a:lnTo>
                  <a:pt x="62507" y="160734"/>
                </a:lnTo>
                <a:lnTo>
                  <a:pt x="62507" y="178594"/>
                </a:lnTo>
                <a:lnTo>
                  <a:pt x="53578" y="196453"/>
                </a:lnTo>
                <a:lnTo>
                  <a:pt x="44648" y="214313"/>
                </a:lnTo>
                <a:lnTo>
                  <a:pt x="35718" y="232172"/>
                </a:lnTo>
                <a:lnTo>
                  <a:pt x="26789" y="250031"/>
                </a:lnTo>
                <a:lnTo>
                  <a:pt x="17859" y="258961"/>
                </a:lnTo>
                <a:lnTo>
                  <a:pt x="17859" y="276820"/>
                </a:lnTo>
                <a:lnTo>
                  <a:pt x="8929" y="285750"/>
                </a:lnTo>
                <a:lnTo>
                  <a:pt x="8929" y="294680"/>
                </a:lnTo>
                <a:lnTo>
                  <a:pt x="8929" y="294680"/>
                </a:lnTo>
                <a:lnTo>
                  <a:pt x="0" y="294680"/>
                </a:lnTo>
                <a:lnTo>
                  <a:pt x="8929" y="294680"/>
                </a:lnTo>
                <a:lnTo>
                  <a:pt x="8929" y="294680"/>
                </a:lnTo>
                <a:lnTo>
                  <a:pt x="8929" y="294680"/>
                </a:lnTo>
                <a:lnTo>
                  <a:pt x="8929" y="285750"/>
                </a:lnTo>
                <a:lnTo>
                  <a:pt x="17859" y="276820"/>
                </a:lnTo>
                <a:lnTo>
                  <a:pt x="17859" y="258961"/>
                </a:lnTo>
                <a:lnTo>
                  <a:pt x="26789" y="241102"/>
                </a:lnTo>
                <a:lnTo>
                  <a:pt x="35718" y="223242"/>
                </a:lnTo>
                <a:lnTo>
                  <a:pt x="44648" y="205383"/>
                </a:lnTo>
                <a:lnTo>
                  <a:pt x="53578" y="187523"/>
                </a:lnTo>
                <a:lnTo>
                  <a:pt x="62507" y="160734"/>
                </a:lnTo>
                <a:lnTo>
                  <a:pt x="71437" y="142875"/>
                </a:lnTo>
                <a:lnTo>
                  <a:pt x="80367" y="125015"/>
                </a:lnTo>
                <a:lnTo>
                  <a:pt x="89296" y="107156"/>
                </a:lnTo>
                <a:lnTo>
                  <a:pt x="98226" y="89297"/>
                </a:lnTo>
                <a:lnTo>
                  <a:pt x="107156" y="71437"/>
                </a:lnTo>
                <a:lnTo>
                  <a:pt x="116085" y="53578"/>
                </a:lnTo>
                <a:lnTo>
                  <a:pt x="116085" y="44648"/>
                </a:lnTo>
                <a:lnTo>
                  <a:pt x="125015" y="26789"/>
                </a:lnTo>
                <a:lnTo>
                  <a:pt x="125015" y="17859"/>
                </a:lnTo>
                <a:lnTo>
                  <a:pt x="125015" y="8929"/>
                </a:lnTo>
                <a:lnTo>
                  <a:pt x="133945" y="8929"/>
                </a:lnTo>
                <a:lnTo>
                  <a:pt x="13394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8929"/>
                </a:lnTo>
                <a:lnTo>
                  <a:pt x="142875" y="8929"/>
                </a:lnTo>
                <a:lnTo>
                  <a:pt x="142875" y="17859"/>
                </a:lnTo>
                <a:lnTo>
                  <a:pt x="142875" y="26789"/>
                </a:lnTo>
                <a:lnTo>
                  <a:pt x="151804" y="44648"/>
                </a:lnTo>
                <a:lnTo>
                  <a:pt x="151804" y="62508"/>
                </a:lnTo>
                <a:lnTo>
                  <a:pt x="160734" y="80367"/>
                </a:lnTo>
                <a:lnTo>
                  <a:pt x="160734" y="98226"/>
                </a:lnTo>
                <a:lnTo>
                  <a:pt x="160734" y="116086"/>
                </a:lnTo>
                <a:lnTo>
                  <a:pt x="169664" y="133945"/>
                </a:lnTo>
                <a:lnTo>
                  <a:pt x="169664" y="151804"/>
                </a:lnTo>
                <a:lnTo>
                  <a:pt x="169664" y="178594"/>
                </a:lnTo>
                <a:lnTo>
                  <a:pt x="178593" y="196453"/>
                </a:lnTo>
                <a:lnTo>
                  <a:pt x="178593" y="214313"/>
                </a:lnTo>
                <a:lnTo>
                  <a:pt x="178593" y="223242"/>
                </a:lnTo>
                <a:lnTo>
                  <a:pt x="187523" y="241102"/>
                </a:lnTo>
                <a:lnTo>
                  <a:pt x="187523" y="258961"/>
                </a:lnTo>
                <a:lnTo>
                  <a:pt x="196453" y="267891"/>
                </a:lnTo>
                <a:lnTo>
                  <a:pt x="196453" y="276820"/>
                </a:lnTo>
                <a:lnTo>
                  <a:pt x="196453" y="285750"/>
                </a:lnTo>
                <a:lnTo>
                  <a:pt x="196453" y="294680"/>
                </a:lnTo>
                <a:lnTo>
                  <a:pt x="196453" y="294680"/>
                </a:lnTo>
                <a:lnTo>
                  <a:pt x="196453" y="303609"/>
                </a:lnTo>
                <a:lnTo>
                  <a:pt x="196453" y="30360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06" name="Freeform 27805"/>
          <p:cNvSpPr/>
          <p:nvPr/>
        </p:nvSpPr>
        <p:spPr>
          <a:xfrm>
            <a:off x="5973961" y="2473523"/>
            <a:ext cx="133946" cy="17861"/>
          </a:xfrm>
          <a:custGeom>
            <a:avLst/>
            <a:gdLst/>
            <a:ahLst/>
            <a:cxnLst/>
            <a:rect l="0" t="0" r="0" b="0"/>
            <a:pathLst>
              <a:path w="133946" h="17861">
                <a:moveTo>
                  <a:pt x="0" y="17860"/>
                </a:moveTo>
                <a:lnTo>
                  <a:pt x="8930" y="17860"/>
                </a:lnTo>
                <a:lnTo>
                  <a:pt x="8930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26789" y="17860"/>
                </a:lnTo>
                <a:lnTo>
                  <a:pt x="44648" y="8930"/>
                </a:lnTo>
                <a:lnTo>
                  <a:pt x="62508" y="8930"/>
                </a:lnTo>
                <a:lnTo>
                  <a:pt x="80367" y="8930"/>
                </a:lnTo>
                <a:lnTo>
                  <a:pt x="98227" y="0"/>
                </a:lnTo>
                <a:lnTo>
                  <a:pt x="116086" y="0"/>
                </a:lnTo>
                <a:lnTo>
                  <a:pt x="133945" y="8930"/>
                </a:lnTo>
                <a:lnTo>
                  <a:pt x="133945" y="8930"/>
                </a:lnTo>
                <a:lnTo>
                  <a:pt x="133945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07" name="Freeform 27806"/>
          <p:cNvSpPr/>
          <p:nvPr/>
        </p:nvSpPr>
        <p:spPr>
          <a:xfrm>
            <a:off x="6206133" y="2357437"/>
            <a:ext cx="26790" cy="187525"/>
          </a:xfrm>
          <a:custGeom>
            <a:avLst/>
            <a:gdLst/>
            <a:ahLst/>
            <a:cxnLst/>
            <a:rect l="0" t="0" r="0" b="0"/>
            <a:pathLst>
              <a:path w="26790" h="187525">
                <a:moveTo>
                  <a:pt x="26789" y="0"/>
                </a:moveTo>
                <a:lnTo>
                  <a:pt x="26789" y="8930"/>
                </a:lnTo>
                <a:lnTo>
                  <a:pt x="26789" y="17860"/>
                </a:lnTo>
                <a:lnTo>
                  <a:pt x="26789" y="17860"/>
                </a:lnTo>
                <a:lnTo>
                  <a:pt x="17859" y="35719"/>
                </a:lnTo>
                <a:lnTo>
                  <a:pt x="17859" y="44649"/>
                </a:lnTo>
                <a:lnTo>
                  <a:pt x="17859" y="62508"/>
                </a:lnTo>
                <a:lnTo>
                  <a:pt x="17859" y="80367"/>
                </a:lnTo>
                <a:lnTo>
                  <a:pt x="17859" y="98227"/>
                </a:lnTo>
                <a:lnTo>
                  <a:pt x="17859" y="116086"/>
                </a:lnTo>
                <a:lnTo>
                  <a:pt x="17859" y="133946"/>
                </a:lnTo>
                <a:lnTo>
                  <a:pt x="8930" y="151805"/>
                </a:lnTo>
                <a:lnTo>
                  <a:pt x="8930" y="160735"/>
                </a:lnTo>
                <a:lnTo>
                  <a:pt x="8930" y="169665"/>
                </a:lnTo>
                <a:lnTo>
                  <a:pt x="8930" y="178594"/>
                </a:lnTo>
                <a:lnTo>
                  <a:pt x="0" y="187524"/>
                </a:lnTo>
                <a:lnTo>
                  <a:pt x="0" y="187524"/>
                </a:lnTo>
                <a:lnTo>
                  <a:pt x="0" y="1875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08" name="Freeform 27807"/>
          <p:cNvSpPr/>
          <p:nvPr/>
        </p:nvSpPr>
        <p:spPr>
          <a:xfrm>
            <a:off x="6206133" y="2286000"/>
            <a:ext cx="142876" cy="142876"/>
          </a:xfrm>
          <a:custGeom>
            <a:avLst/>
            <a:gdLst/>
            <a:ahLst/>
            <a:cxnLst/>
            <a:rect l="0" t="0" r="0" b="0"/>
            <a:pathLst>
              <a:path w="142876" h="142876">
                <a:moveTo>
                  <a:pt x="0" y="44648"/>
                </a:moveTo>
                <a:lnTo>
                  <a:pt x="0" y="44648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8930" y="17859"/>
                </a:lnTo>
                <a:lnTo>
                  <a:pt x="17859" y="8929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80367" y="8929"/>
                </a:lnTo>
                <a:lnTo>
                  <a:pt x="98226" y="8929"/>
                </a:lnTo>
                <a:lnTo>
                  <a:pt x="107156" y="17859"/>
                </a:lnTo>
                <a:lnTo>
                  <a:pt x="116086" y="26789"/>
                </a:lnTo>
                <a:lnTo>
                  <a:pt x="125015" y="44648"/>
                </a:lnTo>
                <a:lnTo>
                  <a:pt x="133945" y="53578"/>
                </a:lnTo>
                <a:lnTo>
                  <a:pt x="142875" y="71437"/>
                </a:lnTo>
                <a:lnTo>
                  <a:pt x="142875" y="80367"/>
                </a:lnTo>
                <a:lnTo>
                  <a:pt x="142875" y="98226"/>
                </a:lnTo>
                <a:lnTo>
                  <a:pt x="142875" y="98226"/>
                </a:lnTo>
                <a:lnTo>
                  <a:pt x="133945" y="116086"/>
                </a:lnTo>
                <a:lnTo>
                  <a:pt x="125015" y="125015"/>
                </a:lnTo>
                <a:lnTo>
                  <a:pt x="116086" y="125015"/>
                </a:lnTo>
                <a:lnTo>
                  <a:pt x="107156" y="133945"/>
                </a:lnTo>
                <a:lnTo>
                  <a:pt x="89297" y="133945"/>
                </a:lnTo>
                <a:lnTo>
                  <a:pt x="80367" y="142875"/>
                </a:lnTo>
                <a:lnTo>
                  <a:pt x="71437" y="142875"/>
                </a:lnTo>
                <a:lnTo>
                  <a:pt x="53578" y="142875"/>
                </a:lnTo>
                <a:lnTo>
                  <a:pt x="44648" y="142875"/>
                </a:lnTo>
                <a:lnTo>
                  <a:pt x="35719" y="142875"/>
                </a:lnTo>
                <a:lnTo>
                  <a:pt x="26789" y="142875"/>
                </a:lnTo>
                <a:lnTo>
                  <a:pt x="17859" y="133945"/>
                </a:lnTo>
                <a:lnTo>
                  <a:pt x="17859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09" name="Freeform 27808"/>
          <p:cNvSpPr/>
          <p:nvPr/>
        </p:nvSpPr>
        <p:spPr>
          <a:xfrm>
            <a:off x="6804422" y="2402086"/>
            <a:ext cx="142876" cy="17860"/>
          </a:xfrm>
          <a:custGeom>
            <a:avLst/>
            <a:gdLst/>
            <a:ahLst/>
            <a:cxnLst/>
            <a:rect l="0" t="0" r="0" b="0"/>
            <a:pathLst>
              <a:path w="142876" h="1786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26789" y="0"/>
                </a:lnTo>
                <a:lnTo>
                  <a:pt x="44648" y="8929"/>
                </a:lnTo>
                <a:lnTo>
                  <a:pt x="71437" y="8929"/>
                </a:lnTo>
                <a:lnTo>
                  <a:pt x="89297" y="8929"/>
                </a:lnTo>
                <a:lnTo>
                  <a:pt x="107156" y="8929"/>
                </a:lnTo>
                <a:lnTo>
                  <a:pt x="125016" y="8929"/>
                </a:lnTo>
                <a:lnTo>
                  <a:pt x="133945" y="8929"/>
                </a:lnTo>
                <a:lnTo>
                  <a:pt x="142875" y="17859"/>
                </a:lnTo>
                <a:lnTo>
                  <a:pt x="142875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10" name="Freeform 27809"/>
          <p:cNvSpPr/>
          <p:nvPr/>
        </p:nvSpPr>
        <p:spPr>
          <a:xfrm>
            <a:off x="6795492" y="2509242"/>
            <a:ext cx="107157" cy="8931"/>
          </a:xfrm>
          <a:custGeom>
            <a:avLst/>
            <a:gdLst/>
            <a:ahLst/>
            <a:cxnLst/>
            <a:rect l="0" t="0" r="0" b="0"/>
            <a:pathLst>
              <a:path w="107157" h="893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44649" y="8930"/>
                </a:lnTo>
                <a:lnTo>
                  <a:pt x="53578" y="8930"/>
                </a:lnTo>
                <a:lnTo>
                  <a:pt x="71438" y="8930"/>
                </a:lnTo>
                <a:lnTo>
                  <a:pt x="89297" y="8930"/>
                </a:lnTo>
                <a:lnTo>
                  <a:pt x="98227" y="8930"/>
                </a:lnTo>
                <a:lnTo>
                  <a:pt x="107156" y="8930"/>
                </a:lnTo>
                <a:lnTo>
                  <a:pt x="107156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11" name="Freeform 27810"/>
          <p:cNvSpPr/>
          <p:nvPr/>
        </p:nvSpPr>
        <p:spPr>
          <a:xfrm>
            <a:off x="7108031" y="2286000"/>
            <a:ext cx="142876" cy="258962"/>
          </a:xfrm>
          <a:custGeom>
            <a:avLst/>
            <a:gdLst/>
            <a:ahLst/>
            <a:cxnLst/>
            <a:rect l="0" t="0" r="0" b="0"/>
            <a:pathLst>
              <a:path w="142876" h="258962">
                <a:moveTo>
                  <a:pt x="98227" y="44648"/>
                </a:moveTo>
                <a:lnTo>
                  <a:pt x="98227" y="44648"/>
                </a:lnTo>
                <a:lnTo>
                  <a:pt x="98227" y="44648"/>
                </a:lnTo>
                <a:lnTo>
                  <a:pt x="98227" y="44648"/>
                </a:lnTo>
                <a:lnTo>
                  <a:pt x="89297" y="53578"/>
                </a:lnTo>
                <a:lnTo>
                  <a:pt x="89297" y="71437"/>
                </a:lnTo>
                <a:lnTo>
                  <a:pt x="89297" y="89297"/>
                </a:lnTo>
                <a:lnTo>
                  <a:pt x="80367" y="98226"/>
                </a:lnTo>
                <a:lnTo>
                  <a:pt x="71438" y="125015"/>
                </a:lnTo>
                <a:lnTo>
                  <a:pt x="71438" y="142875"/>
                </a:lnTo>
                <a:lnTo>
                  <a:pt x="62508" y="160734"/>
                </a:lnTo>
                <a:lnTo>
                  <a:pt x="53578" y="178594"/>
                </a:lnTo>
                <a:lnTo>
                  <a:pt x="44649" y="205383"/>
                </a:lnTo>
                <a:lnTo>
                  <a:pt x="35719" y="214313"/>
                </a:lnTo>
                <a:lnTo>
                  <a:pt x="26789" y="232172"/>
                </a:lnTo>
                <a:lnTo>
                  <a:pt x="17860" y="241102"/>
                </a:lnTo>
                <a:lnTo>
                  <a:pt x="8930" y="250031"/>
                </a:lnTo>
                <a:lnTo>
                  <a:pt x="8930" y="258961"/>
                </a:lnTo>
                <a:lnTo>
                  <a:pt x="0" y="258961"/>
                </a:lnTo>
                <a:lnTo>
                  <a:pt x="0" y="258961"/>
                </a:lnTo>
                <a:lnTo>
                  <a:pt x="0" y="250031"/>
                </a:lnTo>
                <a:lnTo>
                  <a:pt x="8930" y="250031"/>
                </a:lnTo>
                <a:lnTo>
                  <a:pt x="8930" y="241102"/>
                </a:lnTo>
                <a:lnTo>
                  <a:pt x="17860" y="223242"/>
                </a:lnTo>
                <a:lnTo>
                  <a:pt x="17860" y="205383"/>
                </a:lnTo>
                <a:lnTo>
                  <a:pt x="26789" y="187523"/>
                </a:lnTo>
                <a:lnTo>
                  <a:pt x="35719" y="169664"/>
                </a:lnTo>
                <a:lnTo>
                  <a:pt x="44649" y="142875"/>
                </a:lnTo>
                <a:lnTo>
                  <a:pt x="53578" y="125015"/>
                </a:lnTo>
                <a:lnTo>
                  <a:pt x="62508" y="107156"/>
                </a:lnTo>
                <a:lnTo>
                  <a:pt x="71438" y="89297"/>
                </a:lnTo>
                <a:lnTo>
                  <a:pt x="80367" y="71437"/>
                </a:lnTo>
                <a:lnTo>
                  <a:pt x="89297" y="53578"/>
                </a:lnTo>
                <a:lnTo>
                  <a:pt x="89297" y="35719"/>
                </a:lnTo>
                <a:lnTo>
                  <a:pt x="98227" y="26789"/>
                </a:lnTo>
                <a:lnTo>
                  <a:pt x="98227" y="17859"/>
                </a:lnTo>
                <a:lnTo>
                  <a:pt x="98227" y="8929"/>
                </a:lnTo>
                <a:lnTo>
                  <a:pt x="107157" y="8929"/>
                </a:lnTo>
                <a:lnTo>
                  <a:pt x="107157" y="0"/>
                </a:lnTo>
                <a:lnTo>
                  <a:pt x="107157" y="8929"/>
                </a:lnTo>
                <a:lnTo>
                  <a:pt x="107157" y="17859"/>
                </a:lnTo>
                <a:lnTo>
                  <a:pt x="107157" y="17859"/>
                </a:lnTo>
                <a:lnTo>
                  <a:pt x="107157" y="35719"/>
                </a:lnTo>
                <a:lnTo>
                  <a:pt x="107157" y="44648"/>
                </a:lnTo>
                <a:lnTo>
                  <a:pt x="107157" y="62508"/>
                </a:lnTo>
                <a:lnTo>
                  <a:pt x="107157" y="80367"/>
                </a:lnTo>
                <a:lnTo>
                  <a:pt x="107157" y="98226"/>
                </a:lnTo>
                <a:lnTo>
                  <a:pt x="116086" y="116086"/>
                </a:lnTo>
                <a:lnTo>
                  <a:pt x="116086" y="133945"/>
                </a:lnTo>
                <a:lnTo>
                  <a:pt x="116086" y="151804"/>
                </a:lnTo>
                <a:lnTo>
                  <a:pt x="125016" y="160734"/>
                </a:lnTo>
                <a:lnTo>
                  <a:pt x="133946" y="178594"/>
                </a:lnTo>
                <a:lnTo>
                  <a:pt x="133946" y="196453"/>
                </a:lnTo>
                <a:lnTo>
                  <a:pt x="133946" y="205383"/>
                </a:lnTo>
                <a:lnTo>
                  <a:pt x="142875" y="214313"/>
                </a:lnTo>
                <a:lnTo>
                  <a:pt x="142875" y="223242"/>
                </a:lnTo>
                <a:lnTo>
                  <a:pt x="142875" y="232172"/>
                </a:lnTo>
                <a:lnTo>
                  <a:pt x="142875" y="232172"/>
                </a:lnTo>
                <a:lnTo>
                  <a:pt x="142875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12" name="Freeform 27811"/>
          <p:cNvSpPr/>
          <p:nvPr/>
        </p:nvSpPr>
        <p:spPr>
          <a:xfrm>
            <a:off x="7152680" y="2446734"/>
            <a:ext cx="62509" cy="8931"/>
          </a:xfrm>
          <a:custGeom>
            <a:avLst/>
            <a:gdLst/>
            <a:ahLst/>
            <a:cxnLst/>
            <a:rect l="0" t="0" r="0" b="0"/>
            <a:pathLst>
              <a:path w="62509" h="8931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62508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13" name="Freeform 27812"/>
          <p:cNvSpPr/>
          <p:nvPr/>
        </p:nvSpPr>
        <p:spPr>
          <a:xfrm>
            <a:off x="7313414" y="2482453"/>
            <a:ext cx="8931" cy="44650"/>
          </a:xfrm>
          <a:custGeom>
            <a:avLst/>
            <a:gdLst/>
            <a:ahLst/>
            <a:cxnLst/>
            <a:rect l="0" t="0" r="0" b="0"/>
            <a:pathLst>
              <a:path w="8931" h="44650">
                <a:moveTo>
                  <a:pt x="8930" y="0"/>
                </a:moveTo>
                <a:lnTo>
                  <a:pt x="893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14" name="Freeform 27813"/>
          <p:cNvSpPr/>
          <p:nvPr/>
        </p:nvSpPr>
        <p:spPr>
          <a:xfrm>
            <a:off x="7313414" y="2366367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15" name="Freeform 27814"/>
          <p:cNvSpPr/>
          <p:nvPr/>
        </p:nvSpPr>
        <p:spPr>
          <a:xfrm>
            <a:off x="7393781" y="2402086"/>
            <a:ext cx="116087" cy="116087"/>
          </a:xfrm>
          <a:custGeom>
            <a:avLst/>
            <a:gdLst/>
            <a:ahLst/>
            <a:cxnLst/>
            <a:rect l="0" t="0" r="0" b="0"/>
            <a:pathLst>
              <a:path w="116087" h="116087">
                <a:moveTo>
                  <a:pt x="8930" y="80367"/>
                </a:moveTo>
                <a:lnTo>
                  <a:pt x="8930" y="89297"/>
                </a:lnTo>
                <a:lnTo>
                  <a:pt x="0" y="89297"/>
                </a:lnTo>
                <a:lnTo>
                  <a:pt x="8930" y="98227"/>
                </a:lnTo>
                <a:lnTo>
                  <a:pt x="8930" y="107156"/>
                </a:lnTo>
                <a:lnTo>
                  <a:pt x="8930" y="107156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107156"/>
                </a:lnTo>
                <a:lnTo>
                  <a:pt x="8930" y="89297"/>
                </a:lnTo>
                <a:lnTo>
                  <a:pt x="17860" y="80367"/>
                </a:lnTo>
                <a:lnTo>
                  <a:pt x="17860" y="62508"/>
                </a:lnTo>
                <a:lnTo>
                  <a:pt x="17860" y="53578"/>
                </a:lnTo>
                <a:lnTo>
                  <a:pt x="17860" y="35718"/>
                </a:lnTo>
                <a:lnTo>
                  <a:pt x="26789" y="26789"/>
                </a:lnTo>
                <a:lnTo>
                  <a:pt x="26789" y="17859"/>
                </a:lnTo>
                <a:lnTo>
                  <a:pt x="35719" y="8929"/>
                </a:lnTo>
                <a:lnTo>
                  <a:pt x="44649" y="8929"/>
                </a:lnTo>
                <a:lnTo>
                  <a:pt x="44649" y="8929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9297" y="0"/>
                </a:lnTo>
                <a:lnTo>
                  <a:pt x="98227" y="8929"/>
                </a:lnTo>
                <a:lnTo>
                  <a:pt x="107157" y="8929"/>
                </a:lnTo>
                <a:lnTo>
                  <a:pt x="107157" y="8929"/>
                </a:lnTo>
                <a:lnTo>
                  <a:pt x="116086" y="8929"/>
                </a:lnTo>
                <a:lnTo>
                  <a:pt x="116086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16" name="Freeform 27815"/>
          <p:cNvSpPr/>
          <p:nvPr/>
        </p:nvSpPr>
        <p:spPr>
          <a:xfrm>
            <a:off x="7661672" y="2357437"/>
            <a:ext cx="17860" cy="205384"/>
          </a:xfrm>
          <a:custGeom>
            <a:avLst/>
            <a:gdLst/>
            <a:ahLst/>
            <a:cxnLst/>
            <a:rect l="0" t="0" r="0" b="0"/>
            <a:pathLst>
              <a:path w="17860" h="205384">
                <a:moveTo>
                  <a:pt x="17859" y="0"/>
                </a:moveTo>
                <a:lnTo>
                  <a:pt x="17859" y="0"/>
                </a:lnTo>
                <a:lnTo>
                  <a:pt x="17859" y="8930"/>
                </a:lnTo>
                <a:lnTo>
                  <a:pt x="17859" y="17860"/>
                </a:lnTo>
                <a:lnTo>
                  <a:pt x="17859" y="26789"/>
                </a:lnTo>
                <a:lnTo>
                  <a:pt x="17859" y="44649"/>
                </a:lnTo>
                <a:lnTo>
                  <a:pt x="17859" y="62508"/>
                </a:lnTo>
                <a:lnTo>
                  <a:pt x="17859" y="80367"/>
                </a:lnTo>
                <a:lnTo>
                  <a:pt x="17859" y="98227"/>
                </a:lnTo>
                <a:lnTo>
                  <a:pt x="17859" y="116086"/>
                </a:lnTo>
                <a:lnTo>
                  <a:pt x="17859" y="133946"/>
                </a:lnTo>
                <a:lnTo>
                  <a:pt x="8930" y="151805"/>
                </a:lnTo>
                <a:lnTo>
                  <a:pt x="8930" y="169665"/>
                </a:lnTo>
                <a:lnTo>
                  <a:pt x="8930" y="178594"/>
                </a:lnTo>
                <a:lnTo>
                  <a:pt x="8930" y="196454"/>
                </a:lnTo>
                <a:lnTo>
                  <a:pt x="0" y="205383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17" name="Freeform 27816"/>
          <p:cNvSpPr/>
          <p:nvPr/>
        </p:nvSpPr>
        <p:spPr>
          <a:xfrm>
            <a:off x="7670602" y="2277070"/>
            <a:ext cx="125016" cy="151806"/>
          </a:xfrm>
          <a:custGeom>
            <a:avLst/>
            <a:gdLst/>
            <a:ahLst/>
            <a:cxnLst/>
            <a:rect l="0" t="0" r="0" b="0"/>
            <a:pathLst>
              <a:path w="125016" h="151806">
                <a:moveTo>
                  <a:pt x="8929" y="62508"/>
                </a:moveTo>
                <a:lnTo>
                  <a:pt x="8929" y="53578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26789"/>
                </a:lnTo>
                <a:lnTo>
                  <a:pt x="17859" y="17859"/>
                </a:lnTo>
                <a:lnTo>
                  <a:pt x="26789" y="893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62507" y="0"/>
                </a:lnTo>
                <a:lnTo>
                  <a:pt x="80367" y="8930"/>
                </a:lnTo>
                <a:lnTo>
                  <a:pt x="98226" y="8930"/>
                </a:lnTo>
                <a:lnTo>
                  <a:pt x="107156" y="17859"/>
                </a:lnTo>
                <a:lnTo>
                  <a:pt x="116086" y="26789"/>
                </a:lnTo>
                <a:lnTo>
                  <a:pt x="125015" y="44649"/>
                </a:lnTo>
                <a:lnTo>
                  <a:pt x="125015" y="53578"/>
                </a:lnTo>
                <a:lnTo>
                  <a:pt x="125015" y="62508"/>
                </a:lnTo>
                <a:lnTo>
                  <a:pt x="125015" y="80367"/>
                </a:lnTo>
                <a:lnTo>
                  <a:pt x="125015" y="89297"/>
                </a:lnTo>
                <a:lnTo>
                  <a:pt x="116086" y="98227"/>
                </a:lnTo>
                <a:lnTo>
                  <a:pt x="107156" y="116086"/>
                </a:lnTo>
                <a:lnTo>
                  <a:pt x="98226" y="125016"/>
                </a:lnTo>
                <a:lnTo>
                  <a:pt x="80367" y="133945"/>
                </a:lnTo>
                <a:lnTo>
                  <a:pt x="71437" y="133945"/>
                </a:lnTo>
                <a:lnTo>
                  <a:pt x="53578" y="142875"/>
                </a:lnTo>
                <a:lnTo>
                  <a:pt x="35718" y="142875"/>
                </a:lnTo>
                <a:lnTo>
                  <a:pt x="26789" y="151805"/>
                </a:lnTo>
                <a:lnTo>
                  <a:pt x="17859" y="151805"/>
                </a:lnTo>
                <a:lnTo>
                  <a:pt x="8929" y="14287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18" name="Freeform 27817"/>
          <p:cNvSpPr/>
          <p:nvPr/>
        </p:nvSpPr>
        <p:spPr>
          <a:xfrm>
            <a:off x="7777758" y="2393156"/>
            <a:ext cx="71438" cy="133947"/>
          </a:xfrm>
          <a:custGeom>
            <a:avLst/>
            <a:gdLst/>
            <a:ahLst/>
            <a:cxnLst/>
            <a:rect l="0" t="0" r="0" b="0"/>
            <a:pathLst>
              <a:path w="71438" h="133947">
                <a:moveTo>
                  <a:pt x="8930" y="80367"/>
                </a:moveTo>
                <a:lnTo>
                  <a:pt x="8930" y="89297"/>
                </a:lnTo>
                <a:lnTo>
                  <a:pt x="0" y="98227"/>
                </a:lnTo>
                <a:lnTo>
                  <a:pt x="0" y="98227"/>
                </a:lnTo>
                <a:lnTo>
                  <a:pt x="0" y="107157"/>
                </a:lnTo>
                <a:lnTo>
                  <a:pt x="0" y="125016"/>
                </a:lnTo>
                <a:lnTo>
                  <a:pt x="0" y="125016"/>
                </a:lnTo>
                <a:lnTo>
                  <a:pt x="0" y="133946"/>
                </a:lnTo>
                <a:lnTo>
                  <a:pt x="0" y="133946"/>
                </a:lnTo>
                <a:lnTo>
                  <a:pt x="0" y="133946"/>
                </a:lnTo>
                <a:lnTo>
                  <a:pt x="0" y="133946"/>
                </a:lnTo>
                <a:lnTo>
                  <a:pt x="0" y="133946"/>
                </a:lnTo>
                <a:lnTo>
                  <a:pt x="0" y="125016"/>
                </a:lnTo>
                <a:lnTo>
                  <a:pt x="0" y="107157"/>
                </a:lnTo>
                <a:lnTo>
                  <a:pt x="0" y="98227"/>
                </a:lnTo>
                <a:lnTo>
                  <a:pt x="8930" y="80367"/>
                </a:lnTo>
                <a:lnTo>
                  <a:pt x="8930" y="71438"/>
                </a:lnTo>
                <a:lnTo>
                  <a:pt x="8930" y="53578"/>
                </a:lnTo>
                <a:lnTo>
                  <a:pt x="17859" y="35719"/>
                </a:lnTo>
                <a:lnTo>
                  <a:pt x="17859" y="26789"/>
                </a:lnTo>
                <a:lnTo>
                  <a:pt x="17859" y="17859"/>
                </a:lnTo>
                <a:lnTo>
                  <a:pt x="26789" y="17859"/>
                </a:lnTo>
                <a:lnTo>
                  <a:pt x="26789" y="8930"/>
                </a:lnTo>
                <a:lnTo>
                  <a:pt x="35719" y="8930"/>
                </a:lnTo>
                <a:lnTo>
                  <a:pt x="44648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19" name="Freeform 27818"/>
          <p:cNvSpPr/>
          <p:nvPr/>
        </p:nvSpPr>
        <p:spPr>
          <a:xfrm>
            <a:off x="7884914" y="2402086"/>
            <a:ext cx="107157" cy="125017"/>
          </a:xfrm>
          <a:custGeom>
            <a:avLst/>
            <a:gdLst/>
            <a:ahLst/>
            <a:cxnLst/>
            <a:rect l="0" t="0" r="0" b="0"/>
            <a:pathLst>
              <a:path w="107157" h="125017">
                <a:moveTo>
                  <a:pt x="53578" y="44648"/>
                </a:moveTo>
                <a:lnTo>
                  <a:pt x="53578" y="44648"/>
                </a:lnTo>
                <a:lnTo>
                  <a:pt x="53578" y="44648"/>
                </a:lnTo>
                <a:lnTo>
                  <a:pt x="53578" y="44648"/>
                </a:lnTo>
                <a:lnTo>
                  <a:pt x="62508" y="44648"/>
                </a:lnTo>
                <a:lnTo>
                  <a:pt x="71438" y="44648"/>
                </a:lnTo>
                <a:lnTo>
                  <a:pt x="80367" y="44648"/>
                </a:lnTo>
                <a:lnTo>
                  <a:pt x="89297" y="44648"/>
                </a:lnTo>
                <a:lnTo>
                  <a:pt x="98227" y="35718"/>
                </a:lnTo>
                <a:lnTo>
                  <a:pt x="107156" y="35718"/>
                </a:lnTo>
                <a:lnTo>
                  <a:pt x="107156" y="26789"/>
                </a:lnTo>
                <a:lnTo>
                  <a:pt x="107156" y="17859"/>
                </a:lnTo>
                <a:lnTo>
                  <a:pt x="107156" y="17859"/>
                </a:lnTo>
                <a:lnTo>
                  <a:pt x="107156" y="8929"/>
                </a:lnTo>
                <a:lnTo>
                  <a:pt x="98227" y="8929"/>
                </a:lnTo>
                <a:lnTo>
                  <a:pt x="98227" y="0"/>
                </a:lnTo>
                <a:lnTo>
                  <a:pt x="80367" y="8929"/>
                </a:lnTo>
                <a:lnTo>
                  <a:pt x="71438" y="8929"/>
                </a:lnTo>
                <a:lnTo>
                  <a:pt x="62508" y="8929"/>
                </a:lnTo>
                <a:lnTo>
                  <a:pt x="44649" y="17859"/>
                </a:lnTo>
                <a:lnTo>
                  <a:pt x="26789" y="35718"/>
                </a:lnTo>
                <a:lnTo>
                  <a:pt x="17859" y="44648"/>
                </a:lnTo>
                <a:lnTo>
                  <a:pt x="8930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8930" y="107156"/>
                </a:lnTo>
                <a:lnTo>
                  <a:pt x="26789" y="116086"/>
                </a:lnTo>
                <a:lnTo>
                  <a:pt x="35719" y="116086"/>
                </a:lnTo>
                <a:lnTo>
                  <a:pt x="53578" y="125016"/>
                </a:lnTo>
                <a:lnTo>
                  <a:pt x="62508" y="125016"/>
                </a:lnTo>
                <a:lnTo>
                  <a:pt x="71438" y="116086"/>
                </a:lnTo>
                <a:lnTo>
                  <a:pt x="71438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20" name="Freeform 27819"/>
          <p:cNvSpPr/>
          <p:nvPr/>
        </p:nvSpPr>
        <p:spPr>
          <a:xfrm>
            <a:off x="8036719" y="2393156"/>
            <a:ext cx="89298" cy="125017"/>
          </a:xfrm>
          <a:custGeom>
            <a:avLst/>
            <a:gdLst/>
            <a:ahLst/>
            <a:cxnLst/>
            <a:rect l="0" t="0" r="0" b="0"/>
            <a:pathLst>
              <a:path w="89298" h="125017">
                <a:moveTo>
                  <a:pt x="89297" y="0"/>
                </a:moveTo>
                <a:lnTo>
                  <a:pt x="80367" y="0"/>
                </a:lnTo>
                <a:lnTo>
                  <a:pt x="62508" y="0"/>
                </a:lnTo>
                <a:lnTo>
                  <a:pt x="62508" y="0"/>
                </a:lnTo>
                <a:lnTo>
                  <a:pt x="44648" y="0"/>
                </a:lnTo>
                <a:lnTo>
                  <a:pt x="35719" y="8930"/>
                </a:lnTo>
                <a:lnTo>
                  <a:pt x="26789" y="8930"/>
                </a:lnTo>
                <a:lnTo>
                  <a:pt x="17859" y="17859"/>
                </a:lnTo>
                <a:lnTo>
                  <a:pt x="8929" y="17859"/>
                </a:lnTo>
                <a:lnTo>
                  <a:pt x="8929" y="26789"/>
                </a:lnTo>
                <a:lnTo>
                  <a:pt x="17859" y="35719"/>
                </a:lnTo>
                <a:lnTo>
                  <a:pt x="17859" y="44648"/>
                </a:lnTo>
                <a:lnTo>
                  <a:pt x="26789" y="62508"/>
                </a:lnTo>
                <a:lnTo>
                  <a:pt x="44648" y="71438"/>
                </a:lnTo>
                <a:lnTo>
                  <a:pt x="53578" y="80367"/>
                </a:lnTo>
                <a:lnTo>
                  <a:pt x="62508" y="89297"/>
                </a:lnTo>
                <a:lnTo>
                  <a:pt x="80367" y="98227"/>
                </a:lnTo>
                <a:lnTo>
                  <a:pt x="80367" y="107157"/>
                </a:lnTo>
                <a:lnTo>
                  <a:pt x="89297" y="116086"/>
                </a:lnTo>
                <a:lnTo>
                  <a:pt x="89297" y="116086"/>
                </a:lnTo>
                <a:lnTo>
                  <a:pt x="80367" y="125016"/>
                </a:lnTo>
                <a:lnTo>
                  <a:pt x="80367" y="125016"/>
                </a:lnTo>
                <a:lnTo>
                  <a:pt x="71437" y="125016"/>
                </a:lnTo>
                <a:lnTo>
                  <a:pt x="62508" y="125016"/>
                </a:lnTo>
                <a:lnTo>
                  <a:pt x="44648" y="125016"/>
                </a:lnTo>
                <a:lnTo>
                  <a:pt x="35719" y="125016"/>
                </a:lnTo>
                <a:lnTo>
                  <a:pt x="17859" y="12501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21" name="Freeform 27820"/>
          <p:cNvSpPr/>
          <p:nvPr/>
        </p:nvSpPr>
        <p:spPr>
          <a:xfrm>
            <a:off x="8152805" y="2366367"/>
            <a:ext cx="80367" cy="151806"/>
          </a:xfrm>
          <a:custGeom>
            <a:avLst/>
            <a:gdLst/>
            <a:ahLst/>
            <a:cxnLst/>
            <a:rect l="0" t="0" r="0" b="0"/>
            <a:pathLst>
              <a:path w="80367" h="151806">
                <a:moveTo>
                  <a:pt x="62507" y="8930"/>
                </a:moveTo>
                <a:lnTo>
                  <a:pt x="53577" y="8930"/>
                </a:lnTo>
                <a:lnTo>
                  <a:pt x="53577" y="0"/>
                </a:lnTo>
                <a:lnTo>
                  <a:pt x="53577" y="0"/>
                </a:lnTo>
                <a:lnTo>
                  <a:pt x="44647" y="8930"/>
                </a:lnTo>
                <a:lnTo>
                  <a:pt x="44647" y="8930"/>
                </a:lnTo>
                <a:lnTo>
                  <a:pt x="35718" y="17859"/>
                </a:lnTo>
                <a:lnTo>
                  <a:pt x="35718" y="17859"/>
                </a:lnTo>
                <a:lnTo>
                  <a:pt x="35718" y="26789"/>
                </a:lnTo>
                <a:lnTo>
                  <a:pt x="35718" y="35719"/>
                </a:lnTo>
                <a:lnTo>
                  <a:pt x="35718" y="44648"/>
                </a:lnTo>
                <a:lnTo>
                  <a:pt x="44647" y="53578"/>
                </a:lnTo>
                <a:lnTo>
                  <a:pt x="53577" y="71437"/>
                </a:lnTo>
                <a:lnTo>
                  <a:pt x="62507" y="80367"/>
                </a:lnTo>
                <a:lnTo>
                  <a:pt x="71436" y="89297"/>
                </a:lnTo>
                <a:lnTo>
                  <a:pt x="71436" y="98227"/>
                </a:lnTo>
                <a:lnTo>
                  <a:pt x="80366" y="107156"/>
                </a:lnTo>
                <a:lnTo>
                  <a:pt x="80366" y="125016"/>
                </a:lnTo>
                <a:lnTo>
                  <a:pt x="80366" y="125016"/>
                </a:lnTo>
                <a:lnTo>
                  <a:pt x="71436" y="133946"/>
                </a:lnTo>
                <a:lnTo>
                  <a:pt x="62507" y="142875"/>
                </a:lnTo>
                <a:lnTo>
                  <a:pt x="53577" y="142875"/>
                </a:lnTo>
                <a:lnTo>
                  <a:pt x="44647" y="151805"/>
                </a:lnTo>
                <a:lnTo>
                  <a:pt x="26789" y="151805"/>
                </a:lnTo>
                <a:lnTo>
                  <a:pt x="17859" y="151805"/>
                </a:lnTo>
                <a:lnTo>
                  <a:pt x="8929" y="15180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22" name="Freeform 27821"/>
          <p:cNvSpPr/>
          <p:nvPr/>
        </p:nvSpPr>
        <p:spPr>
          <a:xfrm>
            <a:off x="8286749" y="2393156"/>
            <a:ext cx="80368" cy="98228"/>
          </a:xfrm>
          <a:custGeom>
            <a:avLst/>
            <a:gdLst/>
            <a:ahLst/>
            <a:cxnLst/>
            <a:rect l="0" t="0" r="0" b="0"/>
            <a:pathLst>
              <a:path w="80368" h="98228">
                <a:moveTo>
                  <a:pt x="0" y="35719"/>
                </a:move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71438"/>
                </a:lnTo>
                <a:lnTo>
                  <a:pt x="8930" y="80367"/>
                </a:lnTo>
                <a:lnTo>
                  <a:pt x="8930" y="89297"/>
                </a:lnTo>
                <a:lnTo>
                  <a:pt x="17860" y="98227"/>
                </a:lnTo>
                <a:lnTo>
                  <a:pt x="26789" y="98227"/>
                </a:lnTo>
                <a:lnTo>
                  <a:pt x="44649" y="98227"/>
                </a:lnTo>
                <a:lnTo>
                  <a:pt x="53578" y="98227"/>
                </a:lnTo>
                <a:lnTo>
                  <a:pt x="62508" y="98227"/>
                </a:lnTo>
                <a:lnTo>
                  <a:pt x="71438" y="98227"/>
                </a:lnTo>
                <a:lnTo>
                  <a:pt x="71438" y="98227"/>
                </a:lnTo>
                <a:lnTo>
                  <a:pt x="80367" y="89297"/>
                </a:lnTo>
                <a:lnTo>
                  <a:pt x="80367" y="80367"/>
                </a:lnTo>
                <a:lnTo>
                  <a:pt x="80367" y="71438"/>
                </a:lnTo>
                <a:lnTo>
                  <a:pt x="80367" y="53578"/>
                </a:lnTo>
                <a:lnTo>
                  <a:pt x="80367" y="44648"/>
                </a:lnTo>
                <a:lnTo>
                  <a:pt x="80367" y="26789"/>
                </a:lnTo>
                <a:lnTo>
                  <a:pt x="80367" y="17859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23" name="Freeform 27822"/>
          <p:cNvSpPr/>
          <p:nvPr/>
        </p:nvSpPr>
        <p:spPr>
          <a:xfrm>
            <a:off x="8420695" y="2348508"/>
            <a:ext cx="80368" cy="116087"/>
          </a:xfrm>
          <a:custGeom>
            <a:avLst/>
            <a:gdLst/>
            <a:ahLst/>
            <a:cxnLst/>
            <a:rect l="0" t="0" r="0" b="0"/>
            <a:pathLst>
              <a:path w="80368" h="116087">
                <a:moveTo>
                  <a:pt x="0" y="89296"/>
                </a:moveTo>
                <a:lnTo>
                  <a:pt x="0" y="89296"/>
                </a:lnTo>
                <a:lnTo>
                  <a:pt x="0" y="98226"/>
                </a:lnTo>
                <a:lnTo>
                  <a:pt x="0" y="98226"/>
                </a:lnTo>
                <a:lnTo>
                  <a:pt x="0" y="116086"/>
                </a:lnTo>
                <a:lnTo>
                  <a:pt x="0" y="116086"/>
                </a:lnTo>
                <a:lnTo>
                  <a:pt x="8929" y="116086"/>
                </a:lnTo>
                <a:lnTo>
                  <a:pt x="8929" y="116086"/>
                </a:lnTo>
                <a:lnTo>
                  <a:pt x="8929" y="116086"/>
                </a:lnTo>
                <a:lnTo>
                  <a:pt x="17859" y="116086"/>
                </a:lnTo>
                <a:lnTo>
                  <a:pt x="17859" y="116086"/>
                </a:lnTo>
                <a:lnTo>
                  <a:pt x="17859" y="107156"/>
                </a:lnTo>
                <a:lnTo>
                  <a:pt x="26789" y="89296"/>
                </a:lnTo>
                <a:lnTo>
                  <a:pt x="26789" y="80367"/>
                </a:lnTo>
                <a:lnTo>
                  <a:pt x="35718" y="71437"/>
                </a:lnTo>
                <a:lnTo>
                  <a:pt x="44648" y="62507"/>
                </a:lnTo>
                <a:lnTo>
                  <a:pt x="44648" y="44648"/>
                </a:lnTo>
                <a:lnTo>
                  <a:pt x="53578" y="35718"/>
                </a:lnTo>
                <a:lnTo>
                  <a:pt x="62507" y="26789"/>
                </a:lnTo>
                <a:lnTo>
                  <a:pt x="62507" y="17859"/>
                </a:lnTo>
                <a:lnTo>
                  <a:pt x="71437" y="8929"/>
                </a:lnTo>
                <a:lnTo>
                  <a:pt x="71437" y="8929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24" name="Freeform 27823"/>
          <p:cNvSpPr/>
          <p:nvPr/>
        </p:nvSpPr>
        <p:spPr>
          <a:xfrm>
            <a:off x="8536780" y="2384226"/>
            <a:ext cx="196455" cy="142877"/>
          </a:xfrm>
          <a:custGeom>
            <a:avLst/>
            <a:gdLst/>
            <a:ahLst/>
            <a:cxnLst/>
            <a:rect l="0" t="0" r="0" b="0"/>
            <a:pathLst>
              <a:path w="196455" h="142877">
                <a:moveTo>
                  <a:pt x="26790" y="17860"/>
                </a:moveTo>
                <a:lnTo>
                  <a:pt x="35719" y="17860"/>
                </a:lnTo>
                <a:lnTo>
                  <a:pt x="35719" y="26789"/>
                </a:lnTo>
                <a:lnTo>
                  <a:pt x="35719" y="26789"/>
                </a:lnTo>
                <a:lnTo>
                  <a:pt x="44649" y="26789"/>
                </a:lnTo>
                <a:lnTo>
                  <a:pt x="53579" y="35719"/>
                </a:lnTo>
                <a:lnTo>
                  <a:pt x="71438" y="35719"/>
                </a:lnTo>
                <a:lnTo>
                  <a:pt x="80368" y="35719"/>
                </a:lnTo>
                <a:lnTo>
                  <a:pt x="98227" y="35719"/>
                </a:lnTo>
                <a:lnTo>
                  <a:pt x="107157" y="35719"/>
                </a:lnTo>
                <a:lnTo>
                  <a:pt x="116086" y="35719"/>
                </a:lnTo>
                <a:lnTo>
                  <a:pt x="133946" y="26789"/>
                </a:lnTo>
                <a:lnTo>
                  <a:pt x="142875" y="26789"/>
                </a:lnTo>
                <a:lnTo>
                  <a:pt x="151805" y="17860"/>
                </a:lnTo>
                <a:lnTo>
                  <a:pt x="151805" y="8930"/>
                </a:lnTo>
                <a:lnTo>
                  <a:pt x="151805" y="8930"/>
                </a:lnTo>
                <a:lnTo>
                  <a:pt x="151805" y="0"/>
                </a:lnTo>
                <a:lnTo>
                  <a:pt x="151805" y="0"/>
                </a:lnTo>
                <a:lnTo>
                  <a:pt x="133946" y="0"/>
                </a:lnTo>
                <a:lnTo>
                  <a:pt x="125016" y="0"/>
                </a:lnTo>
                <a:lnTo>
                  <a:pt x="98227" y="0"/>
                </a:lnTo>
                <a:lnTo>
                  <a:pt x="80368" y="0"/>
                </a:lnTo>
                <a:lnTo>
                  <a:pt x="53579" y="8930"/>
                </a:lnTo>
                <a:lnTo>
                  <a:pt x="35719" y="17860"/>
                </a:lnTo>
                <a:lnTo>
                  <a:pt x="17860" y="26789"/>
                </a:lnTo>
                <a:lnTo>
                  <a:pt x="8930" y="35719"/>
                </a:lnTo>
                <a:lnTo>
                  <a:pt x="0" y="53578"/>
                </a:lnTo>
                <a:lnTo>
                  <a:pt x="0" y="62508"/>
                </a:lnTo>
                <a:lnTo>
                  <a:pt x="8930" y="71438"/>
                </a:lnTo>
                <a:lnTo>
                  <a:pt x="26790" y="80368"/>
                </a:lnTo>
                <a:lnTo>
                  <a:pt x="53579" y="89297"/>
                </a:lnTo>
                <a:lnTo>
                  <a:pt x="71438" y="107157"/>
                </a:lnTo>
                <a:lnTo>
                  <a:pt x="107157" y="116087"/>
                </a:lnTo>
                <a:lnTo>
                  <a:pt x="133946" y="125016"/>
                </a:lnTo>
                <a:lnTo>
                  <a:pt x="169665" y="133946"/>
                </a:lnTo>
                <a:lnTo>
                  <a:pt x="196454" y="142876"/>
                </a:lnTo>
                <a:lnTo>
                  <a:pt x="196454" y="142876"/>
                </a:lnTo>
                <a:lnTo>
                  <a:pt x="196454" y="14287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42" name="Freeform 27841"/>
          <p:cNvSpPr/>
          <p:nvPr/>
        </p:nvSpPr>
        <p:spPr>
          <a:xfrm>
            <a:off x="6081117" y="2741414"/>
            <a:ext cx="17861" cy="267891"/>
          </a:xfrm>
          <a:custGeom>
            <a:avLst/>
            <a:gdLst/>
            <a:ahLst/>
            <a:cxnLst/>
            <a:rect l="0" t="0" r="0" b="0"/>
            <a:pathLst>
              <a:path w="17861" h="267891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8930" y="44649"/>
                </a:lnTo>
                <a:lnTo>
                  <a:pt x="8930" y="53578"/>
                </a:lnTo>
                <a:lnTo>
                  <a:pt x="8930" y="71437"/>
                </a:lnTo>
                <a:lnTo>
                  <a:pt x="17860" y="89297"/>
                </a:lnTo>
                <a:lnTo>
                  <a:pt x="17860" y="107156"/>
                </a:lnTo>
                <a:lnTo>
                  <a:pt x="17860" y="125015"/>
                </a:lnTo>
                <a:lnTo>
                  <a:pt x="17860" y="142875"/>
                </a:lnTo>
                <a:lnTo>
                  <a:pt x="17860" y="160734"/>
                </a:lnTo>
                <a:lnTo>
                  <a:pt x="17860" y="187523"/>
                </a:lnTo>
                <a:lnTo>
                  <a:pt x="17860" y="205382"/>
                </a:lnTo>
                <a:lnTo>
                  <a:pt x="8930" y="223242"/>
                </a:lnTo>
                <a:lnTo>
                  <a:pt x="8930" y="241101"/>
                </a:lnTo>
                <a:lnTo>
                  <a:pt x="8930" y="250031"/>
                </a:lnTo>
                <a:lnTo>
                  <a:pt x="0" y="258961"/>
                </a:lnTo>
                <a:lnTo>
                  <a:pt x="0" y="267890"/>
                </a:lnTo>
                <a:lnTo>
                  <a:pt x="0" y="267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43" name="Freeform 27842"/>
          <p:cNvSpPr/>
          <p:nvPr/>
        </p:nvSpPr>
        <p:spPr>
          <a:xfrm>
            <a:off x="6036469" y="2687836"/>
            <a:ext cx="241102" cy="276821"/>
          </a:xfrm>
          <a:custGeom>
            <a:avLst/>
            <a:gdLst/>
            <a:ahLst/>
            <a:cxnLst/>
            <a:rect l="0" t="0" r="0" b="0"/>
            <a:pathLst>
              <a:path w="241102" h="276821">
                <a:moveTo>
                  <a:pt x="0" y="53578"/>
                </a:moveTo>
                <a:lnTo>
                  <a:pt x="0" y="44648"/>
                </a:lnTo>
                <a:lnTo>
                  <a:pt x="0" y="35719"/>
                </a:lnTo>
                <a:lnTo>
                  <a:pt x="8929" y="35719"/>
                </a:lnTo>
                <a:lnTo>
                  <a:pt x="8929" y="26789"/>
                </a:lnTo>
                <a:lnTo>
                  <a:pt x="17859" y="17859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0"/>
                </a:lnTo>
                <a:lnTo>
                  <a:pt x="62508" y="0"/>
                </a:lnTo>
                <a:lnTo>
                  <a:pt x="80367" y="0"/>
                </a:lnTo>
                <a:lnTo>
                  <a:pt x="98226" y="0"/>
                </a:lnTo>
                <a:lnTo>
                  <a:pt x="116086" y="0"/>
                </a:lnTo>
                <a:lnTo>
                  <a:pt x="133945" y="8930"/>
                </a:lnTo>
                <a:lnTo>
                  <a:pt x="142875" y="8930"/>
                </a:lnTo>
                <a:lnTo>
                  <a:pt x="160734" y="17859"/>
                </a:lnTo>
                <a:lnTo>
                  <a:pt x="169664" y="17859"/>
                </a:lnTo>
                <a:lnTo>
                  <a:pt x="178594" y="26789"/>
                </a:lnTo>
                <a:lnTo>
                  <a:pt x="178594" y="35719"/>
                </a:lnTo>
                <a:lnTo>
                  <a:pt x="178594" y="44648"/>
                </a:lnTo>
                <a:lnTo>
                  <a:pt x="169664" y="53578"/>
                </a:lnTo>
                <a:lnTo>
                  <a:pt x="160734" y="62508"/>
                </a:lnTo>
                <a:lnTo>
                  <a:pt x="151804" y="71437"/>
                </a:lnTo>
                <a:lnTo>
                  <a:pt x="133945" y="71437"/>
                </a:lnTo>
                <a:lnTo>
                  <a:pt x="125015" y="80367"/>
                </a:lnTo>
                <a:lnTo>
                  <a:pt x="107156" y="80367"/>
                </a:lnTo>
                <a:lnTo>
                  <a:pt x="98226" y="80367"/>
                </a:lnTo>
                <a:lnTo>
                  <a:pt x="98226" y="89297"/>
                </a:lnTo>
                <a:lnTo>
                  <a:pt x="89297" y="89297"/>
                </a:lnTo>
                <a:lnTo>
                  <a:pt x="89297" y="98227"/>
                </a:lnTo>
                <a:lnTo>
                  <a:pt x="98226" y="98227"/>
                </a:lnTo>
                <a:lnTo>
                  <a:pt x="98226" y="98227"/>
                </a:lnTo>
                <a:lnTo>
                  <a:pt x="107156" y="107156"/>
                </a:lnTo>
                <a:lnTo>
                  <a:pt x="116086" y="107156"/>
                </a:lnTo>
                <a:lnTo>
                  <a:pt x="133945" y="116085"/>
                </a:lnTo>
                <a:lnTo>
                  <a:pt x="151804" y="116085"/>
                </a:lnTo>
                <a:lnTo>
                  <a:pt x="169664" y="125015"/>
                </a:lnTo>
                <a:lnTo>
                  <a:pt x="187523" y="133945"/>
                </a:lnTo>
                <a:lnTo>
                  <a:pt x="196453" y="142875"/>
                </a:lnTo>
                <a:lnTo>
                  <a:pt x="214312" y="151804"/>
                </a:lnTo>
                <a:lnTo>
                  <a:pt x="223242" y="169664"/>
                </a:lnTo>
                <a:lnTo>
                  <a:pt x="232172" y="178593"/>
                </a:lnTo>
                <a:lnTo>
                  <a:pt x="241101" y="187523"/>
                </a:lnTo>
                <a:lnTo>
                  <a:pt x="241101" y="205382"/>
                </a:lnTo>
                <a:lnTo>
                  <a:pt x="241101" y="214312"/>
                </a:lnTo>
                <a:lnTo>
                  <a:pt x="241101" y="232171"/>
                </a:lnTo>
                <a:lnTo>
                  <a:pt x="232172" y="241101"/>
                </a:lnTo>
                <a:lnTo>
                  <a:pt x="223242" y="250031"/>
                </a:lnTo>
                <a:lnTo>
                  <a:pt x="214312" y="258960"/>
                </a:lnTo>
                <a:lnTo>
                  <a:pt x="205383" y="267890"/>
                </a:lnTo>
                <a:lnTo>
                  <a:pt x="196453" y="267890"/>
                </a:lnTo>
                <a:lnTo>
                  <a:pt x="178594" y="276820"/>
                </a:lnTo>
                <a:lnTo>
                  <a:pt x="160734" y="276820"/>
                </a:lnTo>
                <a:lnTo>
                  <a:pt x="142875" y="276820"/>
                </a:lnTo>
                <a:lnTo>
                  <a:pt x="133945" y="276820"/>
                </a:lnTo>
                <a:lnTo>
                  <a:pt x="116086" y="276820"/>
                </a:lnTo>
                <a:lnTo>
                  <a:pt x="107156" y="276820"/>
                </a:lnTo>
                <a:lnTo>
                  <a:pt x="89297" y="276820"/>
                </a:lnTo>
                <a:lnTo>
                  <a:pt x="89297" y="276820"/>
                </a:lnTo>
                <a:lnTo>
                  <a:pt x="89297" y="276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44" name="Freeform 27843"/>
          <p:cNvSpPr/>
          <p:nvPr/>
        </p:nvSpPr>
        <p:spPr>
          <a:xfrm>
            <a:off x="6384727" y="2812851"/>
            <a:ext cx="80368" cy="1"/>
          </a:xfrm>
          <a:custGeom>
            <a:avLst/>
            <a:gdLst/>
            <a:ahLst/>
            <a:cxnLst/>
            <a:rect l="0" t="0" r="0" b="0"/>
            <a:pathLst>
              <a:path w="80368" h="1">
                <a:moveTo>
                  <a:pt x="0" y="0"/>
                </a:move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35718" y="0"/>
                </a:lnTo>
                <a:lnTo>
                  <a:pt x="44648" y="0"/>
                </a:lnTo>
                <a:lnTo>
                  <a:pt x="6250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45" name="Freeform 27844"/>
          <p:cNvSpPr/>
          <p:nvPr/>
        </p:nvSpPr>
        <p:spPr>
          <a:xfrm>
            <a:off x="6384727" y="2893218"/>
            <a:ext cx="151805" cy="17861"/>
          </a:xfrm>
          <a:custGeom>
            <a:avLst/>
            <a:gdLst/>
            <a:ahLst/>
            <a:cxnLst/>
            <a:rect l="0" t="0" r="0" b="0"/>
            <a:pathLst>
              <a:path w="151805" h="17861">
                <a:moveTo>
                  <a:pt x="0" y="8930"/>
                </a:moveTo>
                <a:lnTo>
                  <a:pt x="8929" y="8930"/>
                </a:lnTo>
                <a:lnTo>
                  <a:pt x="8929" y="17860"/>
                </a:lnTo>
                <a:lnTo>
                  <a:pt x="8929" y="17860"/>
                </a:lnTo>
                <a:lnTo>
                  <a:pt x="17859" y="17860"/>
                </a:lnTo>
                <a:lnTo>
                  <a:pt x="35718" y="17860"/>
                </a:lnTo>
                <a:lnTo>
                  <a:pt x="53578" y="17860"/>
                </a:lnTo>
                <a:lnTo>
                  <a:pt x="71437" y="8930"/>
                </a:lnTo>
                <a:lnTo>
                  <a:pt x="89296" y="8930"/>
                </a:lnTo>
                <a:lnTo>
                  <a:pt x="116086" y="8930"/>
                </a:lnTo>
                <a:lnTo>
                  <a:pt x="133945" y="0"/>
                </a:lnTo>
                <a:lnTo>
                  <a:pt x="142875" y="0"/>
                </a:lnTo>
                <a:lnTo>
                  <a:pt x="151804" y="0"/>
                </a:lnTo>
                <a:lnTo>
                  <a:pt x="15180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46" name="Freeform 27845"/>
          <p:cNvSpPr/>
          <p:nvPr/>
        </p:nvSpPr>
        <p:spPr>
          <a:xfrm>
            <a:off x="6706195" y="2669977"/>
            <a:ext cx="160736" cy="294680"/>
          </a:xfrm>
          <a:custGeom>
            <a:avLst/>
            <a:gdLst/>
            <a:ahLst/>
            <a:cxnLst/>
            <a:rect l="0" t="0" r="0" b="0"/>
            <a:pathLst>
              <a:path w="160736" h="294680">
                <a:moveTo>
                  <a:pt x="0" y="8929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44648"/>
                </a:lnTo>
                <a:lnTo>
                  <a:pt x="0" y="62507"/>
                </a:lnTo>
                <a:lnTo>
                  <a:pt x="0" y="80367"/>
                </a:lnTo>
                <a:lnTo>
                  <a:pt x="0" y="89296"/>
                </a:lnTo>
                <a:lnTo>
                  <a:pt x="0" y="116086"/>
                </a:lnTo>
                <a:lnTo>
                  <a:pt x="0" y="133944"/>
                </a:lnTo>
                <a:lnTo>
                  <a:pt x="0" y="151804"/>
                </a:lnTo>
                <a:lnTo>
                  <a:pt x="0" y="178593"/>
                </a:lnTo>
                <a:lnTo>
                  <a:pt x="0" y="196452"/>
                </a:lnTo>
                <a:lnTo>
                  <a:pt x="0" y="214312"/>
                </a:lnTo>
                <a:lnTo>
                  <a:pt x="0" y="232171"/>
                </a:lnTo>
                <a:lnTo>
                  <a:pt x="8930" y="250030"/>
                </a:lnTo>
                <a:lnTo>
                  <a:pt x="17860" y="258960"/>
                </a:lnTo>
                <a:lnTo>
                  <a:pt x="17860" y="276819"/>
                </a:lnTo>
                <a:lnTo>
                  <a:pt x="26789" y="285749"/>
                </a:lnTo>
                <a:lnTo>
                  <a:pt x="35719" y="294679"/>
                </a:lnTo>
                <a:lnTo>
                  <a:pt x="44649" y="294679"/>
                </a:lnTo>
                <a:lnTo>
                  <a:pt x="53578" y="294679"/>
                </a:lnTo>
                <a:lnTo>
                  <a:pt x="62508" y="294679"/>
                </a:lnTo>
                <a:lnTo>
                  <a:pt x="80368" y="294679"/>
                </a:lnTo>
                <a:lnTo>
                  <a:pt x="89297" y="285749"/>
                </a:lnTo>
                <a:lnTo>
                  <a:pt x="107157" y="276819"/>
                </a:lnTo>
                <a:lnTo>
                  <a:pt x="116086" y="267890"/>
                </a:lnTo>
                <a:lnTo>
                  <a:pt x="133946" y="258960"/>
                </a:lnTo>
                <a:lnTo>
                  <a:pt x="142875" y="250030"/>
                </a:lnTo>
                <a:lnTo>
                  <a:pt x="151805" y="241101"/>
                </a:lnTo>
                <a:lnTo>
                  <a:pt x="160735" y="223241"/>
                </a:lnTo>
                <a:lnTo>
                  <a:pt x="160735" y="214312"/>
                </a:lnTo>
                <a:lnTo>
                  <a:pt x="160735" y="196452"/>
                </a:lnTo>
                <a:lnTo>
                  <a:pt x="160735" y="187523"/>
                </a:lnTo>
                <a:lnTo>
                  <a:pt x="160735" y="178593"/>
                </a:lnTo>
                <a:lnTo>
                  <a:pt x="151805" y="169663"/>
                </a:lnTo>
                <a:lnTo>
                  <a:pt x="142875" y="169663"/>
                </a:lnTo>
                <a:lnTo>
                  <a:pt x="133946" y="169663"/>
                </a:lnTo>
                <a:lnTo>
                  <a:pt x="116086" y="160734"/>
                </a:lnTo>
                <a:lnTo>
                  <a:pt x="107157" y="160734"/>
                </a:lnTo>
                <a:lnTo>
                  <a:pt x="89297" y="169663"/>
                </a:lnTo>
                <a:lnTo>
                  <a:pt x="80368" y="169663"/>
                </a:lnTo>
                <a:lnTo>
                  <a:pt x="71438" y="169663"/>
                </a:lnTo>
                <a:lnTo>
                  <a:pt x="53578" y="169663"/>
                </a:lnTo>
                <a:lnTo>
                  <a:pt x="44649" y="169663"/>
                </a:lnTo>
                <a:lnTo>
                  <a:pt x="44649" y="169663"/>
                </a:lnTo>
                <a:lnTo>
                  <a:pt x="35719" y="169663"/>
                </a:lnTo>
                <a:lnTo>
                  <a:pt x="35719" y="16966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47" name="Freeform 27846"/>
          <p:cNvSpPr/>
          <p:nvPr/>
        </p:nvSpPr>
        <p:spPr>
          <a:xfrm>
            <a:off x="6706195" y="2669977"/>
            <a:ext cx="142876" cy="151805"/>
          </a:xfrm>
          <a:custGeom>
            <a:avLst/>
            <a:gdLst/>
            <a:ahLst/>
            <a:cxnLst/>
            <a:rect l="0" t="0" r="0" b="0"/>
            <a:pathLst>
              <a:path w="142876" h="151805">
                <a:moveTo>
                  <a:pt x="44649" y="151804"/>
                </a:moveTo>
                <a:lnTo>
                  <a:pt x="44649" y="151804"/>
                </a:lnTo>
                <a:lnTo>
                  <a:pt x="53578" y="151804"/>
                </a:lnTo>
                <a:lnTo>
                  <a:pt x="53578" y="151804"/>
                </a:lnTo>
                <a:lnTo>
                  <a:pt x="53578" y="151804"/>
                </a:lnTo>
                <a:lnTo>
                  <a:pt x="62508" y="151804"/>
                </a:lnTo>
                <a:lnTo>
                  <a:pt x="71438" y="142874"/>
                </a:lnTo>
                <a:lnTo>
                  <a:pt x="89297" y="142874"/>
                </a:lnTo>
                <a:lnTo>
                  <a:pt x="98227" y="133944"/>
                </a:lnTo>
                <a:lnTo>
                  <a:pt x="107157" y="125015"/>
                </a:lnTo>
                <a:lnTo>
                  <a:pt x="116086" y="116086"/>
                </a:lnTo>
                <a:lnTo>
                  <a:pt x="125016" y="98226"/>
                </a:lnTo>
                <a:lnTo>
                  <a:pt x="125016" y="89296"/>
                </a:lnTo>
                <a:lnTo>
                  <a:pt x="133946" y="71437"/>
                </a:lnTo>
                <a:lnTo>
                  <a:pt x="133946" y="62507"/>
                </a:lnTo>
                <a:lnTo>
                  <a:pt x="142875" y="44648"/>
                </a:lnTo>
                <a:lnTo>
                  <a:pt x="133946" y="35718"/>
                </a:lnTo>
                <a:lnTo>
                  <a:pt x="133946" y="17859"/>
                </a:lnTo>
                <a:lnTo>
                  <a:pt x="125016" y="8929"/>
                </a:lnTo>
                <a:lnTo>
                  <a:pt x="116086" y="8929"/>
                </a:lnTo>
                <a:lnTo>
                  <a:pt x="98227" y="0"/>
                </a:lnTo>
                <a:lnTo>
                  <a:pt x="89297" y="0"/>
                </a:lnTo>
                <a:lnTo>
                  <a:pt x="71438" y="0"/>
                </a:lnTo>
                <a:lnTo>
                  <a:pt x="62508" y="0"/>
                </a:lnTo>
                <a:lnTo>
                  <a:pt x="44649" y="0"/>
                </a:lnTo>
                <a:lnTo>
                  <a:pt x="35719" y="0"/>
                </a:lnTo>
                <a:lnTo>
                  <a:pt x="17860" y="0"/>
                </a:lnTo>
                <a:lnTo>
                  <a:pt x="8930" y="8929"/>
                </a:lnTo>
                <a:lnTo>
                  <a:pt x="0" y="8929"/>
                </a:ln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48" name="Freeform 27847"/>
          <p:cNvSpPr/>
          <p:nvPr/>
        </p:nvSpPr>
        <p:spPr>
          <a:xfrm>
            <a:off x="6911578" y="2821781"/>
            <a:ext cx="169665" cy="107157"/>
          </a:xfrm>
          <a:custGeom>
            <a:avLst/>
            <a:gdLst/>
            <a:ahLst/>
            <a:cxnLst/>
            <a:rect l="0" t="0" r="0" b="0"/>
            <a:pathLst>
              <a:path w="169665" h="107157">
                <a:moveTo>
                  <a:pt x="71438" y="0"/>
                </a:moveTo>
                <a:lnTo>
                  <a:pt x="62508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44649" y="17859"/>
                </a:lnTo>
                <a:lnTo>
                  <a:pt x="35719" y="26789"/>
                </a:lnTo>
                <a:lnTo>
                  <a:pt x="26789" y="35719"/>
                </a:lnTo>
                <a:lnTo>
                  <a:pt x="17860" y="44648"/>
                </a:lnTo>
                <a:lnTo>
                  <a:pt x="8930" y="5357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98226"/>
                </a:lnTo>
                <a:lnTo>
                  <a:pt x="0" y="98226"/>
                </a:lnTo>
                <a:lnTo>
                  <a:pt x="8930" y="107156"/>
                </a:lnTo>
                <a:lnTo>
                  <a:pt x="17860" y="107156"/>
                </a:lnTo>
                <a:lnTo>
                  <a:pt x="26789" y="98226"/>
                </a:lnTo>
                <a:lnTo>
                  <a:pt x="35719" y="89297"/>
                </a:lnTo>
                <a:lnTo>
                  <a:pt x="44649" y="80367"/>
                </a:lnTo>
                <a:lnTo>
                  <a:pt x="62508" y="62508"/>
                </a:lnTo>
                <a:lnTo>
                  <a:pt x="71438" y="53578"/>
                </a:lnTo>
                <a:lnTo>
                  <a:pt x="80367" y="35719"/>
                </a:lnTo>
                <a:lnTo>
                  <a:pt x="89297" y="26789"/>
                </a:lnTo>
                <a:lnTo>
                  <a:pt x="89297" y="17859"/>
                </a:lnTo>
                <a:lnTo>
                  <a:pt x="98227" y="17859"/>
                </a:lnTo>
                <a:lnTo>
                  <a:pt x="98227" y="17859"/>
                </a:lnTo>
                <a:lnTo>
                  <a:pt x="107156" y="17859"/>
                </a:lnTo>
                <a:lnTo>
                  <a:pt x="107156" y="26789"/>
                </a:lnTo>
                <a:lnTo>
                  <a:pt x="107156" y="35719"/>
                </a:lnTo>
                <a:lnTo>
                  <a:pt x="107156" y="44648"/>
                </a:lnTo>
                <a:lnTo>
                  <a:pt x="116086" y="62508"/>
                </a:lnTo>
                <a:lnTo>
                  <a:pt x="116086" y="71437"/>
                </a:lnTo>
                <a:lnTo>
                  <a:pt x="116086" y="80367"/>
                </a:lnTo>
                <a:lnTo>
                  <a:pt x="125016" y="89297"/>
                </a:lnTo>
                <a:lnTo>
                  <a:pt x="125016" y="98226"/>
                </a:lnTo>
                <a:lnTo>
                  <a:pt x="133945" y="98226"/>
                </a:lnTo>
                <a:lnTo>
                  <a:pt x="142875" y="107156"/>
                </a:lnTo>
                <a:lnTo>
                  <a:pt x="151805" y="107156"/>
                </a:lnTo>
                <a:lnTo>
                  <a:pt x="160735" y="98226"/>
                </a:lnTo>
                <a:lnTo>
                  <a:pt x="160735" y="98226"/>
                </a:lnTo>
                <a:lnTo>
                  <a:pt x="169664" y="98226"/>
                </a:lnTo>
                <a:lnTo>
                  <a:pt x="169664" y="982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49" name="Freeform 27848"/>
          <p:cNvSpPr/>
          <p:nvPr/>
        </p:nvSpPr>
        <p:spPr>
          <a:xfrm>
            <a:off x="7134820" y="2643188"/>
            <a:ext cx="17861" cy="276820"/>
          </a:xfrm>
          <a:custGeom>
            <a:avLst/>
            <a:gdLst/>
            <a:ahLst/>
            <a:cxnLst/>
            <a:rect l="0" t="0" r="0" b="0"/>
            <a:pathLst>
              <a:path w="17861" h="276820">
                <a:moveTo>
                  <a:pt x="8930" y="0"/>
                </a:moveTo>
                <a:lnTo>
                  <a:pt x="8930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35718"/>
                </a:lnTo>
                <a:lnTo>
                  <a:pt x="0" y="53578"/>
                </a:lnTo>
                <a:lnTo>
                  <a:pt x="0" y="80367"/>
                </a:lnTo>
                <a:lnTo>
                  <a:pt x="0" y="98226"/>
                </a:lnTo>
                <a:lnTo>
                  <a:pt x="0" y="116085"/>
                </a:lnTo>
                <a:lnTo>
                  <a:pt x="0" y="142875"/>
                </a:lnTo>
                <a:lnTo>
                  <a:pt x="0" y="169663"/>
                </a:lnTo>
                <a:lnTo>
                  <a:pt x="0" y="187523"/>
                </a:lnTo>
                <a:lnTo>
                  <a:pt x="8930" y="214312"/>
                </a:lnTo>
                <a:lnTo>
                  <a:pt x="8930" y="232171"/>
                </a:lnTo>
                <a:lnTo>
                  <a:pt x="8930" y="250030"/>
                </a:lnTo>
                <a:lnTo>
                  <a:pt x="8930" y="258960"/>
                </a:lnTo>
                <a:lnTo>
                  <a:pt x="8930" y="267890"/>
                </a:lnTo>
                <a:lnTo>
                  <a:pt x="17860" y="276819"/>
                </a:lnTo>
                <a:lnTo>
                  <a:pt x="17860" y="2768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50" name="Freeform 27849"/>
          <p:cNvSpPr/>
          <p:nvPr/>
        </p:nvSpPr>
        <p:spPr>
          <a:xfrm>
            <a:off x="7224117" y="2661047"/>
            <a:ext cx="17861" cy="250032"/>
          </a:xfrm>
          <a:custGeom>
            <a:avLst/>
            <a:gdLst/>
            <a:ahLst/>
            <a:cxnLst/>
            <a:rect l="0" t="0" r="0" b="0"/>
            <a:pathLst>
              <a:path w="17861" h="250032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71437"/>
                </a:lnTo>
                <a:lnTo>
                  <a:pt x="8930" y="89297"/>
                </a:lnTo>
                <a:lnTo>
                  <a:pt x="17860" y="107156"/>
                </a:lnTo>
                <a:lnTo>
                  <a:pt x="17860" y="125016"/>
                </a:lnTo>
                <a:lnTo>
                  <a:pt x="17860" y="151804"/>
                </a:lnTo>
                <a:lnTo>
                  <a:pt x="17860" y="169664"/>
                </a:lnTo>
                <a:lnTo>
                  <a:pt x="17860" y="187523"/>
                </a:lnTo>
                <a:lnTo>
                  <a:pt x="17860" y="205382"/>
                </a:lnTo>
                <a:lnTo>
                  <a:pt x="17860" y="214312"/>
                </a:lnTo>
                <a:lnTo>
                  <a:pt x="17860" y="232171"/>
                </a:lnTo>
                <a:lnTo>
                  <a:pt x="8930" y="250031"/>
                </a:lnTo>
                <a:lnTo>
                  <a:pt x="8930" y="250031"/>
                </a:lnTo>
                <a:lnTo>
                  <a:pt x="8930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51" name="Freeform 27850"/>
          <p:cNvSpPr/>
          <p:nvPr/>
        </p:nvSpPr>
        <p:spPr>
          <a:xfrm>
            <a:off x="7322344" y="2794992"/>
            <a:ext cx="98227" cy="116087"/>
          </a:xfrm>
          <a:custGeom>
            <a:avLst/>
            <a:gdLst/>
            <a:ahLst/>
            <a:cxnLst/>
            <a:rect l="0" t="0" r="0" b="0"/>
            <a:pathLst>
              <a:path w="98227" h="116087">
                <a:moveTo>
                  <a:pt x="17859" y="8929"/>
                </a:moveTo>
                <a:lnTo>
                  <a:pt x="17859" y="17859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35719"/>
                </a:lnTo>
                <a:lnTo>
                  <a:pt x="0" y="53578"/>
                </a:lnTo>
                <a:lnTo>
                  <a:pt x="0" y="71437"/>
                </a:lnTo>
                <a:lnTo>
                  <a:pt x="0" y="89297"/>
                </a:lnTo>
                <a:lnTo>
                  <a:pt x="0" y="98226"/>
                </a:lnTo>
                <a:lnTo>
                  <a:pt x="0" y="107156"/>
                </a:lnTo>
                <a:lnTo>
                  <a:pt x="8929" y="116086"/>
                </a:lnTo>
                <a:lnTo>
                  <a:pt x="17859" y="116086"/>
                </a:lnTo>
                <a:lnTo>
                  <a:pt x="26789" y="116086"/>
                </a:lnTo>
                <a:lnTo>
                  <a:pt x="44648" y="116086"/>
                </a:lnTo>
                <a:lnTo>
                  <a:pt x="53578" y="107156"/>
                </a:lnTo>
                <a:lnTo>
                  <a:pt x="71437" y="98226"/>
                </a:lnTo>
                <a:lnTo>
                  <a:pt x="80367" y="89297"/>
                </a:lnTo>
                <a:lnTo>
                  <a:pt x="89297" y="80367"/>
                </a:lnTo>
                <a:lnTo>
                  <a:pt x="98226" y="71437"/>
                </a:lnTo>
                <a:lnTo>
                  <a:pt x="98226" y="62508"/>
                </a:lnTo>
                <a:lnTo>
                  <a:pt x="98226" y="44648"/>
                </a:lnTo>
                <a:lnTo>
                  <a:pt x="89297" y="35719"/>
                </a:lnTo>
                <a:lnTo>
                  <a:pt x="80367" y="26789"/>
                </a:lnTo>
                <a:lnTo>
                  <a:pt x="71437" y="17859"/>
                </a:lnTo>
                <a:lnTo>
                  <a:pt x="62508" y="17859"/>
                </a:lnTo>
                <a:lnTo>
                  <a:pt x="53578" y="8929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52" name="Freeform 27851"/>
          <p:cNvSpPr/>
          <p:nvPr/>
        </p:nvSpPr>
        <p:spPr>
          <a:xfrm>
            <a:off x="7447359" y="2794992"/>
            <a:ext cx="107158" cy="125016"/>
          </a:xfrm>
          <a:custGeom>
            <a:avLst/>
            <a:gdLst/>
            <a:ahLst/>
            <a:cxnLst/>
            <a:rect l="0" t="0" r="0" b="0"/>
            <a:pathLst>
              <a:path w="107158" h="125016">
                <a:moveTo>
                  <a:pt x="17860" y="8929"/>
                </a:moveTo>
                <a:lnTo>
                  <a:pt x="17860" y="8929"/>
                </a:lnTo>
                <a:lnTo>
                  <a:pt x="17860" y="17859"/>
                </a:lnTo>
                <a:lnTo>
                  <a:pt x="8930" y="17859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71437"/>
                </a:lnTo>
                <a:lnTo>
                  <a:pt x="8930" y="80367"/>
                </a:lnTo>
                <a:lnTo>
                  <a:pt x="0" y="98226"/>
                </a:lnTo>
                <a:lnTo>
                  <a:pt x="8930" y="107156"/>
                </a:lnTo>
                <a:lnTo>
                  <a:pt x="8930" y="116086"/>
                </a:lnTo>
                <a:lnTo>
                  <a:pt x="17860" y="125015"/>
                </a:lnTo>
                <a:lnTo>
                  <a:pt x="26789" y="125015"/>
                </a:lnTo>
                <a:lnTo>
                  <a:pt x="44649" y="116086"/>
                </a:lnTo>
                <a:lnTo>
                  <a:pt x="62508" y="116086"/>
                </a:lnTo>
                <a:lnTo>
                  <a:pt x="71438" y="98226"/>
                </a:lnTo>
                <a:lnTo>
                  <a:pt x="89297" y="89297"/>
                </a:lnTo>
                <a:lnTo>
                  <a:pt x="98227" y="80367"/>
                </a:lnTo>
                <a:lnTo>
                  <a:pt x="98227" y="71437"/>
                </a:lnTo>
                <a:lnTo>
                  <a:pt x="107157" y="53578"/>
                </a:lnTo>
                <a:lnTo>
                  <a:pt x="107157" y="44648"/>
                </a:lnTo>
                <a:lnTo>
                  <a:pt x="98227" y="35719"/>
                </a:lnTo>
                <a:lnTo>
                  <a:pt x="89297" y="26789"/>
                </a:lnTo>
                <a:lnTo>
                  <a:pt x="80368" y="17859"/>
                </a:lnTo>
                <a:lnTo>
                  <a:pt x="71438" y="8929"/>
                </a:lnTo>
                <a:lnTo>
                  <a:pt x="62508" y="8929"/>
                </a:lnTo>
                <a:lnTo>
                  <a:pt x="44649" y="0"/>
                </a:ln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53" name="Freeform 27852"/>
          <p:cNvSpPr/>
          <p:nvPr/>
        </p:nvSpPr>
        <p:spPr>
          <a:xfrm>
            <a:off x="7545586" y="2777133"/>
            <a:ext cx="214313" cy="178594"/>
          </a:xfrm>
          <a:custGeom>
            <a:avLst/>
            <a:gdLst/>
            <a:ahLst/>
            <a:cxnLst/>
            <a:rect l="0" t="0" r="0" b="0"/>
            <a:pathLst>
              <a:path w="214313" h="178594">
                <a:moveTo>
                  <a:pt x="0" y="0"/>
                </a:moveTo>
                <a:lnTo>
                  <a:pt x="8930" y="8930"/>
                </a:lnTo>
                <a:lnTo>
                  <a:pt x="17859" y="8930"/>
                </a:lnTo>
                <a:lnTo>
                  <a:pt x="17859" y="17859"/>
                </a:lnTo>
                <a:lnTo>
                  <a:pt x="26789" y="35718"/>
                </a:lnTo>
                <a:lnTo>
                  <a:pt x="35719" y="53578"/>
                </a:lnTo>
                <a:lnTo>
                  <a:pt x="35719" y="71437"/>
                </a:lnTo>
                <a:lnTo>
                  <a:pt x="35719" y="89296"/>
                </a:lnTo>
                <a:lnTo>
                  <a:pt x="35719" y="107156"/>
                </a:lnTo>
                <a:lnTo>
                  <a:pt x="35719" y="116085"/>
                </a:lnTo>
                <a:lnTo>
                  <a:pt x="35719" y="116085"/>
                </a:lnTo>
                <a:lnTo>
                  <a:pt x="35719" y="125015"/>
                </a:lnTo>
                <a:lnTo>
                  <a:pt x="35719" y="125015"/>
                </a:lnTo>
                <a:lnTo>
                  <a:pt x="35719" y="116085"/>
                </a:lnTo>
                <a:lnTo>
                  <a:pt x="44648" y="107156"/>
                </a:lnTo>
                <a:lnTo>
                  <a:pt x="44648" y="98226"/>
                </a:lnTo>
                <a:lnTo>
                  <a:pt x="53578" y="80367"/>
                </a:lnTo>
                <a:lnTo>
                  <a:pt x="62508" y="62507"/>
                </a:lnTo>
                <a:lnTo>
                  <a:pt x="71437" y="53578"/>
                </a:lnTo>
                <a:lnTo>
                  <a:pt x="89297" y="35718"/>
                </a:lnTo>
                <a:lnTo>
                  <a:pt x="98227" y="26788"/>
                </a:lnTo>
                <a:lnTo>
                  <a:pt x="116086" y="17859"/>
                </a:lnTo>
                <a:lnTo>
                  <a:pt x="133945" y="17859"/>
                </a:lnTo>
                <a:lnTo>
                  <a:pt x="142875" y="17859"/>
                </a:lnTo>
                <a:lnTo>
                  <a:pt x="151805" y="26788"/>
                </a:lnTo>
                <a:lnTo>
                  <a:pt x="160734" y="35718"/>
                </a:lnTo>
                <a:lnTo>
                  <a:pt x="178594" y="44648"/>
                </a:lnTo>
                <a:lnTo>
                  <a:pt x="187523" y="62507"/>
                </a:lnTo>
                <a:lnTo>
                  <a:pt x="187523" y="71437"/>
                </a:lnTo>
                <a:lnTo>
                  <a:pt x="196453" y="89296"/>
                </a:lnTo>
                <a:lnTo>
                  <a:pt x="196453" y="107156"/>
                </a:lnTo>
                <a:lnTo>
                  <a:pt x="205383" y="116085"/>
                </a:lnTo>
                <a:lnTo>
                  <a:pt x="205383" y="133945"/>
                </a:lnTo>
                <a:lnTo>
                  <a:pt x="205383" y="142874"/>
                </a:lnTo>
                <a:lnTo>
                  <a:pt x="205383" y="160734"/>
                </a:lnTo>
                <a:lnTo>
                  <a:pt x="205383" y="169663"/>
                </a:lnTo>
                <a:lnTo>
                  <a:pt x="214312" y="178593"/>
                </a:lnTo>
                <a:lnTo>
                  <a:pt x="214312" y="17859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63" name="Freeform 28162"/>
          <p:cNvSpPr/>
          <p:nvPr/>
        </p:nvSpPr>
        <p:spPr>
          <a:xfrm>
            <a:off x="6259711" y="5554266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 we predict the weather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Pre-Assessment and Temperature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Pressure in a Nut Shell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57400" y="31242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http://www.youtube.com/watch?v=jmQ8FWnM0fA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how temperature and density affect air pressure.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 will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 our knowledge about the temperature, air pressure, and humidity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the questions on the answer document</a:t>
            </a:r>
          </a:p>
          <a:p>
            <a:r>
              <a:rPr lang="en-US" dirty="0" smtClean="0"/>
              <a:t>Do not write on the question sheet</a:t>
            </a:r>
          </a:p>
          <a:p>
            <a:r>
              <a:rPr lang="en-US" dirty="0" smtClean="0"/>
              <a:t>Make sure to mark off whether you knew the answer or guessed on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95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temperature?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3810000" cy="4525963"/>
          </a:xfrm>
        </p:spPr>
        <p:txBody>
          <a:bodyPr/>
          <a:lstStyle/>
          <a:p>
            <a:r>
              <a:rPr lang="en-US" dirty="0" smtClean="0"/>
              <a:t>The speed of movement between particles</a:t>
            </a:r>
          </a:p>
          <a:p>
            <a:r>
              <a:rPr lang="en-US" dirty="0" smtClean="0"/>
              <a:t>Cold temperatures = slow movement</a:t>
            </a:r>
          </a:p>
          <a:p>
            <a:r>
              <a:rPr lang="en-US" dirty="0" smtClean="0"/>
              <a:t>Hot temperatures = chaotic (fast) movement</a:t>
            </a:r>
            <a:endParaRPr lang="en-US" dirty="0"/>
          </a:p>
        </p:txBody>
      </p:sp>
      <p:pic>
        <p:nvPicPr>
          <p:cNvPr id="10242" name="Picture 2" descr="http://www.arborsci.com/Labs/images/NewCPLab21_1H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524000"/>
            <a:ext cx="4760594" cy="1600200"/>
          </a:xfrm>
          <a:prstGeom prst="rect">
            <a:avLst/>
          </a:prstGeom>
          <a:noFill/>
        </p:spPr>
      </p:pic>
      <p:pic>
        <p:nvPicPr>
          <p:cNvPr id="10244" name="Picture 4" descr="http://www.middleschoolchemistry.com/img/content/multimedia/chapter_1/lesson_3/thermome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276600"/>
            <a:ext cx="2857500" cy="2857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2113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three temperature scales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Fahrenheit – based on math calculations for body temperature and solution stability</a:t>
            </a:r>
          </a:p>
          <a:p>
            <a:pPr lvl="1"/>
            <a:r>
              <a:rPr lang="en-US" dirty="0" smtClean="0"/>
              <a:t>Water freezes at 32</a:t>
            </a:r>
            <a:r>
              <a:rPr lang="en-US" baseline="30000" dirty="0" smtClean="0"/>
              <a:t>0</a:t>
            </a:r>
            <a:r>
              <a:rPr lang="en-US" dirty="0" smtClean="0"/>
              <a:t> and boils at 212</a:t>
            </a:r>
            <a:r>
              <a:rPr lang="en-US" baseline="30000" dirty="0"/>
              <a:t>0</a:t>
            </a:r>
            <a:endParaRPr lang="en-US" dirty="0"/>
          </a:p>
          <a:p>
            <a:r>
              <a:rPr lang="en-US" dirty="0" smtClean="0"/>
              <a:t>Celsius – based on water properties</a:t>
            </a:r>
          </a:p>
          <a:p>
            <a:pPr lvl="1"/>
            <a:r>
              <a:rPr lang="en-US" dirty="0" smtClean="0"/>
              <a:t>Water freezes at 0</a:t>
            </a:r>
            <a:r>
              <a:rPr lang="en-US" baseline="30000" dirty="0" smtClean="0"/>
              <a:t>0</a:t>
            </a:r>
            <a:r>
              <a:rPr lang="en-US" dirty="0" smtClean="0"/>
              <a:t> and boils at 100</a:t>
            </a:r>
            <a:r>
              <a:rPr lang="en-US" baseline="30000" dirty="0" smtClean="0"/>
              <a:t>0</a:t>
            </a:r>
            <a:endParaRPr lang="en-US" dirty="0" smtClean="0"/>
          </a:p>
          <a:p>
            <a:r>
              <a:rPr lang="en-US" dirty="0" smtClean="0"/>
              <a:t>Kelvin – based on atomic particle movement</a:t>
            </a:r>
          </a:p>
          <a:p>
            <a:pPr lvl="1"/>
            <a:r>
              <a:rPr lang="en-US" dirty="0" smtClean="0"/>
              <a:t>Water freezes at 273 K</a:t>
            </a:r>
          </a:p>
          <a:p>
            <a:pPr lvl="1"/>
            <a:r>
              <a:rPr lang="en-US" dirty="0" smtClean="0"/>
              <a:t>Absolute zero – 0K – all particle motion stops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31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Record Keeping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class, we will be recording different atmospheric and weather conditions</a:t>
            </a:r>
          </a:p>
          <a:p>
            <a:r>
              <a:rPr lang="en-US" dirty="0" smtClean="0"/>
              <a:t>Recording: time of recording, temperature, humidity, wind speed, cloud cover, weather type, etc.</a:t>
            </a:r>
          </a:p>
          <a:p>
            <a:r>
              <a:rPr lang="en-US" dirty="0" smtClean="0"/>
              <a:t>Information will be useful when we discuss climate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19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away</a:t>
            </a:r>
          </a:p>
          <a:p>
            <a:r>
              <a:rPr lang="en-US" dirty="0" smtClean="0"/>
              <a:t>ID’s on or out on the desk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Hats 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  <p:extLst>
      <p:ext uri="{BB962C8B-B14F-4D97-AF65-F5344CB8AC3E}">
        <p14:creationId xmlns:p14="http://schemas.microsoft.com/office/powerpoint/2010/main" val="405563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8244</TotalTime>
  <Words>758</Words>
  <Application>Microsoft Office PowerPoint</Application>
  <PresentationFormat>On-screen Show (4:3)</PresentationFormat>
  <Paragraphs>120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Daily Routine</vt:lpstr>
      <vt:lpstr>Announcements</vt:lpstr>
      <vt:lpstr>Can we predict the weather</vt:lpstr>
      <vt:lpstr>Today we will</vt:lpstr>
      <vt:lpstr>Pre-Assessment</vt:lpstr>
      <vt:lpstr>What is temperature?</vt:lpstr>
      <vt:lpstr>The three temperature scales</vt:lpstr>
      <vt:lpstr>Weather Record Keeping Project</vt:lpstr>
      <vt:lpstr>Daily Routine</vt:lpstr>
      <vt:lpstr>Bell Work</vt:lpstr>
      <vt:lpstr>Announcements</vt:lpstr>
      <vt:lpstr>Can we predict the weather</vt:lpstr>
      <vt:lpstr>Today we will</vt:lpstr>
      <vt:lpstr>What is Air Pressure? </vt:lpstr>
      <vt:lpstr>Does air pressure change? How?</vt:lpstr>
      <vt:lpstr>Air pressure decreases the higher up in the troposphere!</vt:lpstr>
      <vt:lpstr>Does temperature have an affect on air pressure?</vt:lpstr>
      <vt:lpstr>Temperatures affect on air pressure</vt:lpstr>
      <vt:lpstr>How does temperature affect air pressure?</vt:lpstr>
      <vt:lpstr>Atmospheric Temperature and Air pressure</vt:lpstr>
      <vt:lpstr>Another temperature and air pressure demonstration</vt:lpstr>
      <vt:lpstr>How does density affect air pressure?</vt:lpstr>
      <vt:lpstr>Daily Routine</vt:lpstr>
      <vt:lpstr>Bell Work</vt:lpstr>
      <vt:lpstr>Announcements</vt:lpstr>
      <vt:lpstr>Can we predict the weather</vt:lpstr>
      <vt:lpstr>Today we will</vt:lpstr>
      <vt:lpstr>Recording today’s weather!</vt:lpstr>
      <vt:lpstr>Temperature and Density Affecting Air Pressure</vt:lpstr>
      <vt:lpstr>Air Pressure in a Nut Shell</vt:lpstr>
      <vt:lpstr>Exit Slip</vt:lpstr>
    </vt:vector>
  </TitlesOfParts>
  <Company>Deer Valley 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Routine</dc:title>
  <dc:creator>%FULLNAME%</dc:creator>
  <cp:lastModifiedBy>Grant W Hamilton</cp:lastModifiedBy>
  <cp:revision>149</cp:revision>
  <dcterms:created xsi:type="dcterms:W3CDTF">2013-02-12T03:26:08Z</dcterms:created>
  <dcterms:modified xsi:type="dcterms:W3CDTF">2014-02-12T20:31:18Z</dcterms:modified>
</cp:coreProperties>
</file>