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8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62" r:id="rId20"/>
    <p:sldId id="263" r:id="rId21"/>
    <p:sldId id="264" r:id="rId22"/>
    <p:sldId id="266" r:id="rId23"/>
    <p:sldId id="267" r:id="rId24"/>
    <p:sldId id="268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83DCC-F33A-4777-9413-07B6DB9626EA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5D41F2-506C-48D3-92A3-D87D4F30DEA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search.aol.ca/redir?urn=http://homepage.mac.com/kvmagruder/images/hdf.jpg&amp;rank=%20&amp;source=googleImage&amp;searchType=IS&amp;partner=Google&amp;query=deep%20hubb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6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4.png"/><Relationship Id="rId5" Type="http://schemas.openxmlformats.org/officeDocument/2006/relationships/image" Target="../media/image69.jpeg"/><Relationship Id="rId10" Type="http://schemas.openxmlformats.org/officeDocument/2006/relationships/hyperlink" Target="http://search.aol.ca/redir?urn=http://www.astro.unibas.ch/forschung/og/ngc4486.gif&amp;rank=%20&amp;source=googleImage&amp;searchType=IS&amp;partner=Google&amp;query=elliptical%20galaxy" TargetMode="External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search.aol.ca/redir?urn=http://seds.lpl.arizona.edu/messier/Pics/More/mwbarsuns.jpg&amp;rank=%20&amp;source=googleImage&amp;searchType=IS&amp;partner=Google&amp;query=milky%20way%20galax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search.aol.ca/redir?urn=http://seds.lpl.arizona.edu/messier/Pics/More/mwbarsuns.jpg&amp;rank=%20&amp;source=googleImage&amp;searchType=IS&amp;partner=Google&amp;query=milky%20way%20galaxy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gi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  <a:p>
            <a:r>
              <a:rPr lang="en-US" dirty="0" smtClean="0"/>
              <a:t>All electronic devices away!!!</a:t>
            </a:r>
          </a:p>
        </p:txBody>
      </p:sp>
    </p:spTree>
    <p:extLst>
      <p:ext uri="{BB962C8B-B14F-4D97-AF65-F5344CB8AC3E}">
        <p14:creationId xmlns:p14="http://schemas.microsoft.com/office/powerpoint/2010/main" val="16526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 descr="Doppler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r>
              <a:rPr lang="en-US" altLang="en-US" sz="3400">
                <a:latin typeface="Arial Black" pitchFamily="34" charset="0"/>
              </a:rPr>
              <a:t>Red Shift</a:t>
            </a:r>
          </a:p>
        </p:txBody>
      </p:sp>
      <p:sp>
        <p:nvSpPr>
          <p:cNvPr id="667652" name="Rectangle 4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181600"/>
          </a:xfrm>
        </p:spPr>
        <p:txBody>
          <a:bodyPr/>
          <a:lstStyle/>
          <a:p>
            <a:pPr marL="609600" indent="-609600"/>
            <a:endParaRPr lang="en-US" altLang="en-US" sz="2800">
              <a:solidFill>
                <a:srgbClr val="CC0000"/>
              </a:solidFill>
            </a:endParaRPr>
          </a:p>
          <a:p>
            <a:pPr marL="609600" indent="-609600"/>
            <a:r>
              <a:rPr lang="en-US" altLang="en-US" sz="2800" b="1">
                <a:solidFill>
                  <a:srgbClr val="CC0000"/>
                </a:solidFill>
              </a:rPr>
              <a:t>Red shift</a:t>
            </a:r>
            <a:r>
              <a:rPr lang="en-US" altLang="en-US" sz="2800">
                <a:solidFill>
                  <a:srgbClr val="CC0000"/>
                </a:solidFill>
              </a:rPr>
              <a:t> </a:t>
            </a:r>
            <a:r>
              <a:rPr lang="en-US" altLang="en-US" sz="2800"/>
              <a:t>showed that all galaxies and stars are moving away from each other and in fact expanding</a:t>
            </a:r>
          </a:p>
          <a:p>
            <a:pPr marL="609600" indent="-609600"/>
            <a:r>
              <a:rPr lang="en-US" altLang="en-US" sz="2800"/>
              <a:t>If objects are expanding then at one point they must have been closer together </a:t>
            </a:r>
          </a:p>
          <a:p>
            <a:pPr marL="609600" indent="-609600"/>
            <a:r>
              <a:rPr lang="en-US" altLang="en-US" sz="2800"/>
              <a:t>Here’s how it works:</a:t>
            </a:r>
          </a:p>
        </p:txBody>
      </p:sp>
    </p:spTree>
    <p:extLst>
      <p:ext uri="{BB962C8B-B14F-4D97-AF65-F5344CB8AC3E}">
        <p14:creationId xmlns:p14="http://schemas.microsoft.com/office/powerpoint/2010/main" val="37178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Background Radiation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6019800" cy="4648200"/>
          </a:xfrm>
        </p:spPr>
        <p:txBody>
          <a:bodyPr/>
          <a:lstStyle/>
          <a:p>
            <a:r>
              <a:rPr lang="en-US" altLang="en-US"/>
              <a:t>When Scientists look out into space, they detect cosmic background radiation left over from the Big Bang</a:t>
            </a:r>
          </a:p>
          <a:p>
            <a:r>
              <a:rPr lang="en-US" altLang="en-US"/>
              <a:t>This radiation is just “drifting” in the background of space and is one of the reasons we get static on out TV’s and Radio’s</a:t>
            </a:r>
          </a:p>
        </p:txBody>
      </p:sp>
      <p:pic>
        <p:nvPicPr>
          <p:cNvPr id="668676" name="Picture 4" descr="tv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5863">
            <a:off x="6324600" y="2133600"/>
            <a:ext cx="2266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68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Freeform 2"/>
          <p:cNvSpPr>
            <a:spLocks/>
          </p:cNvSpPr>
          <p:nvPr/>
        </p:nvSpPr>
        <p:spPr bwMode="auto">
          <a:xfrm>
            <a:off x="379413" y="-3048000"/>
            <a:ext cx="1052512" cy="138112"/>
          </a:xfrm>
          <a:custGeom>
            <a:avLst/>
            <a:gdLst>
              <a:gd name="T0" fmla="*/ 663 w 663"/>
              <a:gd name="T1" fmla="*/ 46 h 87"/>
              <a:gd name="T2" fmla="*/ 657 w 663"/>
              <a:gd name="T3" fmla="*/ 46 h 87"/>
              <a:gd name="T4" fmla="*/ 643 w 663"/>
              <a:gd name="T5" fmla="*/ 19 h 87"/>
              <a:gd name="T6" fmla="*/ 611 w 663"/>
              <a:gd name="T7" fmla="*/ 2 h 87"/>
              <a:gd name="T8" fmla="*/ 578 w 663"/>
              <a:gd name="T9" fmla="*/ 17 h 87"/>
              <a:gd name="T10" fmla="*/ 540 w 663"/>
              <a:gd name="T11" fmla="*/ 64 h 87"/>
              <a:gd name="T12" fmla="*/ 508 w 663"/>
              <a:gd name="T13" fmla="*/ 84 h 87"/>
              <a:gd name="T14" fmla="*/ 476 w 663"/>
              <a:gd name="T15" fmla="*/ 63 h 87"/>
              <a:gd name="T16" fmla="*/ 446 w 663"/>
              <a:gd name="T17" fmla="*/ 19 h 87"/>
              <a:gd name="T18" fmla="*/ 415 w 663"/>
              <a:gd name="T19" fmla="*/ 0 h 87"/>
              <a:gd name="T20" fmla="*/ 383 w 663"/>
              <a:gd name="T21" fmla="*/ 19 h 87"/>
              <a:gd name="T22" fmla="*/ 349 w 663"/>
              <a:gd name="T23" fmla="*/ 69 h 87"/>
              <a:gd name="T24" fmla="*/ 319 w 663"/>
              <a:gd name="T25" fmla="*/ 87 h 87"/>
              <a:gd name="T26" fmla="*/ 290 w 663"/>
              <a:gd name="T27" fmla="*/ 66 h 87"/>
              <a:gd name="T28" fmla="*/ 260 w 663"/>
              <a:gd name="T29" fmla="*/ 18 h 87"/>
              <a:gd name="T30" fmla="*/ 231 w 663"/>
              <a:gd name="T31" fmla="*/ 1 h 87"/>
              <a:gd name="T32" fmla="*/ 202 w 663"/>
              <a:gd name="T33" fmla="*/ 14 h 87"/>
              <a:gd name="T34" fmla="*/ 153 w 663"/>
              <a:gd name="T35" fmla="*/ 68 h 87"/>
              <a:gd name="T36" fmla="*/ 121 w 663"/>
              <a:gd name="T37" fmla="*/ 85 h 87"/>
              <a:gd name="T38" fmla="*/ 93 w 663"/>
              <a:gd name="T39" fmla="*/ 66 h 87"/>
              <a:gd name="T40" fmla="*/ 80 w 663"/>
              <a:gd name="T41" fmla="*/ 43 h 87"/>
              <a:gd name="T42" fmla="*/ 66 w 663"/>
              <a:gd name="T43" fmla="*/ 40 h 87"/>
              <a:gd name="T44" fmla="*/ 35 w 663"/>
              <a:gd name="T45" fmla="*/ 40 h 87"/>
              <a:gd name="T46" fmla="*/ 19 w 663"/>
              <a:gd name="T47" fmla="*/ 39 h 87"/>
              <a:gd name="T48" fmla="*/ 0 w 663"/>
              <a:gd name="T49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3" h="87">
                <a:moveTo>
                  <a:pt x="663" y="46"/>
                </a:moveTo>
                <a:cubicBezTo>
                  <a:pt x="662" y="46"/>
                  <a:pt x="660" y="50"/>
                  <a:pt x="657" y="46"/>
                </a:cubicBezTo>
                <a:cubicBezTo>
                  <a:pt x="654" y="42"/>
                  <a:pt x="651" y="26"/>
                  <a:pt x="643" y="19"/>
                </a:cubicBezTo>
                <a:cubicBezTo>
                  <a:pt x="635" y="12"/>
                  <a:pt x="622" y="3"/>
                  <a:pt x="611" y="2"/>
                </a:cubicBezTo>
                <a:cubicBezTo>
                  <a:pt x="601" y="2"/>
                  <a:pt x="591" y="7"/>
                  <a:pt x="578" y="17"/>
                </a:cubicBezTo>
                <a:cubicBezTo>
                  <a:pt x="567" y="27"/>
                  <a:pt x="552" y="53"/>
                  <a:pt x="540" y="64"/>
                </a:cubicBezTo>
                <a:cubicBezTo>
                  <a:pt x="528" y="75"/>
                  <a:pt x="518" y="84"/>
                  <a:pt x="508" y="84"/>
                </a:cubicBezTo>
                <a:cubicBezTo>
                  <a:pt x="497" y="84"/>
                  <a:pt x="486" y="74"/>
                  <a:pt x="476" y="63"/>
                </a:cubicBezTo>
                <a:cubicBezTo>
                  <a:pt x="466" y="52"/>
                  <a:pt x="456" y="29"/>
                  <a:pt x="446" y="19"/>
                </a:cubicBezTo>
                <a:cubicBezTo>
                  <a:pt x="436" y="9"/>
                  <a:pt x="426" y="0"/>
                  <a:pt x="415" y="0"/>
                </a:cubicBezTo>
                <a:cubicBezTo>
                  <a:pt x="405" y="0"/>
                  <a:pt x="394" y="7"/>
                  <a:pt x="383" y="19"/>
                </a:cubicBezTo>
                <a:cubicBezTo>
                  <a:pt x="372" y="30"/>
                  <a:pt x="360" y="58"/>
                  <a:pt x="349" y="69"/>
                </a:cubicBezTo>
                <a:cubicBezTo>
                  <a:pt x="339" y="80"/>
                  <a:pt x="329" y="87"/>
                  <a:pt x="319" y="87"/>
                </a:cubicBezTo>
                <a:cubicBezTo>
                  <a:pt x="309" y="86"/>
                  <a:pt x="299" y="78"/>
                  <a:pt x="290" y="66"/>
                </a:cubicBezTo>
                <a:cubicBezTo>
                  <a:pt x="280" y="55"/>
                  <a:pt x="269" y="29"/>
                  <a:pt x="260" y="18"/>
                </a:cubicBezTo>
                <a:cubicBezTo>
                  <a:pt x="249" y="7"/>
                  <a:pt x="241" y="1"/>
                  <a:pt x="231" y="1"/>
                </a:cubicBezTo>
                <a:cubicBezTo>
                  <a:pt x="221" y="0"/>
                  <a:pt x="215" y="3"/>
                  <a:pt x="202" y="14"/>
                </a:cubicBezTo>
                <a:cubicBezTo>
                  <a:pt x="188" y="25"/>
                  <a:pt x="166" y="55"/>
                  <a:pt x="153" y="68"/>
                </a:cubicBezTo>
                <a:cubicBezTo>
                  <a:pt x="139" y="80"/>
                  <a:pt x="131" y="86"/>
                  <a:pt x="121" y="85"/>
                </a:cubicBezTo>
                <a:cubicBezTo>
                  <a:pt x="111" y="85"/>
                  <a:pt x="100" y="72"/>
                  <a:pt x="93" y="66"/>
                </a:cubicBezTo>
                <a:cubicBezTo>
                  <a:pt x="86" y="58"/>
                  <a:pt x="84" y="47"/>
                  <a:pt x="80" y="43"/>
                </a:cubicBezTo>
                <a:cubicBezTo>
                  <a:pt x="75" y="38"/>
                  <a:pt x="74" y="41"/>
                  <a:pt x="66" y="40"/>
                </a:cubicBezTo>
                <a:cubicBezTo>
                  <a:pt x="59" y="39"/>
                  <a:pt x="43" y="40"/>
                  <a:pt x="35" y="40"/>
                </a:cubicBezTo>
                <a:cubicBezTo>
                  <a:pt x="28" y="39"/>
                  <a:pt x="25" y="39"/>
                  <a:pt x="19" y="39"/>
                </a:cubicBezTo>
                <a:cubicBezTo>
                  <a:pt x="13" y="39"/>
                  <a:pt x="4" y="39"/>
                  <a:pt x="0" y="3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9" name="Freeform 3"/>
          <p:cNvSpPr>
            <a:spLocks/>
          </p:cNvSpPr>
          <p:nvPr/>
        </p:nvSpPr>
        <p:spPr bwMode="auto">
          <a:xfrm>
            <a:off x="2894013" y="-1219200"/>
            <a:ext cx="1066800" cy="138112"/>
          </a:xfrm>
          <a:custGeom>
            <a:avLst/>
            <a:gdLst>
              <a:gd name="T0" fmla="*/ 923 w 927"/>
              <a:gd name="T1" fmla="*/ 59 h 118"/>
              <a:gd name="T2" fmla="*/ 921 w 927"/>
              <a:gd name="T3" fmla="*/ 58 h 118"/>
              <a:gd name="T4" fmla="*/ 887 w 927"/>
              <a:gd name="T5" fmla="*/ 26 h 118"/>
              <a:gd name="T6" fmla="*/ 843 w 927"/>
              <a:gd name="T7" fmla="*/ 3 h 118"/>
              <a:gd name="T8" fmla="*/ 798 w 927"/>
              <a:gd name="T9" fmla="*/ 23 h 118"/>
              <a:gd name="T10" fmla="*/ 745 w 927"/>
              <a:gd name="T11" fmla="*/ 87 h 118"/>
              <a:gd name="T12" fmla="*/ 701 w 927"/>
              <a:gd name="T13" fmla="*/ 114 h 118"/>
              <a:gd name="T14" fmla="*/ 657 w 927"/>
              <a:gd name="T15" fmla="*/ 86 h 118"/>
              <a:gd name="T16" fmla="*/ 615 w 927"/>
              <a:gd name="T17" fmla="*/ 26 h 118"/>
              <a:gd name="T18" fmla="*/ 572 w 927"/>
              <a:gd name="T19" fmla="*/ 0 h 118"/>
              <a:gd name="T20" fmla="*/ 528 w 927"/>
              <a:gd name="T21" fmla="*/ 26 h 118"/>
              <a:gd name="T22" fmla="*/ 482 w 927"/>
              <a:gd name="T23" fmla="*/ 93 h 118"/>
              <a:gd name="T24" fmla="*/ 440 w 927"/>
              <a:gd name="T25" fmla="*/ 118 h 118"/>
              <a:gd name="T26" fmla="*/ 400 w 927"/>
              <a:gd name="T27" fmla="*/ 90 h 118"/>
              <a:gd name="T28" fmla="*/ 358 w 927"/>
              <a:gd name="T29" fmla="*/ 24 h 118"/>
              <a:gd name="T30" fmla="*/ 319 w 927"/>
              <a:gd name="T31" fmla="*/ 1 h 118"/>
              <a:gd name="T32" fmla="*/ 278 w 927"/>
              <a:gd name="T33" fmla="*/ 19 h 118"/>
              <a:gd name="T34" fmla="*/ 211 w 927"/>
              <a:gd name="T35" fmla="*/ 92 h 118"/>
              <a:gd name="T36" fmla="*/ 167 w 927"/>
              <a:gd name="T37" fmla="*/ 115 h 118"/>
              <a:gd name="T38" fmla="*/ 128 w 927"/>
              <a:gd name="T39" fmla="*/ 89 h 118"/>
              <a:gd name="T40" fmla="*/ 110 w 927"/>
              <a:gd name="T41" fmla="*/ 58 h 118"/>
              <a:gd name="T42" fmla="*/ 91 w 927"/>
              <a:gd name="T43" fmla="*/ 54 h 118"/>
              <a:gd name="T44" fmla="*/ 48 w 927"/>
              <a:gd name="T45" fmla="*/ 54 h 118"/>
              <a:gd name="T46" fmla="*/ 26 w 927"/>
              <a:gd name="T47" fmla="*/ 53 h 118"/>
              <a:gd name="T48" fmla="*/ 0 w 927"/>
              <a:gd name="T49" fmla="*/ 5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8">
                <a:moveTo>
                  <a:pt x="923" y="59"/>
                </a:moveTo>
                <a:cubicBezTo>
                  <a:pt x="923" y="59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7"/>
                </a:cubicBezTo>
                <a:cubicBezTo>
                  <a:pt x="729" y="102"/>
                  <a:pt x="715" y="114"/>
                  <a:pt x="701" y="114"/>
                </a:cubicBezTo>
                <a:cubicBezTo>
                  <a:pt x="686" y="114"/>
                  <a:pt x="671" y="101"/>
                  <a:pt x="657" y="86"/>
                </a:cubicBezTo>
                <a:cubicBezTo>
                  <a:pt x="643" y="71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0"/>
                  <a:pt x="528" y="26"/>
                </a:cubicBezTo>
                <a:cubicBezTo>
                  <a:pt x="513" y="41"/>
                  <a:pt x="496" y="78"/>
                  <a:pt x="482" y="93"/>
                </a:cubicBezTo>
                <a:cubicBezTo>
                  <a:pt x="467" y="108"/>
                  <a:pt x="454" y="118"/>
                  <a:pt x="440" y="118"/>
                </a:cubicBezTo>
                <a:cubicBezTo>
                  <a:pt x="426" y="117"/>
                  <a:pt x="413" y="106"/>
                  <a:pt x="400" y="90"/>
                </a:cubicBezTo>
                <a:cubicBezTo>
                  <a:pt x="386" y="74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5"/>
                  <a:pt x="211" y="92"/>
                </a:cubicBezTo>
                <a:cubicBezTo>
                  <a:pt x="192" y="108"/>
                  <a:pt x="181" y="116"/>
                  <a:pt x="167" y="115"/>
                </a:cubicBezTo>
                <a:cubicBezTo>
                  <a:pt x="153" y="115"/>
                  <a:pt x="138" y="98"/>
                  <a:pt x="128" y="89"/>
                </a:cubicBezTo>
                <a:cubicBezTo>
                  <a:pt x="119" y="79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3"/>
                  <a:pt x="59" y="54"/>
                  <a:pt x="48" y="54"/>
                </a:cubicBezTo>
                <a:cubicBezTo>
                  <a:pt x="38" y="53"/>
                  <a:pt x="34" y="53"/>
                  <a:pt x="26" y="53"/>
                </a:cubicBezTo>
                <a:cubicBezTo>
                  <a:pt x="18" y="53"/>
                  <a:pt x="5" y="53"/>
                  <a:pt x="0" y="53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0" name="Freeform 4"/>
          <p:cNvSpPr>
            <a:spLocks/>
          </p:cNvSpPr>
          <p:nvPr/>
        </p:nvSpPr>
        <p:spPr bwMode="auto">
          <a:xfrm>
            <a:off x="379413" y="-2586038"/>
            <a:ext cx="1066800" cy="139700"/>
          </a:xfrm>
          <a:custGeom>
            <a:avLst/>
            <a:gdLst>
              <a:gd name="T0" fmla="*/ 923 w 927"/>
              <a:gd name="T1" fmla="*/ 56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3" y="56"/>
                </a:moveTo>
                <a:cubicBezTo>
                  <a:pt x="923" y="56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1" name="Freeform 5"/>
          <p:cNvSpPr>
            <a:spLocks/>
          </p:cNvSpPr>
          <p:nvPr/>
        </p:nvSpPr>
        <p:spPr bwMode="auto">
          <a:xfrm>
            <a:off x="379413" y="-2122488"/>
            <a:ext cx="1065212" cy="138113"/>
          </a:xfrm>
          <a:custGeom>
            <a:avLst/>
            <a:gdLst>
              <a:gd name="T0" fmla="*/ 920 w 926"/>
              <a:gd name="T1" fmla="*/ 57 h 118"/>
              <a:gd name="T2" fmla="*/ 921 w 926"/>
              <a:gd name="T3" fmla="*/ 58 h 118"/>
              <a:gd name="T4" fmla="*/ 887 w 926"/>
              <a:gd name="T5" fmla="*/ 26 h 118"/>
              <a:gd name="T6" fmla="*/ 843 w 926"/>
              <a:gd name="T7" fmla="*/ 3 h 118"/>
              <a:gd name="T8" fmla="*/ 798 w 926"/>
              <a:gd name="T9" fmla="*/ 23 h 118"/>
              <a:gd name="T10" fmla="*/ 745 w 926"/>
              <a:gd name="T11" fmla="*/ 87 h 118"/>
              <a:gd name="T12" fmla="*/ 701 w 926"/>
              <a:gd name="T13" fmla="*/ 114 h 118"/>
              <a:gd name="T14" fmla="*/ 657 w 926"/>
              <a:gd name="T15" fmla="*/ 86 h 118"/>
              <a:gd name="T16" fmla="*/ 615 w 926"/>
              <a:gd name="T17" fmla="*/ 26 h 118"/>
              <a:gd name="T18" fmla="*/ 572 w 926"/>
              <a:gd name="T19" fmla="*/ 0 h 118"/>
              <a:gd name="T20" fmla="*/ 528 w 926"/>
              <a:gd name="T21" fmla="*/ 26 h 118"/>
              <a:gd name="T22" fmla="*/ 482 w 926"/>
              <a:gd name="T23" fmla="*/ 93 h 118"/>
              <a:gd name="T24" fmla="*/ 440 w 926"/>
              <a:gd name="T25" fmla="*/ 118 h 118"/>
              <a:gd name="T26" fmla="*/ 400 w 926"/>
              <a:gd name="T27" fmla="*/ 90 h 118"/>
              <a:gd name="T28" fmla="*/ 358 w 926"/>
              <a:gd name="T29" fmla="*/ 24 h 118"/>
              <a:gd name="T30" fmla="*/ 319 w 926"/>
              <a:gd name="T31" fmla="*/ 1 h 118"/>
              <a:gd name="T32" fmla="*/ 278 w 926"/>
              <a:gd name="T33" fmla="*/ 19 h 118"/>
              <a:gd name="T34" fmla="*/ 211 w 926"/>
              <a:gd name="T35" fmla="*/ 92 h 118"/>
              <a:gd name="T36" fmla="*/ 167 w 926"/>
              <a:gd name="T37" fmla="*/ 115 h 118"/>
              <a:gd name="T38" fmla="*/ 128 w 926"/>
              <a:gd name="T39" fmla="*/ 89 h 118"/>
              <a:gd name="T40" fmla="*/ 110 w 926"/>
              <a:gd name="T41" fmla="*/ 58 h 118"/>
              <a:gd name="T42" fmla="*/ 91 w 926"/>
              <a:gd name="T43" fmla="*/ 54 h 118"/>
              <a:gd name="T44" fmla="*/ 48 w 926"/>
              <a:gd name="T45" fmla="*/ 54 h 118"/>
              <a:gd name="T46" fmla="*/ 26 w 926"/>
              <a:gd name="T47" fmla="*/ 53 h 118"/>
              <a:gd name="T48" fmla="*/ 0 w 926"/>
              <a:gd name="T49" fmla="*/ 5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6" h="118">
                <a:moveTo>
                  <a:pt x="920" y="57"/>
                </a:moveTo>
                <a:cubicBezTo>
                  <a:pt x="920" y="57"/>
                  <a:pt x="926" y="63"/>
                  <a:pt x="921" y="58"/>
                </a:cubicBezTo>
                <a:cubicBezTo>
                  <a:pt x="916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7"/>
                </a:cubicBezTo>
                <a:cubicBezTo>
                  <a:pt x="729" y="102"/>
                  <a:pt x="715" y="114"/>
                  <a:pt x="701" y="114"/>
                </a:cubicBezTo>
                <a:cubicBezTo>
                  <a:pt x="686" y="114"/>
                  <a:pt x="671" y="101"/>
                  <a:pt x="657" y="86"/>
                </a:cubicBezTo>
                <a:cubicBezTo>
                  <a:pt x="643" y="71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0"/>
                  <a:pt x="528" y="26"/>
                </a:cubicBezTo>
                <a:cubicBezTo>
                  <a:pt x="513" y="41"/>
                  <a:pt x="496" y="78"/>
                  <a:pt x="482" y="93"/>
                </a:cubicBezTo>
                <a:cubicBezTo>
                  <a:pt x="467" y="108"/>
                  <a:pt x="454" y="118"/>
                  <a:pt x="440" y="118"/>
                </a:cubicBezTo>
                <a:cubicBezTo>
                  <a:pt x="426" y="117"/>
                  <a:pt x="413" y="106"/>
                  <a:pt x="400" y="90"/>
                </a:cubicBezTo>
                <a:cubicBezTo>
                  <a:pt x="386" y="74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5"/>
                  <a:pt x="211" y="92"/>
                </a:cubicBezTo>
                <a:cubicBezTo>
                  <a:pt x="192" y="108"/>
                  <a:pt x="181" y="116"/>
                  <a:pt x="167" y="115"/>
                </a:cubicBezTo>
                <a:cubicBezTo>
                  <a:pt x="153" y="115"/>
                  <a:pt x="138" y="98"/>
                  <a:pt x="128" y="89"/>
                </a:cubicBezTo>
                <a:cubicBezTo>
                  <a:pt x="119" y="79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3"/>
                  <a:pt x="59" y="54"/>
                  <a:pt x="48" y="54"/>
                </a:cubicBezTo>
                <a:cubicBezTo>
                  <a:pt x="38" y="53"/>
                  <a:pt x="34" y="53"/>
                  <a:pt x="26" y="53"/>
                </a:cubicBezTo>
                <a:cubicBezTo>
                  <a:pt x="18" y="53"/>
                  <a:pt x="5" y="53"/>
                  <a:pt x="0" y="53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2" name="Freeform 6"/>
          <p:cNvSpPr>
            <a:spLocks/>
          </p:cNvSpPr>
          <p:nvPr/>
        </p:nvSpPr>
        <p:spPr bwMode="auto">
          <a:xfrm>
            <a:off x="379413" y="-2354263"/>
            <a:ext cx="1066800" cy="139700"/>
          </a:xfrm>
          <a:custGeom>
            <a:avLst/>
            <a:gdLst>
              <a:gd name="T0" fmla="*/ 921 w 927"/>
              <a:gd name="T1" fmla="*/ 60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1" y="60"/>
                </a:moveTo>
                <a:cubicBezTo>
                  <a:pt x="921" y="60"/>
                  <a:pt x="927" y="64"/>
                  <a:pt x="921" y="58"/>
                </a:cubicBezTo>
                <a:cubicBezTo>
                  <a:pt x="915" y="52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3" name="Freeform 7"/>
          <p:cNvSpPr>
            <a:spLocks/>
          </p:cNvSpPr>
          <p:nvPr/>
        </p:nvSpPr>
        <p:spPr bwMode="auto">
          <a:xfrm>
            <a:off x="379413" y="-2816225"/>
            <a:ext cx="1047750" cy="138112"/>
          </a:xfrm>
          <a:custGeom>
            <a:avLst/>
            <a:gdLst>
              <a:gd name="T0" fmla="*/ 659 w 660"/>
              <a:gd name="T1" fmla="*/ 50 h 87"/>
              <a:gd name="T2" fmla="*/ 656 w 660"/>
              <a:gd name="T3" fmla="*/ 44 h 87"/>
              <a:gd name="T4" fmla="*/ 636 w 660"/>
              <a:gd name="T5" fmla="*/ 19 h 87"/>
              <a:gd name="T6" fmla="*/ 611 w 660"/>
              <a:gd name="T7" fmla="*/ 2 h 87"/>
              <a:gd name="T8" fmla="*/ 578 w 660"/>
              <a:gd name="T9" fmla="*/ 17 h 87"/>
              <a:gd name="T10" fmla="*/ 540 w 660"/>
              <a:gd name="T11" fmla="*/ 64 h 87"/>
              <a:gd name="T12" fmla="*/ 508 w 660"/>
              <a:gd name="T13" fmla="*/ 84 h 87"/>
              <a:gd name="T14" fmla="*/ 476 w 660"/>
              <a:gd name="T15" fmla="*/ 63 h 87"/>
              <a:gd name="T16" fmla="*/ 446 w 660"/>
              <a:gd name="T17" fmla="*/ 19 h 87"/>
              <a:gd name="T18" fmla="*/ 414 w 660"/>
              <a:gd name="T19" fmla="*/ 0 h 87"/>
              <a:gd name="T20" fmla="*/ 383 w 660"/>
              <a:gd name="T21" fmla="*/ 19 h 87"/>
              <a:gd name="T22" fmla="*/ 349 w 660"/>
              <a:gd name="T23" fmla="*/ 69 h 87"/>
              <a:gd name="T24" fmla="*/ 319 w 660"/>
              <a:gd name="T25" fmla="*/ 87 h 87"/>
              <a:gd name="T26" fmla="*/ 290 w 660"/>
              <a:gd name="T27" fmla="*/ 66 h 87"/>
              <a:gd name="T28" fmla="*/ 259 w 660"/>
              <a:gd name="T29" fmla="*/ 18 h 87"/>
              <a:gd name="T30" fmla="*/ 231 w 660"/>
              <a:gd name="T31" fmla="*/ 1 h 87"/>
              <a:gd name="T32" fmla="*/ 201 w 660"/>
              <a:gd name="T33" fmla="*/ 14 h 87"/>
              <a:gd name="T34" fmla="*/ 153 w 660"/>
              <a:gd name="T35" fmla="*/ 68 h 87"/>
              <a:gd name="T36" fmla="*/ 121 w 660"/>
              <a:gd name="T37" fmla="*/ 85 h 87"/>
              <a:gd name="T38" fmla="*/ 93 w 660"/>
              <a:gd name="T39" fmla="*/ 66 h 87"/>
              <a:gd name="T40" fmla="*/ 80 w 660"/>
              <a:gd name="T41" fmla="*/ 43 h 87"/>
              <a:gd name="T42" fmla="*/ 66 w 660"/>
              <a:gd name="T43" fmla="*/ 40 h 87"/>
              <a:gd name="T44" fmla="*/ 35 w 660"/>
              <a:gd name="T45" fmla="*/ 40 h 87"/>
              <a:gd name="T46" fmla="*/ 19 w 660"/>
              <a:gd name="T47" fmla="*/ 39 h 87"/>
              <a:gd name="T48" fmla="*/ 0 w 660"/>
              <a:gd name="T49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0" h="87">
                <a:moveTo>
                  <a:pt x="659" y="50"/>
                </a:moveTo>
                <a:cubicBezTo>
                  <a:pt x="659" y="49"/>
                  <a:pt x="660" y="49"/>
                  <a:pt x="656" y="44"/>
                </a:cubicBezTo>
                <a:cubicBezTo>
                  <a:pt x="652" y="39"/>
                  <a:pt x="644" y="26"/>
                  <a:pt x="636" y="19"/>
                </a:cubicBezTo>
                <a:cubicBezTo>
                  <a:pt x="628" y="12"/>
                  <a:pt x="621" y="2"/>
                  <a:pt x="611" y="2"/>
                </a:cubicBezTo>
                <a:cubicBezTo>
                  <a:pt x="601" y="2"/>
                  <a:pt x="591" y="7"/>
                  <a:pt x="578" y="17"/>
                </a:cubicBezTo>
                <a:cubicBezTo>
                  <a:pt x="567" y="27"/>
                  <a:pt x="551" y="53"/>
                  <a:pt x="540" y="64"/>
                </a:cubicBezTo>
                <a:cubicBezTo>
                  <a:pt x="528" y="75"/>
                  <a:pt x="518" y="84"/>
                  <a:pt x="508" y="84"/>
                </a:cubicBezTo>
                <a:cubicBezTo>
                  <a:pt x="497" y="84"/>
                  <a:pt x="486" y="74"/>
                  <a:pt x="476" y="63"/>
                </a:cubicBezTo>
                <a:cubicBezTo>
                  <a:pt x="466" y="52"/>
                  <a:pt x="456" y="29"/>
                  <a:pt x="446" y="19"/>
                </a:cubicBezTo>
                <a:cubicBezTo>
                  <a:pt x="435" y="9"/>
                  <a:pt x="425" y="0"/>
                  <a:pt x="414" y="0"/>
                </a:cubicBezTo>
                <a:cubicBezTo>
                  <a:pt x="404" y="0"/>
                  <a:pt x="394" y="7"/>
                  <a:pt x="383" y="19"/>
                </a:cubicBezTo>
                <a:cubicBezTo>
                  <a:pt x="372" y="30"/>
                  <a:pt x="359" y="58"/>
                  <a:pt x="349" y="69"/>
                </a:cubicBezTo>
                <a:cubicBezTo>
                  <a:pt x="338" y="80"/>
                  <a:pt x="329" y="87"/>
                  <a:pt x="319" y="87"/>
                </a:cubicBezTo>
                <a:cubicBezTo>
                  <a:pt x="309" y="86"/>
                  <a:pt x="299" y="78"/>
                  <a:pt x="290" y="66"/>
                </a:cubicBezTo>
                <a:cubicBezTo>
                  <a:pt x="280" y="55"/>
                  <a:pt x="269" y="29"/>
                  <a:pt x="259" y="18"/>
                </a:cubicBezTo>
                <a:cubicBezTo>
                  <a:pt x="249" y="7"/>
                  <a:pt x="241" y="1"/>
                  <a:pt x="231" y="1"/>
                </a:cubicBezTo>
                <a:cubicBezTo>
                  <a:pt x="221" y="0"/>
                  <a:pt x="214" y="3"/>
                  <a:pt x="201" y="14"/>
                </a:cubicBezTo>
                <a:cubicBezTo>
                  <a:pt x="188" y="25"/>
                  <a:pt x="166" y="55"/>
                  <a:pt x="153" y="68"/>
                </a:cubicBezTo>
                <a:cubicBezTo>
                  <a:pt x="139" y="80"/>
                  <a:pt x="131" y="86"/>
                  <a:pt x="121" y="85"/>
                </a:cubicBezTo>
                <a:cubicBezTo>
                  <a:pt x="111" y="85"/>
                  <a:pt x="100" y="72"/>
                  <a:pt x="93" y="66"/>
                </a:cubicBezTo>
                <a:cubicBezTo>
                  <a:pt x="86" y="58"/>
                  <a:pt x="84" y="47"/>
                  <a:pt x="80" y="43"/>
                </a:cubicBezTo>
                <a:cubicBezTo>
                  <a:pt x="75" y="38"/>
                  <a:pt x="74" y="41"/>
                  <a:pt x="66" y="40"/>
                </a:cubicBezTo>
                <a:cubicBezTo>
                  <a:pt x="59" y="39"/>
                  <a:pt x="43" y="40"/>
                  <a:pt x="35" y="40"/>
                </a:cubicBezTo>
                <a:cubicBezTo>
                  <a:pt x="28" y="39"/>
                  <a:pt x="25" y="39"/>
                  <a:pt x="19" y="39"/>
                </a:cubicBezTo>
                <a:cubicBezTo>
                  <a:pt x="13" y="39"/>
                  <a:pt x="4" y="39"/>
                  <a:pt x="0" y="3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4" name="Freeform 8"/>
          <p:cNvSpPr>
            <a:spLocks/>
          </p:cNvSpPr>
          <p:nvPr/>
        </p:nvSpPr>
        <p:spPr bwMode="auto">
          <a:xfrm>
            <a:off x="1392238" y="-3048000"/>
            <a:ext cx="968375" cy="136525"/>
          </a:xfrm>
          <a:custGeom>
            <a:avLst/>
            <a:gdLst>
              <a:gd name="T0" fmla="*/ 0 w 610"/>
              <a:gd name="T1" fmla="*/ 21 h 86"/>
              <a:gd name="T2" fmla="*/ 16 w 610"/>
              <a:gd name="T3" fmla="*/ 39 h 86"/>
              <a:gd name="T4" fmla="*/ 30 w 610"/>
              <a:gd name="T5" fmla="*/ 60 h 86"/>
              <a:gd name="T6" fmla="*/ 51 w 610"/>
              <a:gd name="T7" fmla="*/ 85 h 86"/>
              <a:gd name="T8" fmla="*/ 73 w 610"/>
              <a:gd name="T9" fmla="*/ 67 h 86"/>
              <a:gd name="T10" fmla="*/ 108 w 610"/>
              <a:gd name="T11" fmla="*/ 22 h 86"/>
              <a:gd name="T12" fmla="*/ 138 w 610"/>
              <a:gd name="T13" fmla="*/ 3 h 86"/>
              <a:gd name="T14" fmla="*/ 168 w 610"/>
              <a:gd name="T15" fmla="*/ 22 h 86"/>
              <a:gd name="T16" fmla="*/ 196 w 610"/>
              <a:gd name="T17" fmla="*/ 65 h 86"/>
              <a:gd name="T18" fmla="*/ 225 w 610"/>
              <a:gd name="T19" fmla="*/ 83 h 86"/>
              <a:gd name="T20" fmla="*/ 254 w 610"/>
              <a:gd name="T21" fmla="*/ 65 h 86"/>
              <a:gd name="T22" fmla="*/ 285 w 610"/>
              <a:gd name="T23" fmla="*/ 18 h 86"/>
              <a:gd name="T24" fmla="*/ 314 w 610"/>
              <a:gd name="T25" fmla="*/ 0 h 86"/>
              <a:gd name="T26" fmla="*/ 341 w 610"/>
              <a:gd name="T27" fmla="*/ 20 h 86"/>
              <a:gd name="T28" fmla="*/ 369 w 610"/>
              <a:gd name="T29" fmla="*/ 66 h 86"/>
              <a:gd name="T30" fmla="*/ 396 w 610"/>
              <a:gd name="T31" fmla="*/ 83 h 86"/>
              <a:gd name="T32" fmla="*/ 423 w 610"/>
              <a:gd name="T33" fmla="*/ 70 h 86"/>
              <a:gd name="T34" fmla="*/ 468 w 610"/>
              <a:gd name="T35" fmla="*/ 19 h 86"/>
              <a:gd name="T36" fmla="*/ 497 w 610"/>
              <a:gd name="T37" fmla="*/ 2 h 86"/>
              <a:gd name="T38" fmla="*/ 524 w 610"/>
              <a:gd name="T39" fmla="*/ 21 h 86"/>
              <a:gd name="T40" fmla="*/ 536 w 610"/>
              <a:gd name="T41" fmla="*/ 42 h 86"/>
              <a:gd name="T42" fmla="*/ 548 w 610"/>
              <a:gd name="T43" fmla="*/ 45 h 86"/>
              <a:gd name="T44" fmla="*/ 578 w 610"/>
              <a:gd name="T45" fmla="*/ 45 h 86"/>
              <a:gd name="T46" fmla="*/ 592 w 610"/>
              <a:gd name="T47" fmla="*/ 45 h 86"/>
              <a:gd name="T48" fmla="*/ 610 w 610"/>
              <a:gd name="T49" fmla="*/ 4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0" h="86">
                <a:moveTo>
                  <a:pt x="0" y="21"/>
                </a:moveTo>
                <a:cubicBezTo>
                  <a:pt x="3" y="24"/>
                  <a:pt x="11" y="33"/>
                  <a:pt x="16" y="39"/>
                </a:cubicBezTo>
                <a:cubicBezTo>
                  <a:pt x="21" y="45"/>
                  <a:pt x="24" y="52"/>
                  <a:pt x="30" y="60"/>
                </a:cubicBezTo>
                <a:cubicBezTo>
                  <a:pt x="36" y="68"/>
                  <a:pt x="44" y="84"/>
                  <a:pt x="51" y="85"/>
                </a:cubicBezTo>
                <a:cubicBezTo>
                  <a:pt x="58" y="86"/>
                  <a:pt x="64" y="77"/>
                  <a:pt x="73" y="67"/>
                </a:cubicBezTo>
                <a:cubicBezTo>
                  <a:pt x="82" y="57"/>
                  <a:pt x="97" y="33"/>
                  <a:pt x="108" y="22"/>
                </a:cubicBezTo>
                <a:cubicBezTo>
                  <a:pt x="119" y="11"/>
                  <a:pt x="128" y="3"/>
                  <a:pt x="138" y="3"/>
                </a:cubicBezTo>
                <a:cubicBezTo>
                  <a:pt x="148" y="3"/>
                  <a:pt x="158" y="12"/>
                  <a:pt x="168" y="22"/>
                </a:cubicBezTo>
                <a:cubicBezTo>
                  <a:pt x="177" y="33"/>
                  <a:pt x="187" y="55"/>
                  <a:pt x="196" y="65"/>
                </a:cubicBezTo>
                <a:cubicBezTo>
                  <a:pt x="205" y="75"/>
                  <a:pt x="215" y="83"/>
                  <a:pt x="225" y="83"/>
                </a:cubicBezTo>
                <a:cubicBezTo>
                  <a:pt x="235" y="83"/>
                  <a:pt x="244" y="76"/>
                  <a:pt x="254" y="65"/>
                </a:cubicBezTo>
                <a:cubicBezTo>
                  <a:pt x="264" y="54"/>
                  <a:pt x="276" y="28"/>
                  <a:pt x="285" y="18"/>
                </a:cubicBezTo>
                <a:cubicBezTo>
                  <a:pt x="295" y="7"/>
                  <a:pt x="305" y="0"/>
                  <a:pt x="314" y="0"/>
                </a:cubicBezTo>
                <a:cubicBezTo>
                  <a:pt x="323" y="0"/>
                  <a:pt x="332" y="9"/>
                  <a:pt x="341" y="20"/>
                </a:cubicBezTo>
                <a:cubicBezTo>
                  <a:pt x="351" y="31"/>
                  <a:pt x="360" y="55"/>
                  <a:pt x="369" y="66"/>
                </a:cubicBezTo>
                <a:cubicBezTo>
                  <a:pt x="378" y="77"/>
                  <a:pt x="387" y="82"/>
                  <a:pt x="396" y="83"/>
                </a:cubicBezTo>
                <a:cubicBezTo>
                  <a:pt x="404" y="83"/>
                  <a:pt x="411" y="80"/>
                  <a:pt x="423" y="70"/>
                </a:cubicBezTo>
                <a:cubicBezTo>
                  <a:pt x="435" y="59"/>
                  <a:pt x="456" y="30"/>
                  <a:pt x="468" y="19"/>
                </a:cubicBezTo>
                <a:cubicBezTo>
                  <a:pt x="481" y="7"/>
                  <a:pt x="488" y="2"/>
                  <a:pt x="497" y="2"/>
                </a:cubicBezTo>
                <a:cubicBezTo>
                  <a:pt x="507" y="2"/>
                  <a:pt x="517" y="14"/>
                  <a:pt x="524" y="21"/>
                </a:cubicBezTo>
                <a:cubicBezTo>
                  <a:pt x="530" y="28"/>
                  <a:pt x="532" y="39"/>
                  <a:pt x="536" y="42"/>
                </a:cubicBezTo>
                <a:cubicBezTo>
                  <a:pt x="540" y="46"/>
                  <a:pt x="542" y="44"/>
                  <a:pt x="548" y="45"/>
                </a:cubicBezTo>
                <a:cubicBezTo>
                  <a:pt x="556" y="45"/>
                  <a:pt x="570" y="45"/>
                  <a:pt x="578" y="45"/>
                </a:cubicBezTo>
                <a:cubicBezTo>
                  <a:pt x="584" y="45"/>
                  <a:pt x="587" y="45"/>
                  <a:pt x="592" y="45"/>
                </a:cubicBezTo>
                <a:cubicBezTo>
                  <a:pt x="598" y="45"/>
                  <a:pt x="606" y="45"/>
                  <a:pt x="610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Freeform 9"/>
          <p:cNvSpPr>
            <a:spLocks/>
          </p:cNvSpPr>
          <p:nvPr/>
        </p:nvSpPr>
        <p:spPr bwMode="auto">
          <a:xfrm>
            <a:off x="1370013" y="-2395538"/>
            <a:ext cx="990600" cy="130175"/>
          </a:xfrm>
          <a:custGeom>
            <a:avLst/>
            <a:gdLst>
              <a:gd name="T0" fmla="*/ 8 w 1368"/>
              <a:gd name="T1" fmla="*/ 91 h 179"/>
              <a:gd name="T2" fmla="*/ 8 w 1368"/>
              <a:gd name="T3" fmla="*/ 91 h 179"/>
              <a:gd name="T4" fmla="*/ 59 w 1368"/>
              <a:gd name="T5" fmla="*/ 140 h 179"/>
              <a:gd name="T6" fmla="*/ 124 w 1368"/>
              <a:gd name="T7" fmla="*/ 174 h 179"/>
              <a:gd name="T8" fmla="*/ 190 w 1368"/>
              <a:gd name="T9" fmla="*/ 144 h 179"/>
              <a:gd name="T10" fmla="*/ 268 w 1368"/>
              <a:gd name="T11" fmla="*/ 47 h 179"/>
              <a:gd name="T12" fmla="*/ 334 w 1368"/>
              <a:gd name="T13" fmla="*/ 6 h 179"/>
              <a:gd name="T14" fmla="*/ 398 w 1368"/>
              <a:gd name="T15" fmla="*/ 49 h 179"/>
              <a:gd name="T16" fmla="*/ 460 w 1368"/>
              <a:gd name="T17" fmla="*/ 140 h 179"/>
              <a:gd name="T18" fmla="*/ 523 w 1368"/>
              <a:gd name="T19" fmla="*/ 178 h 179"/>
              <a:gd name="T20" fmla="*/ 588 w 1368"/>
              <a:gd name="T21" fmla="*/ 140 h 179"/>
              <a:gd name="T22" fmla="*/ 656 w 1368"/>
              <a:gd name="T23" fmla="*/ 38 h 179"/>
              <a:gd name="T24" fmla="*/ 718 w 1368"/>
              <a:gd name="T25" fmla="*/ 1 h 179"/>
              <a:gd name="T26" fmla="*/ 778 w 1368"/>
              <a:gd name="T27" fmla="*/ 42 h 179"/>
              <a:gd name="T28" fmla="*/ 840 w 1368"/>
              <a:gd name="T29" fmla="*/ 143 h 179"/>
              <a:gd name="T30" fmla="*/ 898 w 1368"/>
              <a:gd name="T31" fmla="*/ 178 h 179"/>
              <a:gd name="T32" fmla="*/ 957 w 1368"/>
              <a:gd name="T33" fmla="*/ 150 h 179"/>
              <a:gd name="T34" fmla="*/ 1057 w 1368"/>
              <a:gd name="T35" fmla="*/ 40 h 179"/>
              <a:gd name="T36" fmla="*/ 1121 w 1368"/>
              <a:gd name="T37" fmla="*/ 4 h 179"/>
              <a:gd name="T38" fmla="*/ 1179 w 1368"/>
              <a:gd name="T39" fmla="*/ 44 h 179"/>
              <a:gd name="T40" fmla="*/ 1205 w 1368"/>
              <a:gd name="T41" fmla="*/ 91 h 179"/>
              <a:gd name="T42" fmla="*/ 1233 w 1368"/>
              <a:gd name="T43" fmla="*/ 97 h 179"/>
              <a:gd name="T44" fmla="*/ 1297 w 1368"/>
              <a:gd name="T45" fmla="*/ 98 h 179"/>
              <a:gd name="T46" fmla="*/ 1329 w 1368"/>
              <a:gd name="T47" fmla="*/ 98 h 179"/>
              <a:gd name="T48" fmla="*/ 1368 w 1368"/>
              <a:gd name="T49" fmla="*/ 9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8" h="179">
                <a:moveTo>
                  <a:pt x="8" y="91"/>
                </a:moveTo>
                <a:cubicBezTo>
                  <a:pt x="8" y="91"/>
                  <a:pt x="0" y="83"/>
                  <a:pt x="8" y="91"/>
                </a:cubicBezTo>
                <a:cubicBezTo>
                  <a:pt x="16" y="99"/>
                  <a:pt x="40" y="126"/>
                  <a:pt x="59" y="140"/>
                </a:cubicBezTo>
                <a:cubicBezTo>
                  <a:pt x="79" y="154"/>
                  <a:pt x="102" y="173"/>
                  <a:pt x="124" y="174"/>
                </a:cubicBezTo>
                <a:cubicBezTo>
                  <a:pt x="145" y="174"/>
                  <a:pt x="165" y="165"/>
                  <a:pt x="190" y="144"/>
                </a:cubicBezTo>
                <a:cubicBezTo>
                  <a:pt x="214" y="123"/>
                  <a:pt x="244" y="70"/>
                  <a:pt x="268" y="47"/>
                </a:cubicBezTo>
                <a:cubicBezTo>
                  <a:pt x="292" y="24"/>
                  <a:pt x="312" y="6"/>
                  <a:pt x="334" y="6"/>
                </a:cubicBezTo>
                <a:cubicBezTo>
                  <a:pt x="355" y="6"/>
                  <a:pt x="377" y="26"/>
                  <a:pt x="398" y="49"/>
                </a:cubicBezTo>
                <a:cubicBezTo>
                  <a:pt x="419" y="71"/>
                  <a:pt x="439" y="118"/>
                  <a:pt x="460" y="140"/>
                </a:cubicBezTo>
                <a:cubicBezTo>
                  <a:pt x="480" y="162"/>
                  <a:pt x="502" y="178"/>
                  <a:pt x="523" y="178"/>
                </a:cubicBezTo>
                <a:cubicBezTo>
                  <a:pt x="545" y="178"/>
                  <a:pt x="566" y="163"/>
                  <a:pt x="588" y="140"/>
                </a:cubicBezTo>
                <a:cubicBezTo>
                  <a:pt x="610" y="116"/>
                  <a:pt x="635" y="61"/>
                  <a:pt x="656" y="38"/>
                </a:cubicBezTo>
                <a:cubicBezTo>
                  <a:pt x="678" y="15"/>
                  <a:pt x="698" y="0"/>
                  <a:pt x="718" y="1"/>
                </a:cubicBezTo>
                <a:cubicBezTo>
                  <a:pt x="739" y="1"/>
                  <a:pt x="758" y="19"/>
                  <a:pt x="778" y="42"/>
                </a:cubicBezTo>
                <a:cubicBezTo>
                  <a:pt x="799" y="66"/>
                  <a:pt x="820" y="120"/>
                  <a:pt x="840" y="143"/>
                </a:cubicBezTo>
                <a:cubicBezTo>
                  <a:pt x="860" y="165"/>
                  <a:pt x="878" y="177"/>
                  <a:pt x="898" y="178"/>
                </a:cubicBezTo>
                <a:cubicBezTo>
                  <a:pt x="917" y="179"/>
                  <a:pt x="931" y="173"/>
                  <a:pt x="957" y="150"/>
                </a:cubicBezTo>
                <a:cubicBezTo>
                  <a:pt x="984" y="128"/>
                  <a:pt x="1030" y="65"/>
                  <a:pt x="1057" y="40"/>
                </a:cubicBezTo>
                <a:cubicBezTo>
                  <a:pt x="1084" y="16"/>
                  <a:pt x="1101" y="4"/>
                  <a:pt x="1121" y="4"/>
                </a:cubicBezTo>
                <a:cubicBezTo>
                  <a:pt x="1142" y="5"/>
                  <a:pt x="1165" y="30"/>
                  <a:pt x="1179" y="44"/>
                </a:cubicBezTo>
                <a:cubicBezTo>
                  <a:pt x="1193" y="59"/>
                  <a:pt x="1196" y="83"/>
                  <a:pt x="1205" y="91"/>
                </a:cubicBezTo>
                <a:cubicBezTo>
                  <a:pt x="1215" y="100"/>
                  <a:pt x="1218" y="96"/>
                  <a:pt x="1233" y="97"/>
                </a:cubicBezTo>
                <a:cubicBezTo>
                  <a:pt x="1249" y="98"/>
                  <a:pt x="1281" y="98"/>
                  <a:pt x="1297" y="98"/>
                </a:cubicBezTo>
                <a:cubicBezTo>
                  <a:pt x="1312" y="98"/>
                  <a:pt x="1317" y="98"/>
                  <a:pt x="1329" y="98"/>
                </a:cubicBezTo>
                <a:cubicBezTo>
                  <a:pt x="1341" y="98"/>
                  <a:pt x="1360" y="98"/>
                  <a:pt x="1368" y="98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Freeform 10"/>
          <p:cNvSpPr>
            <a:spLocks/>
          </p:cNvSpPr>
          <p:nvPr/>
        </p:nvSpPr>
        <p:spPr bwMode="auto">
          <a:xfrm>
            <a:off x="1401763" y="-2830513"/>
            <a:ext cx="958850" cy="131763"/>
          </a:xfrm>
          <a:custGeom>
            <a:avLst/>
            <a:gdLst>
              <a:gd name="T0" fmla="*/ 0 w 604"/>
              <a:gd name="T1" fmla="*/ 35 h 83"/>
              <a:gd name="T2" fmla="*/ 9 w 604"/>
              <a:gd name="T3" fmla="*/ 43 h 83"/>
              <a:gd name="T4" fmla="*/ 16 w 604"/>
              <a:gd name="T5" fmla="*/ 56 h 83"/>
              <a:gd name="T6" fmla="*/ 40 w 604"/>
              <a:gd name="T7" fmla="*/ 79 h 83"/>
              <a:gd name="T8" fmla="*/ 55 w 604"/>
              <a:gd name="T9" fmla="*/ 80 h 83"/>
              <a:gd name="T10" fmla="*/ 67 w 604"/>
              <a:gd name="T11" fmla="*/ 66 h 83"/>
              <a:gd name="T12" fmla="*/ 102 w 604"/>
              <a:gd name="T13" fmla="*/ 22 h 83"/>
              <a:gd name="T14" fmla="*/ 132 w 604"/>
              <a:gd name="T15" fmla="*/ 3 h 83"/>
              <a:gd name="T16" fmla="*/ 161 w 604"/>
              <a:gd name="T17" fmla="*/ 22 h 83"/>
              <a:gd name="T18" fmla="*/ 190 w 604"/>
              <a:gd name="T19" fmla="*/ 64 h 83"/>
              <a:gd name="T20" fmla="*/ 219 w 604"/>
              <a:gd name="T21" fmla="*/ 82 h 83"/>
              <a:gd name="T22" fmla="*/ 248 w 604"/>
              <a:gd name="T23" fmla="*/ 64 h 83"/>
              <a:gd name="T24" fmla="*/ 279 w 604"/>
              <a:gd name="T25" fmla="*/ 18 h 83"/>
              <a:gd name="T26" fmla="*/ 307 w 604"/>
              <a:gd name="T27" fmla="*/ 0 h 83"/>
              <a:gd name="T28" fmla="*/ 335 w 604"/>
              <a:gd name="T29" fmla="*/ 19 h 83"/>
              <a:gd name="T30" fmla="*/ 363 w 604"/>
              <a:gd name="T31" fmla="*/ 65 h 83"/>
              <a:gd name="T32" fmla="*/ 390 w 604"/>
              <a:gd name="T33" fmla="*/ 82 h 83"/>
              <a:gd name="T34" fmla="*/ 417 w 604"/>
              <a:gd name="T35" fmla="*/ 69 h 83"/>
              <a:gd name="T36" fmla="*/ 462 w 604"/>
              <a:gd name="T37" fmla="*/ 19 h 83"/>
              <a:gd name="T38" fmla="*/ 491 w 604"/>
              <a:gd name="T39" fmla="*/ 2 h 83"/>
              <a:gd name="T40" fmla="*/ 517 w 604"/>
              <a:gd name="T41" fmla="*/ 20 h 83"/>
              <a:gd name="T42" fmla="*/ 530 w 604"/>
              <a:gd name="T43" fmla="*/ 42 h 83"/>
              <a:gd name="T44" fmla="*/ 542 w 604"/>
              <a:gd name="T45" fmla="*/ 44 h 83"/>
              <a:gd name="T46" fmla="*/ 572 w 604"/>
              <a:gd name="T47" fmla="*/ 45 h 83"/>
              <a:gd name="T48" fmla="*/ 586 w 604"/>
              <a:gd name="T49" fmla="*/ 45 h 83"/>
              <a:gd name="T50" fmla="*/ 604 w 604"/>
              <a:gd name="T51" fmla="*/ 4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4" h="83">
                <a:moveTo>
                  <a:pt x="0" y="35"/>
                </a:moveTo>
                <a:cubicBezTo>
                  <a:pt x="1" y="36"/>
                  <a:pt x="6" y="39"/>
                  <a:pt x="9" y="43"/>
                </a:cubicBezTo>
                <a:cubicBezTo>
                  <a:pt x="12" y="47"/>
                  <a:pt x="11" y="50"/>
                  <a:pt x="16" y="56"/>
                </a:cubicBezTo>
                <a:cubicBezTo>
                  <a:pt x="21" y="62"/>
                  <a:pt x="34" y="75"/>
                  <a:pt x="40" y="79"/>
                </a:cubicBezTo>
                <a:cubicBezTo>
                  <a:pt x="46" y="83"/>
                  <a:pt x="51" y="82"/>
                  <a:pt x="55" y="80"/>
                </a:cubicBezTo>
                <a:cubicBezTo>
                  <a:pt x="59" y="78"/>
                  <a:pt x="59" y="76"/>
                  <a:pt x="67" y="66"/>
                </a:cubicBezTo>
                <a:cubicBezTo>
                  <a:pt x="75" y="56"/>
                  <a:pt x="91" y="32"/>
                  <a:pt x="102" y="22"/>
                </a:cubicBezTo>
                <a:cubicBezTo>
                  <a:pt x="113" y="11"/>
                  <a:pt x="122" y="3"/>
                  <a:pt x="132" y="3"/>
                </a:cubicBezTo>
                <a:cubicBezTo>
                  <a:pt x="142" y="3"/>
                  <a:pt x="152" y="12"/>
                  <a:pt x="161" y="22"/>
                </a:cubicBezTo>
                <a:cubicBezTo>
                  <a:pt x="171" y="33"/>
                  <a:pt x="181" y="54"/>
                  <a:pt x="190" y="64"/>
                </a:cubicBezTo>
                <a:cubicBezTo>
                  <a:pt x="199" y="74"/>
                  <a:pt x="209" y="82"/>
                  <a:pt x="219" y="82"/>
                </a:cubicBezTo>
                <a:cubicBezTo>
                  <a:pt x="229" y="82"/>
                  <a:pt x="238" y="75"/>
                  <a:pt x="248" y="64"/>
                </a:cubicBezTo>
                <a:cubicBezTo>
                  <a:pt x="258" y="53"/>
                  <a:pt x="270" y="28"/>
                  <a:pt x="279" y="18"/>
                </a:cubicBezTo>
                <a:cubicBezTo>
                  <a:pt x="289" y="7"/>
                  <a:pt x="298" y="0"/>
                  <a:pt x="307" y="0"/>
                </a:cubicBezTo>
                <a:cubicBezTo>
                  <a:pt x="317" y="0"/>
                  <a:pt x="326" y="9"/>
                  <a:pt x="335" y="19"/>
                </a:cubicBezTo>
                <a:cubicBezTo>
                  <a:pt x="345" y="30"/>
                  <a:pt x="354" y="55"/>
                  <a:pt x="363" y="65"/>
                </a:cubicBezTo>
                <a:cubicBezTo>
                  <a:pt x="372" y="76"/>
                  <a:pt x="381" y="81"/>
                  <a:pt x="390" y="82"/>
                </a:cubicBezTo>
                <a:cubicBezTo>
                  <a:pt x="398" y="82"/>
                  <a:pt x="405" y="79"/>
                  <a:pt x="417" y="69"/>
                </a:cubicBezTo>
                <a:cubicBezTo>
                  <a:pt x="429" y="58"/>
                  <a:pt x="450" y="29"/>
                  <a:pt x="462" y="19"/>
                </a:cubicBezTo>
                <a:cubicBezTo>
                  <a:pt x="474" y="7"/>
                  <a:pt x="482" y="2"/>
                  <a:pt x="491" y="2"/>
                </a:cubicBezTo>
                <a:cubicBezTo>
                  <a:pt x="501" y="2"/>
                  <a:pt x="511" y="14"/>
                  <a:pt x="517" y="20"/>
                </a:cubicBezTo>
                <a:cubicBezTo>
                  <a:pt x="524" y="27"/>
                  <a:pt x="526" y="38"/>
                  <a:pt x="530" y="42"/>
                </a:cubicBezTo>
                <a:cubicBezTo>
                  <a:pt x="534" y="46"/>
                  <a:pt x="536" y="44"/>
                  <a:pt x="542" y="44"/>
                </a:cubicBezTo>
                <a:cubicBezTo>
                  <a:pt x="550" y="45"/>
                  <a:pt x="564" y="45"/>
                  <a:pt x="572" y="45"/>
                </a:cubicBezTo>
                <a:cubicBezTo>
                  <a:pt x="578" y="45"/>
                  <a:pt x="581" y="45"/>
                  <a:pt x="586" y="45"/>
                </a:cubicBezTo>
                <a:cubicBezTo>
                  <a:pt x="592" y="45"/>
                  <a:pt x="600" y="45"/>
                  <a:pt x="604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7" name="Freeform 11"/>
          <p:cNvSpPr>
            <a:spLocks/>
          </p:cNvSpPr>
          <p:nvPr/>
        </p:nvSpPr>
        <p:spPr bwMode="auto">
          <a:xfrm>
            <a:off x="1389063" y="-2611438"/>
            <a:ext cx="971550" cy="130175"/>
          </a:xfrm>
          <a:custGeom>
            <a:avLst/>
            <a:gdLst>
              <a:gd name="T0" fmla="*/ 0 w 612"/>
              <a:gd name="T1" fmla="*/ 32 h 82"/>
              <a:gd name="T2" fmla="*/ 14 w 612"/>
              <a:gd name="T3" fmla="*/ 41 h 82"/>
              <a:gd name="T4" fmla="*/ 26 w 612"/>
              <a:gd name="T5" fmla="*/ 56 h 82"/>
              <a:gd name="T6" fmla="*/ 56 w 612"/>
              <a:gd name="T7" fmla="*/ 79 h 82"/>
              <a:gd name="T8" fmla="*/ 80 w 612"/>
              <a:gd name="T9" fmla="*/ 67 h 82"/>
              <a:gd name="T10" fmla="*/ 111 w 612"/>
              <a:gd name="T11" fmla="*/ 22 h 82"/>
              <a:gd name="T12" fmla="*/ 141 w 612"/>
              <a:gd name="T13" fmla="*/ 3 h 82"/>
              <a:gd name="T14" fmla="*/ 170 w 612"/>
              <a:gd name="T15" fmla="*/ 22 h 82"/>
              <a:gd name="T16" fmla="*/ 198 w 612"/>
              <a:gd name="T17" fmla="*/ 64 h 82"/>
              <a:gd name="T18" fmla="*/ 227 w 612"/>
              <a:gd name="T19" fmla="*/ 82 h 82"/>
              <a:gd name="T20" fmla="*/ 256 w 612"/>
              <a:gd name="T21" fmla="*/ 64 h 82"/>
              <a:gd name="T22" fmla="*/ 287 w 612"/>
              <a:gd name="T23" fmla="*/ 17 h 82"/>
              <a:gd name="T24" fmla="*/ 316 w 612"/>
              <a:gd name="T25" fmla="*/ 0 h 82"/>
              <a:gd name="T26" fmla="*/ 343 w 612"/>
              <a:gd name="T27" fmla="*/ 19 h 82"/>
              <a:gd name="T28" fmla="*/ 371 w 612"/>
              <a:gd name="T29" fmla="*/ 66 h 82"/>
              <a:gd name="T30" fmla="*/ 398 w 612"/>
              <a:gd name="T31" fmla="*/ 82 h 82"/>
              <a:gd name="T32" fmla="*/ 425 w 612"/>
              <a:gd name="T33" fmla="*/ 69 h 82"/>
              <a:gd name="T34" fmla="*/ 470 w 612"/>
              <a:gd name="T35" fmla="*/ 18 h 82"/>
              <a:gd name="T36" fmla="*/ 499 w 612"/>
              <a:gd name="T37" fmla="*/ 2 h 82"/>
              <a:gd name="T38" fmla="*/ 526 w 612"/>
              <a:gd name="T39" fmla="*/ 20 h 82"/>
              <a:gd name="T40" fmla="*/ 538 w 612"/>
              <a:gd name="T41" fmla="*/ 42 h 82"/>
              <a:gd name="T42" fmla="*/ 550 w 612"/>
              <a:gd name="T43" fmla="*/ 44 h 82"/>
              <a:gd name="T44" fmla="*/ 580 w 612"/>
              <a:gd name="T45" fmla="*/ 45 h 82"/>
              <a:gd name="T46" fmla="*/ 594 w 612"/>
              <a:gd name="T47" fmla="*/ 45 h 82"/>
              <a:gd name="T48" fmla="*/ 612 w 612"/>
              <a:gd name="T49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82">
                <a:moveTo>
                  <a:pt x="0" y="32"/>
                </a:moveTo>
                <a:cubicBezTo>
                  <a:pt x="2" y="33"/>
                  <a:pt x="10" y="37"/>
                  <a:pt x="14" y="41"/>
                </a:cubicBezTo>
                <a:cubicBezTo>
                  <a:pt x="18" y="45"/>
                  <a:pt x="19" y="50"/>
                  <a:pt x="26" y="56"/>
                </a:cubicBezTo>
                <a:cubicBezTo>
                  <a:pt x="33" y="62"/>
                  <a:pt x="47" y="77"/>
                  <a:pt x="56" y="79"/>
                </a:cubicBezTo>
                <a:cubicBezTo>
                  <a:pt x="65" y="81"/>
                  <a:pt x="71" y="77"/>
                  <a:pt x="80" y="67"/>
                </a:cubicBezTo>
                <a:cubicBezTo>
                  <a:pt x="89" y="57"/>
                  <a:pt x="101" y="33"/>
                  <a:pt x="111" y="22"/>
                </a:cubicBezTo>
                <a:cubicBezTo>
                  <a:pt x="121" y="11"/>
                  <a:pt x="131" y="3"/>
                  <a:pt x="141" y="3"/>
                </a:cubicBezTo>
                <a:cubicBezTo>
                  <a:pt x="150" y="3"/>
                  <a:pt x="160" y="12"/>
                  <a:pt x="170" y="22"/>
                </a:cubicBezTo>
                <a:cubicBezTo>
                  <a:pt x="179" y="33"/>
                  <a:pt x="189" y="54"/>
                  <a:pt x="198" y="64"/>
                </a:cubicBezTo>
                <a:cubicBezTo>
                  <a:pt x="207" y="74"/>
                  <a:pt x="217" y="82"/>
                  <a:pt x="227" y="82"/>
                </a:cubicBezTo>
                <a:cubicBezTo>
                  <a:pt x="237" y="82"/>
                  <a:pt x="246" y="75"/>
                  <a:pt x="256" y="64"/>
                </a:cubicBezTo>
                <a:cubicBezTo>
                  <a:pt x="266" y="53"/>
                  <a:pt x="278" y="28"/>
                  <a:pt x="287" y="17"/>
                </a:cubicBezTo>
                <a:cubicBezTo>
                  <a:pt x="297" y="7"/>
                  <a:pt x="307" y="0"/>
                  <a:pt x="316" y="0"/>
                </a:cubicBezTo>
                <a:cubicBezTo>
                  <a:pt x="325" y="0"/>
                  <a:pt x="334" y="9"/>
                  <a:pt x="343" y="19"/>
                </a:cubicBezTo>
                <a:cubicBezTo>
                  <a:pt x="353" y="30"/>
                  <a:pt x="362" y="55"/>
                  <a:pt x="371" y="66"/>
                </a:cubicBezTo>
                <a:cubicBezTo>
                  <a:pt x="380" y="76"/>
                  <a:pt x="389" y="81"/>
                  <a:pt x="398" y="82"/>
                </a:cubicBezTo>
                <a:cubicBezTo>
                  <a:pt x="406" y="82"/>
                  <a:pt x="413" y="79"/>
                  <a:pt x="425" y="69"/>
                </a:cubicBezTo>
                <a:cubicBezTo>
                  <a:pt x="437" y="59"/>
                  <a:pt x="458" y="30"/>
                  <a:pt x="470" y="18"/>
                </a:cubicBezTo>
                <a:cubicBezTo>
                  <a:pt x="483" y="7"/>
                  <a:pt x="490" y="2"/>
                  <a:pt x="499" y="2"/>
                </a:cubicBezTo>
                <a:cubicBezTo>
                  <a:pt x="509" y="2"/>
                  <a:pt x="519" y="14"/>
                  <a:pt x="526" y="20"/>
                </a:cubicBezTo>
                <a:cubicBezTo>
                  <a:pt x="532" y="27"/>
                  <a:pt x="534" y="38"/>
                  <a:pt x="538" y="42"/>
                </a:cubicBezTo>
                <a:cubicBezTo>
                  <a:pt x="542" y="46"/>
                  <a:pt x="544" y="44"/>
                  <a:pt x="550" y="44"/>
                </a:cubicBezTo>
                <a:cubicBezTo>
                  <a:pt x="558" y="45"/>
                  <a:pt x="572" y="45"/>
                  <a:pt x="580" y="45"/>
                </a:cubicBezTo>
                <a:cubicBezTo>
                  <a:pt x="586" y="45"/>
                  <a:pt x="589" y="45"/>
                  <a:pt x="594" y="45"/>
                </a:cubicBezTo>
                <a:cubicBezTo>
                  <a:pt x="600" y="45"/>
                  <a:pt x="608" y="45"/>
                  <a:pt x="612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8" name="Freeform 12"/>
          <p:cNvSpPr>
            <a:spLocks/>
          </p:cNvSpPr>
          <p:nvPr/>
        </p:nvSpPr>
        <p:spPr bwMode="auto">
          <a:xfrm>
            <a:off x="1370013" y="-2176463"/>
            <a:ext cx="990600" cy="130175"/>
          </a:xfrm>
          <a:custGeom>
            <a:avLst/>
            <a:gdLst>
              <a:gd name="T0" fmla="*/ 9 w 1368"/>
              <a:gd name="T1" fmla="*/ 92 h 181"/>
              <a:gd name="T2" fmla="*/ 8 w 1368"/>
              <a:gd name="T3" fmla="*/ 92 h 181"/>
              <a:gd name="T4" fmla="*/ 59 w 1368"/>
              <a:gd name="T5" fmla="*/ 141 h 181"/>
              <a:gd name="T6" fmla="*/ 124 w 1368"/>
              <a:gd name="T7" fmla="*/ 176 h 181"/>
              <a:gd name="T8" fmla="*/ 190 w 1368"/>
              <a:gd name="T9" fmla="*/ 146 h 181"/>
              <a:gd name="T10" fmla="*/ 268 w 1368"/>
              <a:gd name="T11" fmla="*/ 48 h 181"/>
              <a:gd name="T12" fmla="*/ 334 w 1368"/>
              <a:gd name="T13" fmla="*/ 6 h 181"/>
              <a:gd name="T14" fmla="*/ 398 w 1368"/>
              <a:gd name="T15" fmla="*/ 49 h 181"/>
              <a:gd name="T16" fmla="*/ 460 w 1368"/>
              <a:gd name="T17" fmla="*/ 141 h 181"/>
              <a:gd name="T18" fmla="*/ 523 w 1368"/>
              <a:gd name="T19" fmla="*/ 180 h 181"/>
              <a:gd name="T20" fmla="*/ 588 w 1368"/>
              <a:gd name="T21" fmla="*/ 141 h 181"/>
              <a:gd name="T22" fmla="*/ 656 w 1368"/>
              <a:gd name="T23" fmla="*/ 39 h 181"/>
              <a:gd name="T24" fmla="*/ 718 w 1368"/>
              <a:gd name="T25" fmla="*/ 1 h 181"/>
              <a:gd name="T26" fmla="*/ 778 w 1368"/>
              <a:gd name="T27" fmla="*/ 43 h 181"/>
              <a:gd name="T28" fmla="*/ 840 w 1368"/>
              <a:gd name="T29" fmla="*/ 144 h 181"/>
              <a:gd name="T30" fmla="*/ 898 w 1368"/>
              <a:gd name="T31" fmla="*/ 180 h 181"/>
              <a:gd name="T32" fmla="*/ 957 w 1368"/>
              <a:gd name="T33" fmla="*/ 152 h 181"/>
              <a:gd name="T34" fmla="*/ 1057 w 1368"/>
              <a:gd name="T35" fmla="*/ 41 h 181"/>
              <a:gd name="T36" fmla="*/ 1121 w 1368"/>
              <a:gd name="T37" fmla="*/ 4 h 181"/>
              <a:gd name="T38" fmla="*/ 1179 w 1368"/>
              <a:gd name="T39" fmla="*/ 45 h 181"/>
              <a:gd name="T40" fmla="*/ 1205 w 1368"/>
              <a:gd name="T41" fmla="*/ 92 h 181"/>
              <a:gd name="T42" fmla="*/ 1233 w 1368"/>
              <a:gd name="T43" fmla="*/ 98 h 181"/>
              <a:gd name="T44" fmla="*/ 1297 w 1368"/>
              <a:gd name="T45" fmla="*/ 99 h 181"/>
              <a:gd name="T46" fmla="*/ 1329 w 1368"/>
              <a:gd name="T47" fmla="*/ 99 h 181"/>
              <a:gd name="T48" fmla="*/ 1368 w 1368"/>
              <a:gd name="T49" fmla="*/ 9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8" h="181">
                <a:moveTo>
                  <a:pt x="9" y="92"/>
                </a:moveTo>
                <a:cubicBezTo>
                  <a:pt x="9" y="92"/>
                  <a:pt x="0" y="84"/>
                  <a:pt x="8" y="92"/>
                </a:cubicBezTo>
                <a:cubicBezTo>
                  <a:pt x="16" y="100"/>
                  <a:pt x="40" y="127"/>
                  <a:pt x="59" y="141"/>
                </a:cubicBezTo>
                <a:cubicBezTo>
                  <a:pt x="79" y="155"/>
                  <a:pt x="102" y="175"/>
                  <a:pt x="124" y="176"/>
                </a:cubicBezTo>
                <a:cubicBezTo>
                  <a:pt x="145" y="176"/>
                  <a:pt x="165" y="167"/>
                  <a:pt x="190" y="146"/>
                </a:cubicBezTo>
                <a:cubicBezTo>
                  <a:pt x="214" y="124"/>
                  <a:pt x="244" y="71"/>
                  <a:pt x="268" y="48"/>
                </a:cubicBezTo>
                <a:cubicBezTo>
                  <a:pt x="292" y="25"/>
                  <a:pt x="312" y="6"/>
                  <a:pt x="334" y="6"/>
                </a:cubicBezTo>
                <a:cubicBezTo>
                  <a:pt x="355" y="6"/>
                  <a:pt x="377" y="27"/>
                  <a:pt x="398" y="49"/>
                </a:cubicBezTo>
                <a:cubicBezTo>
                  <a:pt x="419" y="72"/>
                  <a:pt x="439" y="119"/>
                  <a:pt x="460" y="141"/>
                </a:cubicBezTo>
                <a:cubicBezTo>
                  <a:pt x="480" y="163"/>
                  <a:pt x="502" y="180"/>
                  <a:pt x="523" y="180"/>
                </a:cubicBezTo>
                <a:cubicBezTo>
                  <a:pt x="545" y="180"/>
                  <a:pt x="566" y="165"/>
                  <a:pt x="588" y="141"/>
                </a:cubicBezTo>
                <a:cubicBezTo>
                  <a:pt x="610" y="118"/>
                  <a:pt x="635" y="62"/>
                  <a:pt x="656" y="39"/>
                </a:cubicBezTo>
                <a:cubicBezTo>
                  <a:pt x="678" y="15"/>
                  <a:pt x="698" y="0"/>
                  <a:pt x="718" y="1"/>
                </a:cubicBezTo>
                <a:cubicBezTo>
                  <a:pt x="739" y="1"/>
                  <a:pt x="758" y="19"/>
                  <a:pt x="778" y="43"/>
                </a:cubicBezTo>
                <a:cubicBezTo>
                  <a:pt x="799" y="67"/>
                  <a:pt x="820" y="121"/>
                  <a:pt x="840" y="144"/>
                </a:cubicBezTo>
                <a:cubicBezTo>
                  <a:pt x="860" y="167"/>
                  <a:pt x="878" y="179"/>
                  <a:pt x="898" y="180"/>
                </a:cubicBezTo>
                <a:cubicBezTo>
                  <a:pt x="917" y="181"/>
                  <a:pt x="931" y="175"/>
                  <a:pt x="957" y="152"/>
                </a:cubicBezTo>
                <a:cubicBezTo>
                  <a:pt x="984" y="129"/>
                  <a:pt x="1030" y="65"/>
                  <a:pt x="1057" y="41"/>
                </a:cubicBezTo>
                <a:cubicBezTo>
                  <a:pt x="1084" y="16"/>
                  <a:pt x="1101" y="4"/>
                  <a:pt x="1121" y="4"/>
                </a:cubicBezTo>
                <a:cubicBezTo>
                  <a:pt x="1142" y="5"/>
                  <a:pt x="1165" y="30"/>
                  <a:pt x="1179" y="45"/>
                </a:cubicBezTo>
                <a:cubicBezTo>
                  <a:pt x="1193" y="60"/>
                  <a:pt x="1196" y="84"/>
                  <a:pt x="1205" y="92"/>
                </a:cubicBezTo>
                <a:cubicBezTo>
                  <a:pt x="1215" y="101"/>
                  <a:pt x="1218" y="97"/>
                  <a:pt x="1233" y="98"/>
                </a:cubicBezTo>
                <a:cubicBezTo>
                  <a:pt x="1249" y="99"/>
                  <a:pt x="1281" y="99"/>
                  <a:pt x="1297" y="99"/>
                </a:cubicBezTo>
                <a:cubicBezTo>
                  <a:pt x="1312" y="99"/>
                  <a:pt x="1317" y="99"/>
                  <a:pt x="1329" y="99"/>
                </a:cubicBezTo>
                <a:cubicBezTo>
                  <a:pt x="1341" y="99"/>
                  <a:pt x="1360" y="99"/>
                  <a:pt x="1368" y="9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Freeform 13"/>
          <p:cNvSpPr>
            <a:spLocks/>
          </p:cNvSpPr>
          <p:nvPr/>
        </p:nvSpPr>
        <p:spPr bwMode="auto">
          <a:xfrm>
            <a:off x="379413" y="-3251200"/>
            <a:ext cx="1066800" cy="139700"/>
          </a:xfrm>
          <a:custGeom>
            <a:avLst/>
            <a:gdLst>
              <a:gd name="T0" fmla="*/ 923 w 927"/>
              <a:gd name="T1" fmla="*/ 56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3" y="56"/>
                </a:moveTo>
                <a:cubicBezTo>
                  <a:pt x="923" y="56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10" name="Freeform 14"/>
          <p:cNvSpPr>
            <a:spLocks/>
          </p:cNvSpPr>
          <p:nvPr/>
        </p:nvSpPr>
        <p:spPr bwMode="auto">
          <a:xfrm>
            <a:off x="1389063" y="-3276600"/>
            <a:ext cx="971550" cy="130175"/>
          </a:xfrm>
          <a:custGeom>
            <a:avLst/>
            <a:gdLst>
              <a:gd name="T0" fmla="*/ 0 w 612"/>
              <a:gd name="T1" fmla="*/ 32 h 82"/>
              <a:gd name="T2" fmla="*/ 14 w 612"/>
              <a:gd name="T3" fmla="*/ 41 h 82"/>
              <a:gd name="T4" fmla="*/ 26 w 612"/>
              <a:gd name="T5" fmla="*/ 56 h 82"/>
              <a:gd name="T6" fmla="*/ 56 w 612"/>
              <a:gd name="T7" fmla="*/ 79 h 82"/>
              <a:gd name="T8" fmla="*/ 80 w 612"/>
              <a:gd name="T9" fmla="*/ 67 h 82"/>
              <a:gd name="T10" fmla="*/ 111 w 612"/>
              <a:gd name="T11" fmla="*/ 22 h 82"/>
              <a:gd name="T12" fmla="*/ 141 w 612"/>
              <a:gd name="T13" fmla="*/ 3 h 82"/>
              <a:gd name="T14" fmla="*/ 170 w 612"/>
              <a:gd name="T15" fmla="*/ 22 h 82"/>
              <a:gd name="T16" fmla="*/ 198 w 612"/>
              <a:gd name="T17" fmla="*/ 64 h 82"/>
              <a:gd name="T18" fmla="*/ 227 w 612"/>
              <a:gd name="T19" fmla="*/ 82 h 82"/>
              <a:gd name="T20" fmla="*/ 256 w 612"/>
              <a:gd name="T21" fmla="*/ 64 h 82"/>
              <a:gd name="T22" fmla="*/ 287 w 612"/>
              <a:gd name="T23" fmla="*/ 17 h 82"/>
              <a:gd name="T24" fmla="*/ 316 w 612"/>
              <a:gd name="T25" fmla="*/ 0 h 82"/>
              <a:gd name="T26" fmla="*/ 343 w 612"/>
              <a:gd name="T27" fmla="*/ 19 h 82"/>
              <a:gd name="T28" fmla="*/ 371 w 612"/>
              <a:gd name="T29" fmla="*/ 66 h 82"/>
              <a:gd name="T30" fmla="*/ 398 w 612"/>
              <a:gd name="T31" fmla="*/ 82 h 82"/>
              <a:gd name="T32" fmla="*/ 425 w 612"/>
              <a:gd name="T33" fmla="*/ 69 h 82"/>
              <a:gd name="T34" fmla="*/ 470 w 612"/>
              <a:gd name="T35" fmla="*/ 18 h 82"/>
              <a:gd name="T36" fmla="*/ 499 w 612"/>
              <a:gd name="T37" fmla="*/ 2 h 82"/>
              <a:gd name="T38" fmla="*/ 526 w 612"/>
              <a:gd name="T39" fmla="*/ 20 h 82"/>
              <a:gd name="T40" fmla="*/ 538 w 612"/>
              <a:gd name="T41" fmla="*/ 42 h 82"/>
              <a:gd name="T42" fmla="*/ 550 w 612"/>
              <a:gd name="T43" fmla="*/ 44 h 82"/>
              <a:gd name="T44" fmla="*/ 580 w 612"/>
              <a:gd name="T45" fmla="*/ 45 h 82"/>
              <a:gd name="T46" fmla="*/ 594 w 612"/>
              <a:gd name="T47" fmla="*/ 45 h 82"/>
              <a:gd name="T48" fmla="*/ 612 w 612"/>
              <a:gd name="T49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82">
                <a:moveTo>
                  <a:pt x="0" y="32"/>
                </a:moveTo>
                <a:cubicBezTo>
                  <a:pt x="2" y="33"/>
                  <a:pt x="10" y="37"/>
                  <a:pt x="14" y="41"/>
                </a:cubicBezTo>
                <a:cubicBezTo>
                  <a:pt x="18" y="45"/>
                  <a:pt x="19" y="50"/>
                  <a:pt x="26" y="56"/>
                </a:cubicBezTo>
                <a:cubicBezTo>
                  <a:pt x="33" y="62"/>
                  <a:pt x="47" y="77"/>
                  <a:pt x="56" y="79"/>
                </a:cubicBezTo>
                <a:cubicBezTo>
                  <a:pt x="65" y="81"/>
                  <a:pt x="71" y="77"/>
                  <a:pt x="80" y="67"/>
                </a:cubicBezTo>
                <a:cubicBezTo>
                  <a:pt x="89" y="57"/>
                  <a:pt x="101" y="33"/>
                  <a:pt x="111" y="22"/>
                </a:cubicBezTo>
                <a:cubicBezTo>
                  <a:pt x="121" y="11"/>
                  <a:pt x="131" y="3"/>
                  <a:pt x="141" y="3"/>
                </a:cubicBezTo>
                <a:cubicBezTo>
                  <a:pt x="150" y="3"/>
                  <a:pt x="160" y="12"/>
                  <a:pt x="170" y="22"/>
                </a:cubicBezTo>
                <a:cubicBezTo>
                  <a:pt x="179" y="33"/>
                  <a:pt x="189" y="54"/>
                  <a:pt x="198" y="64"/>
                </a:cubicBezTo>
                <a:cubicBezTo>
                  <a:pt x="207" y="74"/>
                  <a:pt x="217" y="82"/>
                  <a:pt x="227" y="82"/>
                </a:cubicBezTo>
                <a:cubicBezTo>
                  <a:pt x="237" y="82"/>
                  <a:pt x="246" y="75"/>
                  <a:pt x="256" y="64"/>
                </a:cubicBezTo>
                <a:cubicBezTo>
                  <a:pt x="266" y="53"/>
                  <a:pt x="278" y="28"/>
                  <a:pt x="287" y="17"/>
                </a:cubicBezTo>
                <a:cubicBezTo>
                  <a:pt x="297" y="7"/>
                  <a:pt x="307" y="0"/>
                  <a:pt x="316" y="0"/>
                </a:cubicBezTo>
                <a:cubicBezTo>
                  <a:pt x="325" y="0"/>
                  <a:pt x="334" y="9"/>
                  <a:pt x="343" y="19"/>
                </a:cubicBezTo>
                <a:cubicBezTo>
                  <a:pt x="353" y="30"/>
                  <a:pt x="362" y="55"/>
                  <a:pt x="371" y="66"/>
                </a:cubicBezTo>
                <a:cubicBezTo>
                  <a:pt x="380" y="76"/>
                  <a:pt x="389" y="81"/>
                  <a:pt x="398" y="82"/>
                </a:cubicBezTo>
                <a:cubicBezTo>
                  <a:pt x="406" y="82"/>
                  <a:pt x="413" y="79"/>
                  <a:pt x="425" y="69"/>
                </a:cubicBezTo>
                <a:cubicBezTo>
                  <a:pt x="437" y="59"/>
                  <a:pt x="458" y="30"/>
                  <a:pt x="470" y="18"/>
                </a:cubicBezTo>
                <a:cubicBezTo>
                  <a:pt x="483" y="7"/>
                  <a:pt x="490" y="2"/>
                  <a:pt x="499" y="2"/>
                </a:cubicBezTo>
                <a:cubicBezTo>
                  <a:pt x="509" y="2"/>
                  <a:pt x="519" y="14"/>
                  <a:pt x="526" y="20"/>
                </a:cubicBezTo>
                <a:cubicBezTo>
                  <a:pt x="532" y="27"/>
                  <a:pt x="534" y="38"/>
                  <a:pt x="538" y="42"/>
                </a:cubicBezTo>
                <a:cubicBezTo>
                  <a:pt x="542" y="46"/>
                  <a:pt x="544" y="44"/>
                  <a:pt x="550" y="44"/>
                </a:cubicBezTo>
                <a:cubicBezTo>
                  <a:pt x="558" y="45"/>
                  <a:pt x="572" y="45"/>
                  <a:pt x="580" y="45"/>
                </a:cubicBezTo>
                <a:cubicBezTo>
                  <a:pt x="586" y="45"/>
                  <a:pt x="589" y="45"/>
                  <a:pt x="594" y="45"/>
                </a:cubicBezTo>
                <a:cubicBezTo>
                  <a:pt x="600" y="45"/>
                  <a:pt x="608" y="45"/>
                  <a:pt x="612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9711" name="Group 15"/>
          <p:cNvGrpSpPr>
            <a:grpSpLocks/>
          </p:cNvGrpSpPr>
          <p:nvPr/>
        </p:nvGrpSpPr>
        <p:grpSpPr bwMode="auto">
          <a:xfrm>
            <a:off x="4660900" y="-3200400"/>
            <a:ext cx="2500313" cy="381000"/>
            <a:chOff x="3033" y="-2160"/>
            <a:chExt cx="1575" cy="240"/>
          </a:xfrm>
        </p:grpSpPr>
        <p:sp>
          <p:nvSpPr>
            <p:cNvPr id="669712" name="Freeform 16"/>
            <p:cNvSpPr>
              <a:spLocks/>
            </p:cNvSpPr>
            <p:nvPr/>
          </p:nvSpPr>
          <p:spPr bwMode="auto">
            <a:xfrm>
              <a:off x="3033" y="-2147"/>
              <a:ext cx="973" cy="227"/>
            </a:xfrm>
            <a:custGeom>
              <a:avLst/>
              <a:gdLst>
                <a:gd name="T0" fmla="*/ 972 w 973"/>
                <a:gd name="T1" fmla="*/ 131 h 227"/>
                <a:gd name="T2" fmla="*/ 969 w 973"/>
                <a:gd name="T3" fmla="*/ 115 h 227"/>
                <a:gd name="T4" fmla="*/ 948 w 973"/>
                <a:gd name="T5" fmla="*/ 50 h 227"/>
                <a:gd name="T6" fmla="*/ 923 w 973"/>
                <a:gd name="T7" fmla="*/ 5 h 227"/>
                <a:gd name="T8" fmla="*/ 889 w 973"/>
                <a:gd name="T9" fmla="*/ 44 h 227"/>
                <a:gd name="T10" fmla="*/ 850 w 973"/>
                <a:gd name="T11" fmla="*/ 167 h 227"/>
                <a:gd name="T12" fmla="*/ 817 w 973"/>
                <a:gd name="T13" fmla="*/ 219 h 227"/>
                <a:gd name="T14" fmla="*/ 785 w 973"/>
                <a:gd name="T15" fmla="*/ 164 h 227"/>
                <a:gd name="T16" fmla="*/ 754 w 973"/>
                <a:gd name="T17" fmla="*/ 50 h 227"/>
                <a:gd name="T18" fmla="*/ 721 w 973"/>
                <a:gd name="T19" fmla="*/ 0 h 227"/>
                <a:gd name="T20" fmla="*/ 689 w 973"/>
                <a:gd name="T21" fmla="*/ 50 h 227"/>
                <a:gd name="T22" fmla="*/ 654 w 973"/>
                <a:gd name="T23" fmla="*/ 180 h 227"/>
                <a:gd name="T24" fmla="*/ 624 w 973"/>
                <a:gd name="T25" fmla="*/ 227 h 227"/>
                <a:gd name="T26" fmla="*/ 594 w 973"/>
                <a:gd name="T27" fmla="*/ 172 h 227"/>
                <a:gd name="T28" fmla="*/ 562 w 973"/>
                <a:gd name="T29" fmla="*/ 47 h 227"/>
                <a:gd name="T30" fmla="*/ 533 w 973"/>
                <a:gd name="T31" fmla="*/ 3 h 227"/>
                <a:gd name="T32" fmla="*/ 503 w 973"/>
                <a:gd name="T33" fmla="*/ 36 h 227"/>
                <a:gd name="T34" fmla="*/ 453 w 973"/>
                <a:gd name="T35" fmla="*/ 177 h 227"/>
                <a:gd name="T36" fmla="*/ 421 w 973"/>
                <a:gd name="T37" fmla="*/ 222 h 227"/>
                <a:gd name="T38" fmla="*/ 392 w 973"/>
                <a:gd name="T39" fmla="*/ 172 h 227"/>
                <a:gd name="T40" fmla="*/ 379 w 973"/>
                <a:gd name="T41" fmla="*/ 112 h 227"/>
                <a:gd name="T42" fmla="*/ 372 w 973"/>
                <a:gd name="T43" fmla="*/ 102 h 227"/>
                <a:gd name="T44" fmla="*/ 342 w 973"/>
                <a:gd name="T45" fmla="*/ 101 h 227"/>
                <a:gd name="T46" fmla="*/ 316 w 973"/>
                <a:gd name="T47" fmla="*/ 102 h 227"/>
                <a:gd name="T48" fmla="*/ 0 w 973"/>
                <a:gd name="T49" fmla="*/ 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3" h="227">
                  <a:moveTo>
                    <a:pt x="972" y="131"/>
                  </a:moveTo>
                  <a:cubicBezTo>
                    <a:pt x="972" y="128"/>
                    <a:pt x="973" y="128"/>
                    <a:pt x="969" y="115"/>
                  </a:cubicBezTo>
                  <a:cubicBezTo>
                    <a:pt x="965" y="102"/>
                    <a:pt x="957" y="68"/>
                    <a:pt x="948" y="50"/>
                  </a:cubicBezTo>
                  <a:cubicBezTo>
                    <a:pt x="940" y="31"/>
                    <a:pt x="933" y="5"/>
                    <a:pt x="923" y="5"/>
                  </a:cubicBezTo>
                  <a:cubicBezTo>
                    <a:pt x="913" y="5"/>
                    <a:pt x="902" y="18"/>
                    <a:pt x="889" y="44"/>
                  </a:cubicBezTo>
                  <a:cubicBezTo>
                    <a:pt x="878" y="71"/>
                    <a:pt x="861" y="138"/>
                    <a:pt x="850" y="167"/>
                  </a:cubicBezTo>
                  <a:cubicBezTo>
                    <a:pt x="838" y="196"/>
                    <a:pt x="827" y="219"/>
                    <a:pt x="817" y="219"/>
                  </a:cubicBezTo>
                  <a:cubicBezTo>
                    <a:pt x="806" y="219"/>
                    <a:pt x="795" y="193"/>
                    <a:pt x="785" y="164"/>
                  </a:cubicBezTo>
                  <a:cubicBezTo>
                    <a:pt x="774" y="136"/>
                    <a:pt x="764" y="76"/>
                    <a:pt x="754" y="50"/>
                  </a:cubicBezTo>
                  <a:cubicBezTo>
                    <a:pt x="742" y="24"/>
                    <a:pt x="732" y="0"/>
                    <a:pt x="721" y="0"/>
                  </a:cubicBezTo>
                  <a:cubicBezTo>
                    <a:pt x="711" y="0"/>
                    <a:pt x="700" y="18"/>
                    <a:pt x="689" y="50"/>
                  </a:cubicBezTo>
                  <a:cubicBezTo>
                    <a:pt x="678" y="78"/>
                    <a:pt x="664" y="151"/>
                    <a:pt x="654" y="180"/>
                  </a:cubicBezTo>
                  <a:cubicBezTo>
                    <a:pt x="643" y="209"/>
                    <a:pt x="634" y="227"/>
                    <a:pt x="624" y="227"/>
                  </a:cubicBezTo>
                  <a:cubicBezTo>
                    <a:pt x="613" y="224"/>
                    <a:pt x="603" y="203"/>
                    <a:pt x="594" y="172"/>
                  </a:cubicBezTo>
                  <a:cubicBezTo>
                    <a:pt x="584" y="143"/>
                    <a:pt x="572" y="76"/>
                    <a:pt x="562" y="47"/>
                  </a:cubicBezTo>
                  <a:cubicBezTo>
                    <a:pt x="552" y="18"/>
                    <a:pt x="544" y="3"/>
                    <a:pt x="533" y="3"/>
                  </a:cubicBezTo>
                  <a:cubicBezTo>
                    <a:pt x="523" y="0"/>
                    <a:pt x="516" y="8"/>
                    <a:pt x="503" y="36"/>
                  </a:cubicBezTo>
                  <a:cubicBezTo>
                    <a:pt x="490" y="65"/>
                    <a:pt x="467" y="143"/>
                    <a:pt x="453" y="177"/>
                  </a:cubicBezTo>
                  <a:cubicBezTo>
                    <a:pt x="439" y="209"/>
                    <a:pt x="431" y="224"/>
                    <a:pt x="421" y="222"/>
                  </a:cubicBezTo>
                  <a:cubicBezTo>
                    <a:pt x="410" y="222"/>
                    <a:pt x="399" y="188"/>
                    <a:pt x="392" y="172"/>
                  </a:cubicBezTo>
                  <a:cubicBezTo>
                    <a:pt x="385" y="151"/>
                    <a:pt x="382" y="124"/>
                    <a:pt x="379" y="112"/>
                  </a:cubicBezTo>
                  <a:cubicBezTo>
                    <a:pt x="375" y="101"/>
                    <a:pt x="378" y="104"/>
                    <a:pt x="372" y="102"/>
                  </a:cubicBezTo>
                  <a:cubicBezTo>
                    <a:pt x="366" y="100"/>
                    <a:pt x="351" y="101"/>
                    <a:pt x="342" y="101"/>
                  </a:cubicBezTo>
                  <a:cubicBezTo>
                    <a:pt x="333" y="101"/>
                    <a:pt x="373" y="103"/>
                    <a:pt x="316" y="102"/>
                  </a:cubicBezTo>
                  <a:cubicBezTo>
                    <a:pt x="259" y="101"/>
                    <a:pt x="66" y="99"/>
                    <a:pt x="0" y="98"/>
                  </a:cubicBezTo>
                </a:path>
              </a:pathLst>
            </a:custGeom>
            <a:noFill/>
            <a:ln w="50800">
              <a:solidFill>
                <a:srgbClr val="C0C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713" name="Freeform 17"/>
            <p:cNvSpPr>
              <a:spLocks/>
            </p:cNvSpPr>
            <p:nvPr/>
          </p:nvSpPr>
          <p:spPr bwMode="auto">
            <a:xfrm>
              <a:off x="3990" y="-2160"/>
              <a:ext cx="618" cy="229"/>
            </a:xfrm>
            <a:custGeom>
              <a:avLst/>
              <a:gdLst>
                <a:gd name="T0" fmla="*/ 0 w 604"/>
                <a:gd name="T1" fmla="*/ 35 h 83"/>
                <a:gd name="T2" fmla="*/ 9 w 604"/>
                <a:gd name="T3" fmla="*/ 43 h 83"/>
                <a:gd name="T4" fmla="*/ 16 w 604"/>
                <a:gd name="T5" fmla="*/ 56 h 83"/>
                <a:gd name="T6" fmla="*/ 40 w 604"/>
                <a:gd name="T7" fmla="*/ 79 h 83"/>
                <a:gd name="T8" fmla="*/ 55 w 604"/>
                <a:gd name="T9" fmla="*/ 80 h 83"/>
                <a:gd name="T10" fmla="*/ 67 w 604"/>
                <a:gd name="T11" fmla="*/ 66 h 83"/>
                <a:gd name="T12" fmla="*/ 102 w 604"/>
                <a:gd name="T13" fmla="*/ 22 h 83"/>
                <a:gd name="T14" fmla="*/ 132 w 604"/>
                <a:gd name="T15" fmla="*/ 3 h 83"/>
                <a:gd name="T16" fmla="*/ 161 w 604"/>
                <a:gd name="T17" fmla="*/ 22 h 83"/>
                <a:gd name="T18" fmla="*/ 190 w 604"/>
                <a:gd name="T19" fmla="*/ 64 h 83"/>
                <a:gd name="T20" fmla="*/ 219 w 604"/>
                <a:gd name="T21" fmla="*/ 82 h 83"/>
                <a:gd name="T22" fmla="*/ 248 w 604"/>
                <a:gd name="T23" fmla="*/ 64 h 83"/>
                <a:gd name="T24" fmla="*/ 279 w 604"/>
                <a:gd name="T25" fmla="*/ 18 h 83"/>
                <a:gd name="T26" fmla="*/ 307 w 604"/>
                <a:gd name="T27" fmla="*/ 0 h 83"/>
                <a:gd name="T28" fmla="*/ 335 w 604"/>
                <a:gd name="T29" fmla="*/ 19 h 83"/>
                <a:gd name="T30" fmla="*/ 363 w 604"/>
                <a:gd name="T31" fmla="*/ 65 h 83"/>
                <a:gd name="T32" fmla="*/ 390 w 604"/>
                <a:gd name="T33" fmla="*/ 82 h 83"/>
                <a:gd name="T34" fmla="*/ 417 w 604"/>
                <a:gd name="T35" fmla="*/ 69 h 83"/>
                <a:gd name="T36" fmla="*/ 462 w 604"/>
                <a:gd name="T37" fmla="*/ 19 h 83"/>
                <a:gd name="T38" fmla="*/ 491 w 604"/>
                <a:gd name="T39" fmla="*/ 2 h 83"/>
                <a:gd name="T40" fmla="*/ 517 w 604"/>
                <a:gd name="T41" fmla="*/ 20 h 83"/>
                <a:gd name="T42" fmla="*/ 530 w 604"/>
                <a:gd name="T43" fmla="*/ 42 h 83"/>
                <a:gd name="T44" fmla="*/ 542 w 604"/>
                <a:gd name="T45" fmla="*/ 44 h 83"/>
                <a:gd name="T46" fmla="*/ 572 w 604"/>
                <a:gd name="T47" fmla="*/ 45 h 83"/>
                <a:gd name="T48" fmla="*/ 586 w 604"/>
                <a:gd name="T49" fmla="*/ 45 h 83"/>
                <a:gd name="T50" fmla="*/ 604 w 604"/>
                <a:gd name="T51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83">
                  <a:moveTo>
                    <a:pt x="0" y="35"/>
                  </a:moveTo>
                  <a:cubicBezTo>
                    <a:pt x="1" y="36"/>
                    <a:pt x="6" y="39"/>
                    <a:pt x="9" y="43"/>
                  </a:cubicBezTo>
                  <a:cubicBezTo>
                    <a:pt x="12" y="47"/>
                    <a:pt x="11" y="50"/>
                    <a:pt x="16" y="56"/>
                  </a:cubicBezTo>
                  <a:cubicBezTo>
                    <a:pt x="21" y="62"/>
                    <a:pt x="34" y="75"/>
                    <a:pt x="40" y="79"/>
                  </a:cubicBezTo>
                  <a:cubicBezTo>
                    <a:pt x="46" y="83"/>
                    <a:pt x="51" y="82"/>
                    <a:pt x="55" y="80"/>
                  </a:cubicBezTo>
                  <a:cubicBezTo>
                    <a:pt x="59" y="78"/>
                    <a:pt x="59" y="76"/>
                    <a:pt x="67" y="66"/>
                  </a:cubicBezTo>
                  <a:cubicBezTo>
                    <a:pt x="75" y="56"/>
                    <a:pt x="91" y="32"/>
                    <a:pt x="102" y="22"/>
                  </a:cubicBezTo>
                  <a:cubicBezTo>
                    <a:pt x="113" y="11"/>
                    <a:pt x="122" y="3"/>
                    <a:pt x="132" y="3"/>
                  </a:cubicBezTo>
                  <a:cubicBezTo>
                    <a:pt x="142" y="3"/>
                    <a:pt x="152" y="12"/>
                    <a:pt x="161" y="22"/>
                  </a:cubicBezTo>
                  <a:cubicBezTo>
                    <a:pt x="171" y="33"/>
                    <a:pt x="181" y="54"/>
                    <a:pt x="190" y="64"/>
                  </a:cubicBezTo>
                  <a:cubicBezTo>
                    <a:pt x="199" y="74"/>
                    <a:pt x="209" y="82"/>
                    <a:pt x="219" y="82"/>
                  </a:cubicBezTo>
                  <a:cubicBezTo>
                    <a:pt x="229" y="82"/>
                    <a:pt x="238" y="75"/>
                    <a:pt x="248" y="64"/>
                  </a:cubicBezTo>
                  <a:cubicBezTo>
                    <a:pt x="258" y="53"/>
                    <a:pt x="270" y="28"/>
                    <a:pt x="279" y="18"/>
                  </a:cubicBezTo>
                  <a:cubicBezTo>
                    <a:pt x="289" y="7"/>
                    <a:pt x="298" y="0"/>
                    <a:pt x="307" y="0"/>
                  </a:cubicBezTo>
                  <a:cubicBezTo>
                    <a:pt x="317" y="0"/>
                    <a:pt x="326" y="9"/>
                    <a:pt x="335" y="19"/>
                  </a:cubicBezTo>
                  <a:cubicBezTo>
                    <a:pt x="345" y="30"/>
                    <a:pt x="354" y="55"/>
                    <a:pt x="363" y="65"/>
                  </a:cubicBezTo>
                  <a:cubicBezTo>
                    <a:pt x="372" y="76"/>
                    <a:pt x="381" y="81"/>
                    <a:pt x="390" y="82"/>
                  </a:cubicBezTo>
                  <a:cubicBezTo>
                    <a:pt x="398" y="82"/>
                    <a:pt x="405" y="79"/>
                    <a:pt x="417" y="69"/>
                  </a:cubicBezTo>
                  <a:cubicBezTo>
                    <a:pt x="429" y="58"/>
                    <a:pt x="450" y="29"/>
                    <a:pt x="462" y="19"/>
                  </a:cubicBezTo>
                  <a:cubicBezTo>
                    <a:pt x="474" y="7"/>
                    <a:pt x="482" y="2"/>
                    <a:pt x="491" y="2"/>
                  </a:cubicBezTo>
                  <a:cubicBezTo>
                    <a:pt x="501" y="2"/>
                    <a:pt x="511" y="14"/>
                    <a:pt x="517" y="20"/>
                  </a:cubicBezTo>
                  <a:cubicBezTo>
                    <a:pt x="524" y="27"/>
                    <a:pt x="526" y="38"/>
                    <a:pt x="530" y="42"/>
                  </a:cubicBezTo>
                  <a:cubicBezTo>
                    <a:pt x="534" y="46"/>
                    <a:pt x="536" y="44"/>
                    <a:pt x="542" y="44"/>
                  </a:cubicBezTo>
                  <a:cubicBezTo>
                    <a:pt x="550" y="45"/>
                    <a:pt x="564" y="45"/>
                    <a:pt x="572" y="45"/>
                  </a:cubicBezTo>
                  <a:cubicBezTo>
                    <a:pt x="578" y="45"/>
                    <a:pt x="581" y="45"/>
                    <a:pt x="586" y="45"/>
                  </a:cubicBezTo>
                  <a:cubicBezTo>
                    <a:pt x="592" y="45"/>
                    <a:pt x="600" y="45"/>
                    <a:pt x="604" y="45"/>
                  </a:cubicBezTo>
                </a:path>
              </a:pathLst>
            </a:custGeom>
            <a:noFill/>
            <a:ln w="50800">
              <a:solidFill>
                <a:srgbClr val="C0C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9714" name="Picture 18" descr="HV2explo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-3048000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5" name="Picture 19" descr="040224_Sp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-46482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6" name="Picture 20" descr="blueex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5029200"/>
            <a:ext cx="4114800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0" y="-4953000"/>
            <a:ext cx="838200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9718" name="Freeform 22"/>
          <p:cNvSpPr>
            <a:spLocks/>
          </p:cNvSpPr>
          <p:nvPr/>
        </p:nvSpPr>
        <p:spPr bwMode="auto">
          <a:xfrm rot="1365540">
            <a:off x="3046413" y="2514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9" name="Freeform 23"/>
          <p:cNvSpPr>
            <a:spLocks/>
          </p:cNvSpPr>
          <p:nvPr/>
        </p:nvSpPr>
        <p:spPr bwMode="auto">
          <a:xfrm rot="5585089">
            <a:off x="4037013" y="19812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0" name="Freeform 24"/>
          <p:cNvSpPr>
            <a:spLocks/>
          </p:cNvSpPr>
          <p:nvPr/>
        </p:nvSpPr>
        <p:spPr bwMode="auto">
          <a:xfrm rot="9491841">
            <a:off x="4951413" y="24384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Freeform 25"/>
          <p:cNvSpPr>
            <a:spLocks/>
          </p:cNvSpPr>
          <p:nvPr/>
        </p:nvSpPr>
        <p:spPr bwMode="auto">
          <a:xfrm rot="10800000">
            <a:off x="5256213" y="32004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2" name="Freeform 26"/>
          <p:cNvSpPr>
            <a:spLocks/>
          </p:cNvSpPr>
          <p:nvPr/>
        </p:nvSpPr>
        <p:spPr bwMode="auto">
          <a:xfrm>
            <a:off x="2665413" y="33528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Freeform 27"/>
          <p:cNvSpPr>
            <a:spLocks/>
          </p:cNvSpPr>
          <p:nvPr/>
        </p:nvSpPr>
        <p:spPr bwMode="auto">
          <a:xfrm rot="12783316">
            <a:off x="5027613" y="4038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Freeform 28"/>
          <p:cNvSpPr>
            <a:spLocks/>
          </p:cNvSpPr>
          <p:nvPr/>
        </p:nvSpPr>
        <p:spPr bwMode="auto">
          <a:xfrm rot="16200000">
            <a:off x="4037013" y="4419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5" name="Freeform 29"/>
          <p:cNvSpPr>
            <a:spLocks/>
          </p:cNvSpPr>
          <p:nvPr/>
        </p:nvSpPr>
        <p:spPr bwMode="auto">
          <a:xfrm rot="-23627503">
            <a:off x="3046413" y="41148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9726" name="Picture 30" descr="explosion_animated_o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124200"/>
            <a:ext cx="762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27" name="Freeform 31"/>
          <p:cNvSpPr>
            <a:spLocks/>
          </p:cNvSpPr>
          <p:nvPr/>
        </p:nvSpPr>
        <p:spPr bwMode="auto">
          <a:xfrm rot="1365540">
            <a:off x="1984375" y="2332038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8" name="Freeform 32"/>
          <p:cNvSpPr>
            <a:spLocks/>
          </p:cNvSpPr>
          <p:nvPr/>
        </p:nvSpPr>
        <p:spPr bwMode="auto">
          <a:xfrm rot="5585089">
            <a:off x="3390900" y="1409700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9" name="Freeform 33"/>
          <p:cNvSpPr>
            <a:spLocks/>
          </p:cNvSpPr>
          <p:nvPr/>
        </p:nvSpPr>
        <p:spPr bwMode="auto">
          <a:xfrm rot="9491841">
            <a:off x="4868863" y="2181225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0" name="Freeform 34"/>
          <p:cNvSpPr>
            <a:spLocks/>
          </p:cNvSpPr>
          <p:nvPr/>
        </p:nvSpPr>
        <p:spPr bwMode="auto">
          <a:xfrm rot="10800000">
            <a:off x="5256213" y="3200400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1" name="Freeform 35"/>
          <p:cNvSpPr>
            <a:spLocks/>
          </p:cNvSpPr>
          <p:nvPr/>
        </p:nvSpPr>
        <p:spPr bwMode="auto">
          <a:xfrm>
            <a:off x="1522413" y="3352800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2" name="Freeform 36"/>
          <p:cNvSpPr>
            <a:spLocks/>
          </p:cNvSpPr>
          <p:nvPr/>
        </p:nvSpPr>
        <p:spPr bwMode="auto">
          <a:xfrm rot="12783316">
            <a:off x="4951413" y="4267200"/>
            <a:ext cx="1973262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3" name="Freeform 37"/>
          <p:cNvSpPr>
            <a:spLocks/>
          </p:cNvSpPr>
          <p:nvPr/>
        </p:nvSpPr>
        <p:spPr bwMode="auto">
          <a:xfrm rot="16200000">
            <a:off x="3313113" y="5067300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4" name="Freeform 38"/>
          <p:cNvSpPr>
            <a:spLocks/>
          </p:cNvSpPr>
          <p:nvPr/>
        </p:nvSpPr>
        <p:spPr bwMode="auto">
          <a:xfrm rot="-23627503">
            <a:off x="2068513" y="4384675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5" name="Rectangle 39"/>
          <p:cNvSpPr>
            <a:spLocks noChangeArrowheads="1"/>
          </p:cNvSpPr>
          <p:nvPr/>
        </p:nvSpPr>
        <p:spPr bwMode="auto">
          <a:xfrm>
            <a:off x="4570413" y="762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The Big Bang released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 high energy</a:t>
            </a:r>
            <a:r>
              <a:rPr lang="en-US" altLang="en-US" sz="2000" b="1">
                <a:solidFill>
                  <a:srgbClr val="C0C0C0"/>
                </a:solidFill>
              </a:rPr>
              <a:t> </a:t>
            </a:r>
            <a:r>
              <a:rPr lang="en-US" altLang="en-US" sz="2000" b="1" u="sng">
                <a:solidFill>
                  <a:srgbClr val="FF0000"/>
                </a:solidFill>
              </a:rPr>
              <a:t>gamma waves</a:t>
            </a:r>
          </a:p>
        </p:txBody>
      </p:sp>
      <p:sp>
        <p:nvSpPr>
          <p:cNvPr id="669736" name="Freeform 40"/>
          <p:cNvSpPr>
            <a:spLocks/>
          </p:cNvSpPr>
          <p:nvPr/>
        </p:nvSpPr>
        <p:spPr bwMode="auto">
          <a:xfrm>
            <a:off x="304800" y="1358900"/>
            <a:ext cx="3879850" cy="1857375"/>
          </a:xfrm>
          <a:custGeom>
            <a:avLst/>
            <a:gdLst>
              <a:gd name="T0" fmla="*/ 2444 w 2444"/>
              <a:gd name="T1" fmla="*/ 1055 h 1170"/>
              <a:gd name="T2" fmla="*/ 2354 w 2444"/>
              <a:gd name="T3" fmla="*/ 1151 h 1170"/>
              <a:gd name="T4" fmla="*/ 2305 w 2444"/>
              <a:gd name="T5" fmla="*/ 1166 h 1170"/>
              <a:gd name="T6" fmla="*/ 2259 w 2444"/>
              <a:gd name="T7" fmla="*/ 1120 h 1170"/>
              <a:gd name="T8" fmla="*/ 2262 w 2444"/>
              <a:gd name="T9" fmla="*/ 986 h 1170"/>
              <a:gd name="T10" fmla="*/ 2274 w 2444"/>
              <a:gd name="T11" fmla="*/ 867 h 1170"/>
              <a:gd name="T12" fmla="*/ 2247 w 2444"/>
              <a:gd name="T13" fmla="*/ 805 h 1170"/>
              <a:gd name="T14" fmla="*/ 2187 w 2444"/>
              <a:gd name="T15" fmla="*/ 812 h 1170"/>
              <a:gd name="T16" fmla="*/ 2098 w 2444"/>
              <a:gd name="T17" fmla="*/ 910 h 1170"/>
              <a:gd name="T18" fmla="*/ 2017 w 2444"/>
              <a:gd name="T19" fmla="*/ 993 h 1170"/>
              <a:gd name="T20" fmla="*/ 1946 w 2444"/>
              <a:gd name="T21" fmla="*/ 1020 h 1170"/>
              <a:gd name="T22" fmla="*/ 1913 w 2444"/>
              <a:gd name="T23" fmla="*/ 955 h 1170"/>
              <a:gd name="T24" fmla="*/ 1910 w 2444"/>
              <a:gd name="T25" fmla="*/ 835 h 1170"/>
              <a:gd name="T26" fmla="*/ 1927 w 2444"/>
              <a:gd name="T27" fmla="*/ 725 h 1170"/>
              <a:gd name="T28" fmla="*/ 1893 w 2444"/>
              <a:gd name="T29" fmla="*/ 649 h 1170"/>
              <a:gd name="T30" fmla="*/ 1819 w 2444"/>
              <a:gd name="T31" fmla="*/ 677 h 1170"/>
              <a:gd name="T32" fmla="*/ 1725 w 2444"/>
              <a:gd name="T33" fmla="*/ 773 h 1170"/>
              <a:gd name="T34" fmla="*/ 1647 w 2444"/>
              <a:gd name="T35" fmla="*/ 851 h 1170"/>
              <a:gd name="T36" fmla="*/ 1585 w 2444"/>
              <a:gd name="T37" fmla="*/ 866 h 1170"/>
              <a:gd name="T38" fmla="*/ 1549 w 2444"/>
              <a:gd name="T39" fmla="*/ 815 h 1170"/>
              <a:gd name="T40" fmla="*/ 1556 w 2444"/>
              <a:gd name="T41" fmla="*/ 690 h 1170"/>
              <a:gd name="T42" fmla="*/ 1557 w 2444"/>
              <a:gd name="T43" fmla="*/ 588 h 1170"/>
              <a:gd name="T44" fmla="*/ 1532 w 2444"/>
              <a:gd name="T45" fmla="*/ 516 h 1170"/>
              <a:gd name="T46" fmla="*/ 1457 w 2444"/>
              <a:gd name="T47" fmla="*/ 547 h 1170"/>
              <a:gd name="T48" fmla="*/ 1383 w 2444"/>
              <a:gd name="T49" fmla="*/ 627 h 1170"/>
              <a:gd name="T50" fmla="*/ 1377 w 2444"/>
              <a:gd name="T51" fmla="*/ 630 h 1170"/>
              <a:gd name="T52" fmla="*/ 1289 w 2444"/>
              <a:gd name="T53" fmla="*/ 711 h 1170"/>
              <a:gd name="T54" fmla="*/ 1226 w 2444"/>
              <a:gd name="T55" fmla="*/ 721 h 1170"/>
              <a:gd name="T56" fmla="*/ 1209 w 2444"/>
              <a:gd name="T57" fmla="*/ 665 h 1170"/>
              <a:gd name="T58" fmla="*/ 1208 w 2444"/>
              <a:gd name="T59" fmla="*/ 605 h 1170"/>
              <a:gd name="T60" fmla="*/ 1213 w 2444"/>
              <a:gd name="T61" fmla="*/ 533 h 1170"/>
              <a:gd name="T62" fmla="*/ 1213 w 2444"/>
              <a:gd name="T63" fmla="*/ 418 h 1170"/>
              <a:gd name="T64" fmla="*/ 1172 w 2444"/>
              <a:gd name="T65" fmla="*/ 345 h 1170"/>
              <a:gd name="T66" fmla="*/ 1099 w 2444"/>
              <a:gd name="T67" fmla="*/ 375 h 1170"/>
              <a:gd name="T68" fmla="*/ 1017 w 2444"/>
              <a:gd name="T69" fmla="*/ 464 h 1170"/>
              <a:gd name="T70" fmla="*/ 960 w 2444"/>
              <a:gd name="T71" fmla="*/ 547 h 1170"/>
              <a:gd name="T72" fmla="*/ 898 w 2444"/>
              <a:gd name="T73" fmla="*/ 583 h 1170"/>
              <a:gd name="T74" fmla="*/ 861 w 2444"/>
              <a:gd name="T75" fmla="*/ 567 h 1170"/>
              <a:gd name="T76" fmla="*/ 843 w 2444"/>
              <a:gd name="T77" fmla="*/ 498 h 1170"/>
              <a:gd name="T78" fmla="*/ 846 w 2444"/>
              <a:gd name="T79" fmla="*/ 385 h 1170"/>
              <a:gd name="T80" fmla="*/ 845 w 2444"/>
              <a:gd name="T81" fmla="*/ 279 h 1170"/>
              <a:gd name="T82" fmla="*/ 815 w 2444"/>
              <a:gd name="T83" fmla="*/ 212 h 1170"/>
              <a:gd name="T84" fmla="*/ 741 w 2444"/>
              <a:gd name="T85" fmla="*/ 238 h 1170"/>
              <a:gd name="T86" fmla="*/ 670 w 2444"/>
              <a:gd name="T87" fmla="*/ 318 h 1170"/>
              <a:gd name="T88" fmla="*/ 589 w 2444"/>
              <a:gd name="T89" fmla="*/ 407 h 1170"/>
              <a:gd name="T90" fmla="*/ 533 w 2444"/>
              <a:gd name="T91" fmla="*/ 430 h 1170"/>
              <a:gd name="T92" fmla="*/ 500 w 2444"/>
              <a:gd name="T93" fmla="*/ 401 h 1170"/>
              <a:gd name="T94" fmla="*/ 492 w 2444"/>
              <a:gd name="T95" fmla="*/ 259 h 1170"/>
              <a:gd name="T96" fmla="*/ 495 w 2444"/>
              <a:gd name="T97" fmla="*/ 140 h 1170"/>
              <a:gd name="T98" fmla="*/ 457 w 2444"/>
              <a:gd name="T99" fmla="*/ 60 h 1170"/>
              <a:gd name="T100" fmla="*/ 380 w 2444"/>
              <a:gd name="T101" fmla="*/ 89 h 1170"/>
              <a:gd name="T102" fmla="*/ 340 w 2444"/>
              <a:gd name="T103" fmla="*/ 136 h 1170"/>
              <a:gd name="T104" fmla="*/ 323 w 2444"/>
              <a:gd name="T105" fmla="*/ 168 h 1170"/>
              <a:gd name="T106" fmla="*/ 273 w 2444"/>
              <a:gd name="T107" fmla="*/ 149 h 1170"/>
              <a:gd name="T108" fmla="*/ 211 w 2444"/>
              <a:gd name="T109" fmla="*/ 123 h 1170"/>
              <a:gd name="T110" fmla="*/ 0 w 2444"/>
              <a:gd name="T111" fmla="*/ 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44" h="1170">
                <a:moveTo>
                  <a:pt x="2444" y="1055"/>
                </a:moveTo>
                <a:cubicBezTo>
                  <a:pt x="2430" y="1071"/>
                  <a:pt x="2378" y="1131"/>
                  <a:pt x="2354" y="1151"/>
                </a:cubicBezTo>
                <a:cubicBezTo>
                  <a:pt x="2331" y="1169"/>
                  <a:pt x="2320" y="1170"/>
                  <a:pt x="2305" y="1166"/>
                </a:cubicBezTo>
                <a:cubicBezTo>
                  <a:pt x="2288" y="1160"/>
                  <a:pt x="2266" y="1151"/>
                  <a:pt x="2259" y="1120"/>
                </a:cubicBezTo>
                <a:cubicBezTo>
                  <a:pt x="2252" y="1090"/>
                  <a:pt x="2260" y="1027"/>
                  <a:pt x="2262" y="986"/>
                </a:cubicBezTo>
                <a:cubicBezTo>
                  <a:pt x="2264" y="944"/>
                  <a:pt x="2277" y="898"/>
                  <a:pt x="2274" y="867"/>
                </a:cubicBezTo>
                <a:cubicBezTo>
                  <a:pt x="2271" y="838"/>
                  <a:pt x="2261" y="815"/>
                  <a:pt x="2247" y="805"/>
                </a:cubicBezTo>
                <a:cubicBezTo>
                  <a:pt x="2232" y="796"/>
                  <a:pt x="2213" y="794"/>
                  <a:pt x="2187" y="812"/>
                </a:cubicBezTo>
                <a:cubicBezTo>
                  <a:pt x="2163" y="829"/>
                  <a:pt x="2126" y="879"/>
                  <a:pt x="2098" y="910"/>
                </a:cubicBezTo>
                <a:cubicBezTo>
                  <a:pt x="2070" y="941"/>
                  <a:pt x="2043" y="975"/>
                  <a:pt x="2017" y="993"/>
                </a:cubicBezTo>
                <a:cubicBezTo>
                  <a:pt x="1993" y="1012"/>
                  <a:pt x="1963" y="1026"/>
                  <a:pt x="1946" y="1020"/>
                </a:cubicBezTo>
                <a:cubicBezTo>
                  <a:pt x="1928" y="1013"/>
                  <a:pt x="1919" y="986"/>
                  <a:pt x="1913" y="955"/>
                </a:cubicBezTo>
                <a:cubicBezTo>
                  <a:pt x="1907" y="924"/>
                  <a:pt x="1906" y="874"/>
                  <a:pt x="1910" y="835"/>
                </a:cubicBezTo>
                <a:cubicBezTo>
                  <a:pt x="1913" y="797"/>
                  <a:pt x="1929" y="755"/>
                  <a:pt x="1927" y="725"/>
                </a:cubicBezTo>
                <a:cubicBezTo>
                  <a:pt x="1924" y="695"/>
                  <a:pt x="1911" y="658"/>
                  <a:pt x="1893" y="649"/>
                </a:cubicBezTo>
                <a:cubicBezTo>
                  <a:pt x="1876" y="642"/>
                  <a:pt x="1846" y="657"/>
                  <a:pt x="1819" y="677"/>
                </a:cubicBezTo>
                <a:cubicBezTo>
                  <a:pt x="1790" y="697"/>
                  <a:pt x="1754" y="745"/>
                  <a:pt x="1725" y="773"/>
                </a:cubicBezTo>
                <a:cubicBezTo>
                  <a:pt x="1696" y="802"/>
                  <a:pt x="1671" y="836"/>
                  <a:pt x="1647" y="851"/>
                </a:cubicBezTo>
                <a:cubicBezTo>
                  <a:pt x="1623" y="867"/>
                  <a:pt x="1601" y="871"/>
                  <a:pt x="1585" y="866"/>
                </a:cubicBezTo>
                <a:cubicBezTo>
                  <a:pt x="1569" y="860"/>
                  <a:pt x="1554" y="844"/>
                  <a:pt x="1549" y="815"/>
                </a:cubicBezTo>
                <a:cubicBezTo>
                  <a:pt x="1544" y="786"/>
                  <a:pt x="1556" y="728"/>
                  <a:pt x="1556" y="690"/>
                </a:cubicBezTo>
                <a:cubicBezTo>
                  <a:pt x="1557" y="652"/>
                  <a:pt x="1562" y="617"/>
                  <a:pt x="1557" y="588"/>
                </a:cubicBezTo>
                <a:cubicBezTo>
                  <a:pt x="1553" y="559"/>
                  <a:pt x="1547" y="523"/>
                  <a:pt x="1532" y="516"/>
                </a:cubicBezTo>
                <a:cubicBezTo>
                  <a:pt x="1515" y="509"/>
                  <a:pt x="1484" y="527"/>
                  <a:pt x="1457" y="547"/>
                </a:cubicBezTo>
                <a:cubicBezTo>
                  <a:pt x="1432" y="564"/>
                  <a:pt x="1396" y="613"/>
                  <a:pt x="1383" y="627"/>
                </a:cubicBezTo>
                <a:cubicBezTo>
                  <a:pt x="1369" y="641"/>
                  <a:pt x="1393" y="616"/>
                  <a:pt x="1377" y="630"/>
                </a:cubicBezTo>
                <a:cubicBezTo>
                  <a:pt x="1362" y="644"/>
                  <a:pt x="1316" y="697"/>
                  <a:pt x="1289" y="711"/>
                </a:cubicBezTo>
                <a:cubicBezTo>
                  <a:pt x="1266" y="727"/>
                  <a:pt x="1240" y="729"/>
                  <a:pt x="1226" y="721"/>
                </a:cubicBezTo>
                <a:cubicBezTo>
                  <a:pt x="1213" y="712"/>
                  <a:pt x="1213" y="684"/>
                  <a:pt x="1209" y="665"/>
                </a:cubicBezTo>
                <a:cubicBezTo>
                  <a:pt x="1205" y="645"/>
                  <a:pt x="1205" y="626"/>
                  <a:pt x="1208" y="605"/>
                </a:cubicBezTo>
                <a:cubicBezTo>
                  <a:pt x="1208" y="583"/>
                  <a:pt x="1213" y="565"/>
                  <a:pt x="1213" y="533"/>
                </a:cubicBezTo>
                <a:cubicBezTo>
                  <a:pt x="1215" y="503"/>
                  <a:pt x="1221" y="450"/>
                  <a:pt x="1213" y="418"/>
                </a:cubicBezTo>
                <a:cubicBezTo>
                  <a:pt x="1206" y="387"/>
                  <a:pt x="1192" y="352"/>
                  <a:pt x="1172" y="345"/>
                </a:cubicBezTo>
                <a:cubicBezTo>
                  <a:pt x="1152" y="337"/>
                  <a:pt x="1126" y="356"/>
                  <a:pt x="1099" y="375"/>
                </a:cubicBezTo>
                <a:cubicBezTo>
                  <a:pt x="1073" y="395"/>
                  <a:pt x="1041" y="435"/>
                  <a:pt x="1017" y="464"/>
                </a:cubicBezTo>
                <a:cubicBezTo>
                  <a:pt x="994" y="492"/>
                  <a:pt x="979" y="527"/>
                  <a:pt x="960" y="547"/>
                </a:cubicBezTo>
                <a:cubicBezTo>
                  <a:pt x="940" y="567"/>
                  <a:pt x="915" y="580"/>
                  <a:pt x="898" y="583"/>
                </a:cubicBezTo>
                <a:cubicBezTo>
                  <a:pt x="882" y="586"/>
                  <a:pt x="870" y="581"/>
                  <a:pt x="861" y="567"/>
                </a:cubicBezTo>
                <a:cubicBezTo>
                  <a:pt x="852" y="553"/>
                  <a:pt x="846" y="529"/>
                  <a:pt x="843" y="498"/>
                </a:cubicBezTo>
                <a:cubicBezTo>
                  <a:pt x="841" y="468"/>
                  <a:pt x="846" y="421"/>
                  <a:pt x="846" y="385"/>
                </a:cubicBezTo>
                <a:cubicBezTo>
                  <a:pt x="846" y="348"/>
                  <a:pt x="850" y="307"/>
                  <a:pt x="845" y="279"/>
                </a:cubicBezTo>
                <a:cubicBezTo>
                  <a:pt x="841" y="250"/>
                  <a:pt x="833" y="220"/>
                  <a:pt x="815" y="212"/>
                </a:cubicBezTo>
                <a:cubicBezTo>
                  <a:pt x="798" y="206"/>
                  <a:pt x="765" y="221"/>
                  <a:pt x="741" y="238"/>
                </a:cubicBezTo>
                <a:cubicBezTo>
                  <a:pt x="716" y="255"/>
                  <a:pt x="696" y="290"/>
                  <a:pt x="670" y="318"/>
                </a:cubicBezTo>
                <a:cubicBezTo>
                  <a:pt x="646" y="346"/>
                  <a:pt x="612" y="388"/>
                  <a:pt x="589" y="407"/>
                </a:cubicBezTo>
                <a:cubicBezTo>
                  <a:pt x="565" y="425"/>
                  <a:pt x="548" y="431"/>
                  <a:pt x="533" y="430"/>
                </a:cubicBezTo>
                <a:cubicBezTo>
                  <a:pt x="519" y="428"/>
                  <a:pt x="508" y="429"/>
                  <a:pt x="500" y="401"/>
                </a:cubicBezTo>
                <a:cubicBezTo>
                  <a:pt x="494" y="372"/>
                  <a:pt x="492" y="302"/>
                  <a:pt x="492" y="259"/>
                </a:cubicBezTo>
                <a:cubicBezTo>
                  <a:pt x="490" y="215"/>
                  <a:pt x="500" y="173"/>
                  <a:pt x="495" y="140"/>
                </a:cubicBezTo>
                <a:cubicBezTo>
                  <a:pt x="490" y="107"/>
                  <a:pt x="476" y="68"/>
                  <a:pt x="457" y="60"/>
                </a:cubicBezTo>
                <a:cubicBezTo>
                  <a:pt x="437" y="51"/>
                  <a:pt x="400" y="76"/>
                  <a:pt x="380" y="89"/>
                </a:cubicBezTo>
                <a:cubicBezTo>
                  <a:pt x="361" y="102"/>
                  <a:pt x="350" y="123"/>
                  <a:pt x="340" y="136"/>
                </a:cubicBezTo>
                <a:cubicBezTo>
                  <a:pt x="331" y="149"/>
                  <a:pt x="335" y="165"/>
                  <a:pt x="323" y="168"/>
                </a:cubicBezTo>
                <a:cubicBezTo>
                  <a:pt x="312" y="169"/>
                  <a:pt x="291" y="156"/>
                  <a:pt x="273" y="149"/>
                </a:cubicBezTo>
                <a:cubicBezTo>
                  <a:pt x="254" y="142"/>
                  <a:pt x="256" y="148"/>
                  <a:pt x="211" y="123"/>
                </a:cubicBezTo>
                <a:cubicBezTo>
                  <a:pt x="166" y="98"/>
                  <a:pt x="44" y="26"/>
                  <a:pt x="0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7" name="Freeform 41"/>
          <p:cNvSpPr>
            <a:spLocks/>
          </p:cNvSpPr>
          <p:nvPr/>
        </p:nvSpPr>
        <p:spPr bwMode="auto">
          <a:xfrm>
            <a:off x="4341813" y="-1828800"/>
            <a:ext cx="531812" cy="4600575"/>
          </a:xfrm>
          <a:custGeom>
            <a:avLst/>
            <a:gdLst>
              <a:gd name="T0" fmla="*/ 172 w 335"/>
              <a:gd name="T1" fmla="*/ 2554 h 2554"/>
              <a:gd name="T2" fmla="*/ 49 w 335"/>
              <a:gd name="T3" fmla="*/ 2508 h 2554"/>
              <a:gd name="T4" fmla="*/ 16 w 335"/>
              <a:gd name="T5" fmla="*/ 2469 h 2554"/>
              <a:gd name="T6" fmla="*/ 40 w 335"/>
              <a:gd name="T7" fmla="*/ 2410 h 2554"/>
              <a:gd name="T8" fmla="*/ 165 w 335"/>
              <a:gd name="T9" fmla="*/ 2363 h 2554"/>
              <a:gd name="T10" fmla="*/ 279 w 335"/>
              <a:gd name="T11" fmla="*/ 2328 h 2554"/>
              <a:gd name="T12" fmla="*/ 326 w 335"/>
              <a:gd name="T13" fmla="*/ 2280 h 2554"/>
              <a:gd name="T14" fmla="*/ 297 w 335"/>
              <a:gd name="T15" fmla="*/ 2230 h 2554"/>
              <a:gd name="T16" fmla="*/ 172 w 335"/>
              <a:gd name="T17" fmla="*/ 2186 h 2554"/>
              <a:gd name="T18" fmla="*/ 64 w 335"/>
              <a:gd name="T19" fmla="*/ 2143 h 2554"/>
              <a:gd name="T20" fmla="*/ 12 w 335"/>
              <a:gd name="T21" fmla="*/ 2088 h 2554"/>
              <a:gd name="T22" fmla="*/ 59 w 335"/>
              <a:gd name="T23" fmla="*/ 2034 h 2554"/>
              <a:gd name="T24" fmla="*/ 168 w 335"/>
              <a:gd name="T25" fmla="*/ 1986 h 2554"/>
              <a:gd name="T26" fmla="*/ 276 w 335"/>
              <a:gd name="T27" fmla="*/ 1960 h 2554"/>
              <a:gd name="T28" fmla="*/ 333 w 335"/>
              <a:gd name="T29" fmla="*/ 1901 h 2554"/>
              <a:gd name="T30" fmla="*/ 279 w 335"/>
              <a:gd name="T31" fmla="*/ 1843 h 2554"/>
              <a:gd name="T32" fmla="*/ 154 w 335"/>
              <a:gd name="T33" fmla="*/ 1795 h 2554"/>
              <a:gd name="T34" fmla="*/ 52 w 335"/>
              <a:gd name="T35" fmla="*/ 1753 h 2554"/>
              <a:gd name="T36" fmla="*/ 14 w 335"/>
              <a:gd name="T37" fmla="*/ 1703 h 2554"/>
              <a:gd name="T38" fmla="*/ 47 w 335"/>
              <a:gd name="T39" fmla="*/ 1651 h 2554"/>
              <a:gd name="T40" fmla="*/ 165 w 335"/>
              <a:gd name="T41" fmla="*/ 1610 h 2554"/>
              <a:gd name="T42" fmla="*/ 259 w 335"/>
              <a:gd name="T43" fmla="*/ 1573 h 2554"/>
              <a:gd name="T44" fmla="*/ 316 w 335"/>
              <a:gd name="T45" fmla="*/ 1523 h 2554"/>
              <a:gd name="T46" fmla="*/ 259 w 335"/>
              <a:gd name="T47" fmla="*/ 1466 h 2554"/>
              <a:gd name="T48" fmla="*/ 156 w 335"/>
              <a:gd name="T49" fmla="*/ 1429 h 2554"/>
              <a:gd name="T50" fmla="*/ 151 w 335"/>
              <a:gd name="T51" fmla="*/ 1425 h 2554"/>
              <a:gd name="T52" fmla="*/ 42 w 335"/>
              <a:gd name="T53" fmla="*/ 1377 h 2554"/>
              <a:gd name="T54" fmla="*/ 9 w 335"/>
              <a:gd name="T55" fmla="*/ 1323 h 2554"/>
              <a:gd name="T56" fmla="*/ 54 w 335"/>
              <a:gd name="T57" fmla="*/ 1286 h 2554"/>
              <a:gd name="T58" fmla="*/ 109 w 335"/>
              <a:gd name="T59" fmla="*/ 1262 h 2554"/>
              <a:gd name="T60" fmla="*/ 177 w 335"/>
              <a:gd name="T61" fmla="*/ 1240 h 2554"/>
              <a:gd name="T62" fmla="*/ 282 w 335"/>
              <a:gd name="T63" fmla="*/ 1196 h 2554"/>
              <a:gd name="T64" fmla="*/ 334 w 335"/>
              <a:gd name="T65" fmla="*/ 1131 h 2554"/>
              <a:gd name="T66" fmla="*/ 278 w 335"/>
              <a:gd name="T67" fmla="*/ 1077 h 2554"/>
              <a:gd name="T68" fmla="*/ 165 w 335"/>
              <a:gd name="T69" fmla="*/ 1035 h 2554"/>
              <a:gd name="T70" fmla="*/ 66 w 335"/>
              <a:gd name="T71" fmla="*/ 1016 h 2554"/>
              <a:gd name="T72" fmla="*/ 9 w 335"/>
              <a:gd name="T73" fmla="*/ 974 h 2554"/>
              <a:gd name="T74" fmla="*/ 9 w 335"/>
              <a:gd name="T75" fmla="*/ 933 h 2554"/>
              <a:gd name="T76" fmla="*/ 66 w 335"/>
              <a:gd name="T77" fmla="*/ 892 h 2554"/>
              <a:gd name="T78" fmla="*/ 171 w 335"/>
              <a:gd name="T79" fmla="*/ 850 h 2554"/>
              <a:gd name="T80" fmla="*/ 268 w 335"/>
              <a:gd name="T81" fmla="*/ 809 h 2554"/>
              <a:gd name="T82" fmla="*/ 318 w 335"/>
              <a:gd name="T83" fmla="*/ 757 h 2554"/>
              <a:gd name="T84" fmla="*/ 265 w 335"/>
              <a:gd name="T85" fmla="*/ 700 h 2554"/>
              <a:gd name="T86" fmla="*/ 164 w 335"/>
              <a:gd name="T87" fmla="*/ 665 h 2554"/>
              <a:gd name="T88" fmla="*/ 51 w 335"/>
              <a:gd name="T89" fmla="*/ 626 h 2554"/>
              <a:gd name="T90" fmla="*/ 9 w 335"/>
              <a:gd name="T91" fmla="*/ 585 h 2554"/>
              <a:gd name="T92" fmla="*/ 22 w 335"/>
              <a:gd name="T93" fmla="*/ 544 h 2554"/>
              <a:gd name="T94" fmla="*/ 150 w 335"/>
              <a:gd name="T95" fmla="*/ 483 h 2554"/>
              <a:gd name="T96" fmla="*/ 261 w 335"/>
              <a:gd name="T97" fmla="*/ 439 h 2554"/>
              <a:gd name="T98" fmla="*/ 320 w 335"/>
              <a:gd name="T99" fmla="*/ 374 h 2554"/>
              <a:gd name="T100" fmla="*/ 263 w 335"/>
              <a:gd name="T101" fmla="*/ 317 h 2554"/>
              <a:gd name="T102" fmla="*/ 204 w 335"/>
              <a:gd name="T103" fmla="*/ 298 h 2554"/>
              <a:gd name="T104" fmla="*/ 169 w 335"/>
              <a:gd name="T105" fmla="*/ 296 h 2554"/>
              <a:gd name="T106" fmla="*/ 166 w 335"/>
              <a:gd name="T107" fmla="*/ 241 h 2554"/>
              <a:gd name="T108" fmla="*/ 167 w 335"/>
              <a:gd name="T109" fmla="*/ 176 h 2554"/>
              <a:gd name="T110" fmla="*/ 161 w 335"/>
              <a:gd name="T111" fmla="*/ 0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5" h="2554">
                <a:moveTo>
                  <a:pt x="172" y="2554"/>
                </a:moveTo>
                <a:cubicBezTo>
                  <a:pt x="152" y="2547"/>
                  <a:pt x="76" y="2524"/>
                  <a:pt x="49" y="2508"/>
                </a:cubicBezTo>
                <a:cubicBezTo>
                  <a:pt x="23" y="2495"/>
                  <a:pt x="18" y="2484"/>
                  <a:pt x="16" y="2469"/>
                </a:cubicBezTo>
                <a:cubicBezTo>
                  <a:pt x="15" y="2452"/>
                  <a:pt x="15" y="2428"/>
                  <a:pt x="40" y="2410"/>
                </a:cubicBezTo>
                <a:cubicBezTo>
                  <a:pt x="65" y="2393"/>
                  <a:pt x="126" y="2376"/>
                  <a:pt x="165" y="2363"/>
                </a:cubicBezTo>
                <a:cubicBezTo>
                  <a:pt x="205" y="2349"/>
                  <a:pt x="252" y="2343"/>
                  <a:pt x="279" y="2328"/>
                </a:cubicBezTo>
                <a:cubicBezTo>
                  <a:pt x="305" y="2315"/>
                  <a:pt x="322" y="2297"/>
                  <a:pt x="326" y="2280"/>
                </a:cubicBezTo>
                <a:cubicBezTo>
                  <a:pt x="329" y="2262"/>
                  <a:pt x="323" y="2245"/>
                  <a:pt x="297" y="2230"/>
                </a:cubicBezTo>
                <a:cubicBezTo>
                  <a:pt x="272" y="2212"/>
                  <a:pt x="211" y="2199"/>
                  <a:pt x="172" y="2186"/>
                </a:cubicBezTo>
                <a:cubicBezTo>
                  <a:pt x="133" y="2171"/>
                  <a:pt x="91" y="2160"/>
                  <a:pt x="64" y="2143"/>
                </a:cubicBezTo>
                <a:cubicBezTo>
                  <a:pt x="37" y="2128"/>
                  <a:pt x="13" y="2108"/>
                  <a:pt x="12" y="2088"/>
                </a:cubicBezTo>
                <a:cubicBezTo>
                  <a:pt x="11" y="2071"/>
                  <a:pt x="33" y="2051"/>
                  <a:pt x="59" y="2034"/>
                </a:cubicBezTo>
                <a:cubicBezTo>
                  <a:pt x="85" y="2019"/>
                  <a:pt x="131" y="1999"/>
                  <a:pt x="168" y="1986"/>
                </a:cubicBezTo>
                <a:cubicBezTo>
                  <a:pt x="204" y="1975"/>
                  <a:pt x="249" y="1973"/>
                  <a:pt x="276" y="1960"/>
                </a:cubicBezTo>
                <a:cubicBezTo>
                  <a:pt x="303" y="1945"/>
                  <a:pt x="332" y="1921"/>
                  <a:pt x="333" y="1901"/>
                </a:cubicBezTo>
                <a:cubicBezTo>
                  <a:pt x="333" y="1882"/>
                  <a:pt x="308" y="1860"/>
                  <a:pt x="279" y="1843"/>
                </a:cubicBezTo>
                <a:cubicBezTo>
                  <a:pt x="249" y="1825"/>
                  <a:pt x="191" y="1810"/>
                  <a:pt x="154" y="1795"/>
                </a:cubicBezTo>
                <a:cubicBezTo>
                  <a:pt x="116" y="1779"/>
                  <a:pt x="75" y="1771"/>
                  <a:pt x="52" y="1753"/>
                </a:cubicBezTo>
                <a:cubicBezTo>
                  <a:pt x="28" y="1738"/>
                  <a:pt x="15" y="1719"/>
                  <a:pt x="14" y="1703"/>
                </a:cubicBezTo>
                <a:cubicBezTo>
                  <a:pt x="13" y="1686"/>
                  <a:pt x="22" y="1666"/>
                  <a:pt x="47" y="1651"/>
                </a:cubicBezTo>
                <a:cubicBezTo>
                  <a:pt x="72" y="1636"/>
                  <a:pt x="130" y="1625"/>
                  <a:pt x="165" y="1610"/>
                </a:cubicBezTo>
                <a:cubicBezTo>
                  <a:pt x="201" y="1597"/>
                  <a:pt x="235" y="1588"/>
                  <a:pt x="259" y="1573"/>
                </a:cubicBezTo>
                <a:cubicBezTo>
                  <a:pt x="285" y="1557"/>
                  <a:pt x="316" y="1540"/>
                  <a:pt x="316" y="1523"/>
                </a:cubicBezTo>
                <a:cubicBezTo>
                  <a:pt x="316" y="1505"/>
                  <a:pt x="287" y="1484"/>
                  <a:pt x="259" y="1466"/>
                </a:cubicBezTo>
                <a:cubicBezTo>
                  <a:pt x="233" y="1451"/>
                  <a:pt x="174" y="1436"/>
                  <a:pt x="156" y="1429"/>
                </a:cubicBezTo>
                <a:cubicBezTo>
                  <a:pt x="138" y="1423"/>
                  <a:pt x="170" y="1436"/>
                  <a:pt x="151" y="1425"/>
                </a:cubicBezTo>
                <a:cubicBezTo>
                  <a:pt x="132" y="1418"/>
                  <a:pt x="66" y="1396"/>
                  <a:pt x="42" y="1377"/>
                </a:cubicBezTo>
                <a:cubicBezTo>
                  <a:pt x="19" y="1362"/>
                  <a:pt x="7" y="1338"/>
                  <a:pt x="9" y="1323"/>
                </a:cubicBezTo>
                <a:cubicBezTo>
                  <a:pt x="12" y="1307"/>
                  <a:pt x="38" y="1296"/>
                  <a:pt x="54" y="1286"/>
                </a:cubicBezTo>
                <a:cubicBezTo>
                  <a:pt x="71" y="1275"/>
                  <a:pt x="88" y="1268"/>
                  <a:pt x="109" y="1262"/>
                </a:cubicBezTo>
                <a:cubicBezTo>
                  <a:pt x="129" y="1255"/>
                  <a:pt x="148" y="1253"/>
                  <a:pt x="177" y="1240"/>
                </a:cubicBezTo>
                <a:cubicBezTo>
                  <a:pt x="206" y="1231"/>
                  <a:pt x="257" y="1216"/>
                  <a:pt x="282" y="1196"/>
                </a:cubicBezTo>
                <a:cubicBezTo>
                  <a:pt x="308" y="1179"/>
                  <a:pt x="335" y="1153"/>
                  <a:pt x="334" y="1131"/>
                </a:cubicBezTo>
                <a:cubicBezTo>
                  <a:pt x="333" y="1111"/>
                  <a:pt x="306" y="1094"/>
                  <a:pt x="278" y="1077"/>
                </a:cubicBezTo>
                <a:cubicBezTo>
                  <a:pt x="250" y="1059"/>
                  <a:pt x="201" y="1046"/>
                  <a:pt x="165" y="1035"/>
                </a:cubicBezTo>
                <a:cubicBezTo>
                  <a:pt x="130" y="1027"/>
                  <a:pt x="92" y="1027"/>
                  <a:pt x="66" y="1016"/>
                </a:cubicBezTo>
                <a:cubicBezTo>
                  <a:pt x="40" y="1005"/>
                  <a:pt x="19" y="987"/>
                  <a:pt x="9" y="974"/>
                </a:cubicBezTo>
                <a:cubicBezTo>
                  <a:pt x="0" y="961"/>
                  <a:pt x="0" y="948"/>
                  <a:pt x="9" y="933"/>
                </a:cubicBezTo>
                <a:cubicBezTo>
                  <a:pt x="19" y="920"/>
                  <a:pt x="39" y="907"/>
                  <a:pt x="66" y="892"/>
                </a:cubicBezTo>
                <a:cubicBezTo>
                  <a:pt x="93" y="879"/>
                  <a:pt x="137" y="866"/>
                  <a:pt x="171" y="850"/>
                </a:cubicBezTo>
                <a:cubicBezTo>
                  <a:pt x="205" y="837"/>
                  <a:pt x="244" y="824"/>
                  <a:pt x="268" y="809"/>
                </a:cubicBezTo>
                <a:cubicBezTo>
                  <a:pt x="293" y="796"/>
                  <a:pt x="318" y="776"/>
                  <a:pt x="318" y="757"/>
                </a:cubicBezTo>
                <a:cubicBezTo>
                  <a:pt x="317" y="739"/>
                  <a:pt x="291" y="715"/>
                  <a:pt x="265" y="700"/>
                </a:cubicBezTo>
                <a:cubicBezTo>
                  <a:pt x="240" y="683"/>
                  <a:pt x="200" y="678"/>
                  <a:pt x="164" y="665"/>
                </a:cubicBezTo>
                <a:cubicBezTo>
                  <a:pt x="129" y="655"/>
                  <a:pt x="77" y="639"/>
                  <a:pt x="51" y="626"/>
                </a:cubicBezTo>
                <a:cubicBezTo>
                  <a:pt x="25" y="611"/>
                  <a:pt x="14" y="598"/>
                  <a:pt x="9" y="585"/>
                </a:cubicBezTo>
                <a:cubicBezTo>
                  <a:pt x="5" y="572"/>
                  <a:pt x="0" y="561"/>
                  <a:pt x="22" y="544"/>
                </a:cubicBezTo>
                <a:cubicBezTo>
                  <a:pt x="46" y="526"/>
                  <a:pt x="110" y="498"/>
                  <a:pt x="150" y="483"/>
                </a:cubicBezTo>
                <a:cubicBezTo>
                  <a:pt x="190" y="465"/>
                  <a:pt x="232" y="457"/>
                  <a:pt x="261" y="439"/>
                </a:cubicBezTo>
                <a:cubicBezTo>
                  <a:pt x="289" y="424"/>
                  <a:pt x="320" y="396"/>
                  <a:pt x="320" y="374"/>
                </a:cubicBezTo>
                <a:cubicBezTo>
                  <a:pt x="320" y="354"/>
                  <a:pt x="283" y="328"/>
                  <a:pt x="263" y="317"/>
                </a:cubicBezTo>
                <a:cubicBezTo>
                  <a:pt x="244" y="304"/>
                  <a:pt x="220" y="302"/>
                  <a:pt x="204" y="298"/>
                </a:cubicBezTo>
                <a:cubicBezTo>
                  <a:pt x="189" y="296"/>
                  <a:pt x="176" y="304"/>
                  <a:pt x="169" y="296"/>
                </a:cubicBezTo>
                <a:cubicBezTo>
                  <a:pt x="163" y="285"/>
                  <a:pt x="167" y="261"/>
                  <a:pt x="166" y="241"/>
                </a:cubicBezTo>
                <a:cubicBezTo>
                  <a:pt x="166" y="222"/>
                  <a:pt x="168" y="216"/>
                  <a:pt x="167" y="176"/>
                </a:cubicBezTo>
                <a:cubicBezTo>
                  <a:pt x="166" y="136"/>
                  <a:pt x="162" y="37"/>
                  <a:pt x="161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8" name="Freeform 42"/>
          <p:cNvSpPr>
            <a:spLocks/>
          </p:cNvSpPr>
          <p:nvPr/>
        </p:nvSpPr>
        <p:spPr bwMode="auto">
          <a:xfrm>
            <a:off x="4875213" y="1143000"/>
            <a:ext cx="4114800" cy="1833563"/>
          </a:xfrm>
          <a:custGeom>
            <a:avLst/>
            <a:gdLst>
              <a:gd name="T0" fmla="*/ 7 w 2385"/>
              <a:gd name="T1" fmla="*/ 959 h 1003"/>
              <a:gd name="T2" fmla="*/ 3 w 2385"/>
              <a:gd name="T3" fmla="*/ 828 h 1003"/>
              <a:gd name="T4" fmla="*/ 28 w 2385"/>
              <a:gd name="T5" fmla="*/ 783 h 1003"/>
              <a:gd name="T6" fmla="*/ 92 w 2385"/>
              <a:gd name="T7" fmla="*/ 783 h 1003"/>
              <a:gd name="T8" fmla="*/ 183 w 2385"/>
              <a:gd name="T9" fmla="*/ 881 h 1003"/>
              <a:gd name="T10" fmla="*/ 257 w 2385"/>
              <a:gd name="T11" fmla="*/ 974 h 1003"/>
              <a:gd name="T12" fmla="*/ 319 w 2385"/>
              <a:gd name="T13" fmla="*/ 1000 h 1003"/>
              <a:gd name="T14" fmla="*/ 356 w 2385"/>
              <a:gd name="T15" fmla="*/ 954 h 1003"/>
              <a:gd name="T16" fmla="*/ 350 w 2385"/>
              <a:gd name="T17" fmla="*/ 822 h 1003"/>
              <a:gd name="T18" fmla="*/ 350 w 2385"/>
              <a:gd name="T19" fmla="*/ 705 h 1003"/>
              <a:gd name="T20" fmla="*/ 381 w 2385"/>
              <a:gd name="T21" fmla="*/ 637 h 1003"/>
              <a:gd name="T22" fmla="*/ 450 w 2385"/>
              <a:gd name="T23" fmla="*/ 660 h 1003"/>
              <a:gd name="T24" fmla="*/ 535 w 2385"/>
              <a:gd name="T25" fmla="*/ 744 h 1003"/>
              <a:gd name="T26" fmla="*/ 600 w 2385"/>
              <a:gd name="T27" fmla="*/ 834 h 1003"/>
              <a:gd name="T28" fmla="*/ 676 w 2385"/>
              <a:gd name="T29" fmla="*/ 865 h 1003"/>
              <a:gd name="T30" fmla="*/ 709 w 2385"/>
              <a:gd name="T31" fmla="*/ 794 h 1003"/>
              <a:gd name="T32" fmla="*/ 708 w 2385"/>
              <a:gd name="T33" fmla="*/ 659 h 1003"/>
              <a:gd name="T34" fmla="*/ 708 w 2385"/>
              <a:gd name="T35" fmla="*/ 549 h 1003"/>
              <a:gd name="T36" fmla="*/ 741 w 2385"/>
              <a:gd name="T37" fmla="*/ 495 h 1003"/>
              <a:gd name="T38" fmla="*/ 802 w 2385"/>
              <a:gd name="T39" fmla="*/ 507 h 1003"/>
              <a:gd name="T40" fmla="*/ 884 w 2385"/>
              <a:gd name="T41" fmla="*/ 601 h 1003"/>
              <a:gd name="T42" fmla="*/ 954 w 2385"/>
              <a:gd name="T43" fmla="*/ 674 h 1003"/>
              <a:gd name="T44" fmla="*/ 1022 w 2385"/>
              <a:gd name="T45" fmla="*/ 708 h 1003"/>
              <a:gd name="T46" fmla="*/ 1052 w 2385"/>
              <a:gd name="T47" fmla="*/ 635 h 1003"/>
              <a:gd name="T48" fmla="*/ 1048 w 2385"/>
              <a:gd name="T49" fmla="*/ 525 h 1003"/>
              <a:gd name="T50" fmla="*/ 1051 w 2385"/>
              <a:gd name="T51" fmla="*/ 519 h 1003"/>
              <a:gd name="T52" fmla="*/ 1055 w 2385"/>
              <a:gd name="T53" fmla="*/ 400 h 1003"/>
              <a:gd name="T54" fmla="*/ 1093 w 2385"/>
              <a:gd name="T55" fmla="*/ 349 h 1003"/>
              <a:gd name="T56" fmla="*/ 1144 w 2385"/>
              <a:gd name="T57" fmla="*/ 377 h 1003"/>
              <a:gd name="T58" fmla="*/ 1187 w 2385"/>
              <a:gd name="T59" fmla="*/ 419 h 1003"/>
              <a:gd name="T60" fmla="*/ 1233 w 2385"/>
              <a:gd name="T61" fmla="*/ 474 h 1003"/>
              <a:gd name="T62" fmla="*/ 1314 w 2385"/>
              <a:gd name="T63" fmla="*/ 556 h 1003"/>
              <a:gd name="T64" fmla="*/ 1393 w 2385"/>
              <a:gd name="T65" fmla="*/ 580 h 1003"/>
              <a:gd name="T66" fmla="*/ 1424 w 2385"/>
              <a:gd name="T67" fmla="*/ 508 h 1003"/>
              <a:gd name="T68" fmla="*/ 1418 w 2385"/>
              <a:gd name="T69" fmla="*/ 387 h 1003"/>
              <a:gd name="T70" fmla="*/ 1400 w 2385"/>
              <a:gd name="T71" fmla="*/ 288 h 1003"/>
              <a:gd name="T72" fmla="*/ 1419 w 2385"/>
              <a:gd name="T73" fmla="*/ 219 h 1003"/>
              <a:gd name="T74" fmla="*/ 1456 w 2385"/>
              <a:gd name="T75" fmla="*/ 204 h 1003"/>
              <a:gd name="T76" fmla="*/ 1517 w 2385"/>
              <a:gd name="T77" fmla="*/ 241 h 1003"/>
              <a:gd name="T78" fmla="*/ 1594 w 2385"/>
              <a:gd name="T79" fmla="*/ 324 h 1003"/>
              <a:gd name="T80" fmla="*/ 1668 w 2385"/>
              <a:gd name="T81" fmla="*/ 399 h 1003"/>
              <a:gd name="T82" fmla="*/ 1736 w 2385"/>
              <a:gd name="T83" fmla="*/ 426 h 1003"/>
              <a:gd name="T84" fmla="*/ 1770 w 2385"/>
              <a:gd name="T85" fmla="*/ 355 h 1003"/>
              <a:gd name="T86" fmla="*/ 1763 w 2385"/>
              <a:gd name="T87" fmla="*/ 249 h 1003"/>
              <a:gd name="T88" fmla="*/ 1759 w 2385"/>
              <a:gd name="T89" fmla="*/ 129 h 1003"/>
              <a:gd name="T90" fmla="*/ 1781 w 2385"/>
              <a:gd name="T91" fmla="*/ 74 h 1003"/>
              <a:gd name="T92" fmla="*/ 1825 w 2385"/>
              <a:gd name="T93" fmla="*/ 71 h 1003"/>
              <a:gd name="T94" fmla="*/ 1929 w 2385"/>
              <a:gd name="T95" fmla="*/ 167 h 1003"/>
              <a:gd name="T96" fmla="*/ 2011 w 2385"/>
              <a:gd name="T97" fmla="*/ 254 h 1003"/>
              <a:gd name="T98" fmla="*/ 2093 w 2385"/>
              <a:gd name="T99" fmla="*/ 285 h 1003"/>
              <a:gd name="T100" fmla="*/ 2126 w 2385"/>
              <a:gd name="T101" fmla="*/ 210 h 1003"/>
              <a:gd name="T102" fmla="*/ 2121 w 2385"/>
              <a:gd name="T103" fmla="*/ 149 h 1003"/>
              <a:gd name="T104" fmla="*/ 2112 w 2385"/>
              <a:gd name="T105" fmla="*/ 115 h 1003"/>
              <a:gd name="T106" fmla="*/ 2160 w 2385"/>
              <a:gd name="T107" fmla="*/ 92 h 1003"/>
              <a:gd name="T108" fmla="*/ 2221 w 2385"/>
              <a:gd name="T109" fmla="*/ 69 h 1003"/>
              <a:gd name="T110" fmla="*/ 2385 w 2385"/>
              <a:gd name="T111" fmla="*/ 0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85" h="1003">
                <a:moveTo>
                  <a:pt x="7" y="959"/>
                </a:moveTo>
                <a:cubicBezTo>
                  <a:pt x="6" y="938"/>
                  <a:pt x="0" y="858"/>
                  <a:pt x="3" y="828"/>
                </a:cubicBezTo>
                <a:cubicBezTo>
                  <a:pt x="6" y="799"/>
                  <a:pt x="14" y="790"/>
                  <a:pt x="28" y="783"/>
                </a:cubicBezTo>
                <a:cubicBezTo>
                  <a:pt x="44" y="775"/>
                  <a:pt x="66" y="767"/>
                  <a:pt x="92" y="783"/>
                </a:cubicBezTo>
                <a:cubicBezTo>
                  <a:pt x="117" y="800"/>
                  <a:pt x="156" y="850"/>
                  <a:pt x="183" y="881"/>
                </a:cubicBezTo>
                <a:cubicBezTo>
                  <a:pt x="210" y="913"/>
                  <a:pt x="233" y="955"/>
                  <a:pt x="257" y="974"/>
                </a:cubicBezTo>
                <a:cubicBezTo>
                  <a:pt x="280" y="993"/>
                  <a:pt x="302" y="1003"/>
                  <a:pt x="319" y="1000"/>
                </a:cubicBezTo>
                <a:cubicBezTo>
                  <a:pt x="336" y="996"/>
                  <a:pt x="351" y="984"/>
                  <a:pt x="356" y="954"/>
                </a:cubicBezTo>
                <a:cubicBezTo>
                  <a:pt x="362" y="925"/>
                  <a:pt x="352" y="863"/>
                  <a:pt x="350" y="822"/>
                </a:cubicBezTo>
                <a:cubicBezTo>
                  <a:pt x="349" y="780"/>
                  <a:pt x="344" y="737"/>
                  <a:pt x="350" y="705"/>
                </a:cubicBezTo>
                <a:cubicBezTo>
                  <a:pt x="354" y="675"/>
                  <a:pt x="364" y="645"/>
                  <a:pt x="381" y="637"/>
                </a:cubicBezTo>
                <a:cubicBezTo>
                  <a:pt x="397" y="629"/>
                  <a:pt x="423" y="643"/>
                  <a:pt x="450" y="660"/>
                </a:cubicBezTo>
                <a:cubicBezTo>
                  <a:pt x="474" y="678"/>
                  <a:pt x="510" y="714"/>
                  <a:pt x="535" y="744"/>
                </a:cubicBezTo>
                <a:cubicBezTo>
                  <a:pt x="559" y="773"/>
                  <a:pt x="577" y="814"/>
                  <a:pt x="600" y="834"/>
                </a:cubicBezTo>
                <a:cubicBezTo>
                  <a:pt x="623" y="854"/>
                  <a:pt x="657" y="871"/>
                  <a:pt x="676" y="865"/>
                </a:cubicBezTo>
                <a:cubicBezTo>
                  <a:pt x="693" y="858"/>
                  <a:pt x="704" y="827"/>
                  <a:pt x="709" y="794"/>
                </a:cubicBezTo>
                <a:cubicBezTo>
                  <a:pt x="715" y="759"/>
                  <a:pt x="708" y="699"/>
                  <a:pt x="708" y="659"/>
                </a:cubicBezTo>
                <a:cubicBezTo>
                  <a:pt x="708" y="618"/>
                  <a:pt x="702" y="577"/>
                  <a:pt x="708" y="549"/>
                </a:cubicBezTo>
                <a:cubicBezTo>
                  <a:pt x="713" y="522"/>
                  <a:pt x="727" y="502"/>
                  <a:pt x="741" y="495"/>
                </a:cubicBezTo>
                <a:cubicBezTo>
                  <a:pt x="757" y="488"/>
                  <a:pt x="778" y="489"/>
                  <a:pt x="802" y="507"/>
                </a:cubicBezTo>
                <a:cubicBezTo>
                  <a:pt x="825" y="524"/>
                  <a:pt x="858" y="574"/>
                  <a:pt x="884" y="601"/>
                </a:cubicBezTo>
                <a:cubicBezTo>
                  <a:pt x="910" y="629"/>
                  <a:pt x="930" y="658"/>
                  <a:pt x="954" y="674"/>
                </a:cubicBezTo>
                <a:cubicBezTo>
                  <a:pt x="977" y="693"/>
                  <a:pt x="1007" y="714"/>
                  <a:pt x="1022" y="708"/>
                </a:cubicBezTo>
                <a:cubicBezTo>
                  <a:pt x="1038" y="702"/>
                  <a:pt x="1048" y="667"/>
                  <a:pt x="1052" y="635"/>
                </a:cubicBezTo>
                <a:cubicBezTo>
                  <a:pt x="1057" y="605"/>
                  <a:pt x="1049" y="544"/>
                  <a:pt x="1048" y="525"/>
                </a:cubicBezTo>
                <a:cubicBezTo>
                  <a:pt x="1049" y="506"/>
                  <a:pt x="1050" y="540"/>
                  <a:pt x="1051" y="519"/>
                </a:cubicBezTo>
                <a:cubicBezTo>
                  <a:pt x="1051" y="498"/>
                  <a:pt x="1047" y="429"/>
                  <a:pt x="1055" y="400"/>
                </a:cubicBezTo>
                <a:cubicBezTo>
                  <a:pt x="1061" y="372"/>
                  <a:pt x="1078" y="353"/>
                  <a:pt x="1093" y="349"/>
                </a:cubicBezTo>
                <a:cubicBezTo>
                  <a:pt x="1108" y="346"/>
                  <a:pt x="1129" y="366"/>
                  <a:pt x="1144" y="377"/>
                </a:cubicBezTo>
                <a:cubicBezTo>
                  <a:pt x="1162" y="388"/>
                  <a:pt x="1174" y="402"/>
                  <a:pt x="1187" y="419"/>
                </a:cubicBezTo>
                <a:cubicBezTo>
                  <a:pt x="1202" y="435"/>
                  <a:pt x="1212" y="451"/>
                  <a:pt x="1233" y="474"/>
                </a:cubicBezTo>
                <a:cubicBezTo>
                  <a:pt x="1253" y="497"/>
                  <a:pt x="1286" y="539"/>
                  <a:pt x="1314" y="556"/>
                </a:cubicBezTo>
                <a:cubicBezTo>
                  <a:pt x="1339" y="574"/>
                  <a:pt x="1374" y="589"/>
                  <a:pt x="1393" y="580"/>
                </a:cubicBezTo>
                <a:cubicBezTo>
                  <a:pt x="1412" y="572"/>
                  <a:pt x="1418" y="540"/>
                  <a:pt x="1424" y="508"/>
                </a:cubicBezTo>
                <a:cubicBezTo>
                  <a:pt x="1428" y="475"/>
                  <a:pt x="1422" y="424"/>
                  <a:pt x="1418" y="387"/>
                </a:cubicBezTo>
                <a:cubicBezTo>
                  <a:pt x="1416" y="350"/>
                  <a:pt x="1401" y="315"/>
                  <a:pt x="1400" y="288"/>
                </a:cubicBezTo>
                <a:cubicBezTo>
                  <a:pt x="1402" y="259"/>
                  <a:pt x="1410" y="233"/>
                  <a:pt x="1419" y="219"/>
                </a:cubicBezTo>
                <a:cubicBezTo>
                  <a:pt x="1428" y="205"/>
                  <a:pt x="1440" y="201"/>
                  <a:pt x="1456" y="204"/>
                </a:cubicBezTo>
                <a:cubicBezTo>
                  <a:pt x="1473" y="208"/>
                  <a:pt x="1493" y="221"/>
                  <a:pt x="1517" y="241"/>
                </a:cubicBezTo>
                <a:cubicBezTo>
                  <a:pt x="1538" y="261"/>
                  <a:pt x="1568" y="298"/>
                  <a:pt x="1594" y="324"/>
                </a:cubicBezTo>
                <a:cubicBezTo>
                  <a:pt x="1619" y="351"/>
                  <a:pt x="1645" y="382"/>
                  <a:pt x="1668" y="399"/>
                </a:cubicBezTo>
                <a:cubicBezTo>
                  <a:pt x="1691" y="417"/>
                  <a:pt x="1718" y="433"/>
                  <a:pt x="1736" y="426"/>
                </a:cubicBezTo>
                <a:cubicBezTo>
                  <a:pt x="1752" y="418"/>
                  <a:pt x="1765" y="385"/>
                  <a:pt x="1770" y="355"/>
                </a:cubicBezTo>
                <a:cubicBezTo>
                  <a:pt x="1775" y="326"/>
                  <a:pt x="1765" y="287"/>
                  <a:pt x="1763" y="249"/>
                </a:cubicBezTo>
                <a:cubicBezTo>
                  <a:pt x="1761" y="212"/>
                  <a:pt x="1756" y="158"/>
                  <a:pt x="1759" y="129"/>
                </a:cubicBezTo>
                <a:cubicBezTo>
                  <a:pt x="1763" y="99"/>
                  <a:pt x="1770" y="84"/>
                  <a:pt x="1781" y="74"/>
                </a:cubicBezTo>
                <a:cubicBezTo>
                  <a:pt x="1793" y="65"/>
                  <a:pt x="1800" y="57"/>
                  <a:pt x="1825" y="71"/>
                </a:cubicBezTo>
                <a:cubicBezTo>
                  <a:pt x="1850" y="87"/>
                  <a:pt x="1900" y="136"/>
                  <a:pt x="1929" y="167"/>
                </a:cubicBezTo>
                <a:cubicBezTo>
                  <a:pt x="1961" y="198"/>
                  <a:pt x="1983" y="234"/>
                  <a:pt x="2011" y="254"/>
                </a:cubicBezTo>
                <a:cubicBezTo>
                  <a:pt x="2037" y="274"/>
                  <a:pt x="2073" y="293"/>
                  <a:pt x="2093" y="285"/>
                </a:cubicBezTo>
                <a:cubicBezTo>
                  <a:pt x="2112" y="277"/>
                  <a:pt x="2122" y="234"/>
                  <a:pt x="2126" y="210"/>
                </a:cubicBezTo>
                <a:cubicBezTo>
                  <a:pt x="2131" y="188"/>
                  <a:pt x="2124" y="165"/>
                  <a:pt x="2121" y="149"/>
                </a:cubicBezTo>
                <a:cubicBezTo>
                  <a:pt x="2119" y="133"/>
                  <a:pt x="2106" y="125"/>
                  <a:pt x="2112" y="115"/>
                </a:cubicBezTo>
                <a:cubicBezTo>
                  <a:pt x="2118" y="106"/>
                  <a:pt x="2142" y="101"/>
                  <a:pt x="2160" y="92"/>
                </a:cubicBezTo>
                <a:cubicBezTo>
                  <a:pt x="2178" y="85"/>
                  <a:pt x="2184" y="84"/>
                  <a:pt x="2221" y="69"/>
                </a:cubicBezTo>
                <a:cubicBezTo>
                  <a:pt x="2258" y="54"/>
                  <a:pt x="2351" y="14"/>
                  <a:pt x="2385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9" name="Freeform 43"/>
          <p:cNvSpPr>
            <a:spLocks/>
          </p:cNvSpPr>
          <p:nvPr/>
        </p:nvSpPr>
        <p:spPr bwMode="auto">
          <a:xfrm>
            <a:off x="5181600" y="3124200"/>
            <a:ext cx="3962400" cy="655638"/>
          </a:xfrm>
          <a:custGeom>
            <a:avLst/>
            <a:gdLst>
              <a:gd name="T0" fmla="*/ 8 w 2762"/>
              <a:gd name="T1" fmla="*/ 200 h 413"/>
              <a:gd name="T2" fmla="*/ 8 w 2762"/>
              <a:gd name="T3" fmla="*/ 192 h 413"/>
              <a:gd name="T4" fmla="*/ 0 w 2762"/>
              <a:gd name="T5" fmla="*/ 200 h 413"/>
              <a:gd name="T6" fmla="*/ 8 w 2762"/>
              <a:gd name="T7" fmla="*/ 192 h 413"/>
              <a:gd name="T8" fmla="*/ 8 w 2762"/>
              <a:gd name="T9" fmla="*/ 203 h 413"/>
              <a:gd name="T10" fmla="*/ 48 w 2762"/>
              <a:gd name="T11" fmla="*/ 343 h 413"/>
              <a:gd name="T12" fmla="*/ 105 w 2762"/>
              <a:gd name="T13" fmla="*/ 400 h 413"/>
              <a:gd name="T14" fmla="*/ 164 w 2762"/>
              <a:gd name="T15" fmla="*/ 365 h 413"/>
              <a:gd name="T16" fmla="*/ 215 w 2762"/>
              <a:gd name="T17" fmla="*/ 212 h 413"/>
              <a:gd name="T18" fmla="*/ 265 w 2762"/>
              <a:gd name="T19" fmla="*/ 78 h 413"/>
              <a:gd name="T20" fmla="*/ 329 w 2762"/>
              <a:gd name="T21" fmla="*/ 15 h 413"/>
              <a:gd name="T22" fmla="*/ 393 w 2762"/>
              <a:gd name="T23" fmla="*/ 72 h 413"/>
              <a:gd name="T24" fmla="*/ 450 w 2762"/>
              <a:gd name="T25" fmla="*/ 206 h 413"/>
              <a:gd name="T26" fmla="*/ 481 w 2762"/>
              <a:gd name="T27" fmla="*/ 339 h 413"/>
              <a:gd name="T28" fmla="*/ 550 w 2762"/>
              <a:gd name="T29" fmla="*/ 409 h 413"/>
              <a:gd name="T30" fmla="*/ 617 w 2762"/>
              <a:gd name="T31" fmla="*/ 343 h 413"/>
              <a:gd name="T32" fmla="*/ 673 w 2762"/>
              <a:gd name="T33" fmla="*/ 189 h 413"/>
              <a:gd name="T34" fmla="*/ 721 w 2762"/>
              <a:gd name="T35" fmla="*/ 64 h 413"/>
              <a:gd name="T36" fmla="*/ 781 w 2762"/>
              <a:gd name="T37" fmla="*/ 18 h 413"/>
              <a:gd name="T38" fmla="*/ 841 w 2762"/>
              <a:gd name="T39" fmla="*/ 58 h 413"/>
              <a:gd name="T40" fmla="*/ 890 w 2762"/>
              <a:gd name="T41" fmla="*/ 203 h 413"/>
              <a:gd name="T42" fmla="*/ 935 w 2762"/>
              <a:gd name="T43" fmla="*/ 319 h 413"/>
              <a:gd name="T44" fmla="*/ 993 w 2762"/>
              <a:gd name="T45" fmla="*/ 389 h 413"/>
              <a:gd name="T46" fmla="*/ 1059 w 2762"/>
              <a:gd name="T47" fmla="*/ 319 h 413"/>
              <a:gd name="T48" fmla="*/ 1101 w 2762"/>
              <a:gd name="T49" fmla="*/ 191 h 413"/>
              <a:gd name="T50" fmla="*/ 1107 w 2762"/>
              <a:gd name="T51" fmla="*/ 186 h 413"/>
              <a:gd name="T52" fmla="*/ 1164 w 2762"/>
              <a:gd name="T53" fmla="*/ 52 h 413"/>
              <a:gd name="T54" fmla="*/ 1227 w 2762"/>
              <a:gd name="T55" fmla="*/ 12 h 413"/>
              <a:gd name="T56" fmla="*/ 1270 w 2762"/>
              <a:gd name="T57" fmla="*/ 67 h 413"/>
              <a:gd name="T58" fmla="*/ 1298 w 2762"/>
              <a:gd name="T59" fmla="*/ 134 h 413"/>
              <a:gd name="T60" fmla="*/ 1324 w 2762"/>
              <a:gd name="T61" fmla="*/ 218 h 413"/>
              <a:gd name="T62" fmla="*/ 1377 w 2762"/>
              <a:gd name="T63" fmla="*/ 348 h 413"/>
              <a:gd name="T64" fmla="*/ 1452 w 2762"/>
              <a:gd name="T65" fmla="*/ 412 h 413"/>
              <a:gd name="T66" fmla="*/ 1516 w 2762"/>
              <a:gd name="T67" fmla="*/ 343 h 413"/>
              <a:gd name="T68" fmla="*/ 1563 w 2762"/>
              <a:gd name="T69" fmla="*/ 203 h 413"/>
              <a:gd name="T70" fmla="*/ 1586 w 2762"/>
              <a:gd name="T71" fmla="*/ 81 h 413"/>
              <a:gd name="T72" fmla="*/ 1636 w 2762"/>
              <a:gd name="T73" fmla="*/ 12 h 413"/>
              <a:gd name="T74" fmla="*/ 1683 w 2762"/>
              <a:gd name="T75" fmla="*/ 12 h 413"/>
              <a:gd name="T76" fmla="*/ 1734 w 2762"/>
              <a:gd name="T77" fmla="*/ 81 h 413"/>
              <a:gd name="T78" fmla="*/ 1781 w 2762"/>
              <a:gd name="T79" fmla="*/ 212 h 413"/>
              <a:gd name="T80" fmla="*/ 1829 w 2762"/>
              <a:gd name="T81" fmla="*/ 331 h 413"/>
              <a:gd name="T82" fmla="*/ 1890 w 2762"/>
              <a:gd name="T83" fmla="*/ 392 h 413"/>
              <a:gd name="T84" fmla="*/ 1958 w 2762"/>
              <a:gd name="T85" fmla="*/ 327 h 413"/>
              <a:gd name="T86" fmla="*/ 1997 w 2762"/>
              <a:gd name="T87" fmla="*/ 203 h 413"/>
              <a:gd name="T88" fmla="*/ 2045 w 2762"/>
              <a:gd name="T89" fmla="*/ 64 h 413"/>
              <a:gd name="T90" fmla="*/ 2093 w 2762"/>
              <a:gd name="T91" fmla="*/ 12 h 413"/>
              <a:gd name="T92" fmla="*/ 2141 w 2762"/>
              <a:gd name="T93" fmla="*/ 29 h 413"/>
              <a:gd name="T94" fmla="*/ 2213 w 2762"/>
              <a:gd name="T95" fmla="*/ 186 h 413"/>
              <a:gd name="T96" fmla="*/ 2263 w 2762"/>
              <a:gd name="T97" fmla="*/ 322 h 413"/>
              <a:gd name="T98" fmla="*/ 2339 w 2762"/>
              <a:gd name="T99" fmla="*/ 394 h 413"/>
              <a:gd name="T100" fmla="*/ 2408 w 2762"/>
              <a:gd name="T101" fmla="*/ 325 h 413"/>
              <a:gd name="T102" fmla="*/ 2429 w 2762"/>
              <a:gd name="T103" fmla="*/ 253 h 413"/>
              <a:gd name="T104" fmla="*/ 2434 w 2762"/>
              <a:gd name="T105" fmla="*/ 210 h 413"/>
              <a:gd name="T106" fmla="*/ 2496 w 2762"/>
              <a:gd name="T107" fmla="*/ 205 h 413"/>
              <a:gd name="T108" fmla="*/ 2572 w 2762"/>
              <a:gd name="T109" fmla="*/ 206 h 413"/>
              <a:gd name="T110" fmla="*/ 2762 w 2762"/>
              <a:gd name="T111" fmla="*/ 204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62" h="413">
                <a:moveTo>
                  <a:pt x="8" y="200"/>
                </a:moveTo>
                <a:cubicBezTo>
                  <a:pt x="9" y="199"/>
                  <a:pt x="9" y="192"/>
                  <a:pt x="8" y="192"/>
                </a:cubicBezTo>
                <a:cubicBezTo>
                  <a:pt x="7" y="192"/>
                  <a:pt x="0" y="200"/>
                  <a:pt x="0" y="200"/>
                </a:cubicBezTo>
                <a:cubicBezTo>
                  <a:pt x="0" y="200"/>
                  <a:pt x="7" y="192"/>
                  <a:pt x="8" y="192"/>
                </a:cubicBezTo>
                <a:cubicBezTo>
                  <a:pt x="9" y="192"/>
                  <a:pt x="1" y="178"/>
                  <a:pt x="8" y="203"/>
                </a:cubicBezTo>
                <a:cubicBezTo>
                  <a:pt x="15" y="228"/>
                  <a:pt x="31" y="309"/>
                  <a:pt x="48" y="343"/>
                </a:cubicBezTo>
                <a:cubicBezTo>
                  <a:pt x="64" y="375"/>
                  <a:pt x="85" y="396"/>
                  <a:pt x="105" y="400"/>
                </a:cubicBezTo>
                <a:cubicBezTo>
                  <a:pt x="124" y="404"/>
                  <a:pt x="146" y="397"/>
                  <a:pt x="164" y="365"/>
                </a:cubicBezTo>
                <a:cubicBezTo>
                  <a:pt x="183" y="334"/>
                  <a:pt x="199" y="260"/>
                  <a:pt x="215" y="212"/>
                </a:cubicBezTo>
                <a:cubicBezTo>
                  <a:pt x="231" y="164"/>
                  <a:pt x="245" y="111"/>
                  <a:pt x="265" y="78"/>
                </a:cubicBezTo>
                <a:cubicBezTo>
                  <a:pt x="283" y="46"/>
                  <a:pt x="307" y="16"/>
                  <a:pt x="329" y="15"/>
                </a:cubicBezTo>
                <a:cubicBezTo>
                  <a:pt x="350" y="14"/>
                  <a:pt x="371" y="40"/>
                  <a:pt x="393" y="72"/>
                </a:cubicBezTo>
                <a:cubicBezTo>
                  <a:pt x="412" y="104"/>
                  <a:pt x="435" y="161"/>
                  <a:pt x="450" y="206"/>
                </a:cubicBezTo>
                <a:cubicBezTo>
                  <a:pt x="464" y="251"/>
                  <a:pt x="465" y="306"/>
                  <a:pt x="481" y="339"/>
                </a:cubicBezTo>
                <a:cubicBezTo>
                  <a:pt x="497" y="373"/>
                  <a:pt x="527" y="408"/>
                  <a:pt x="550" y="409"/>
                </a:cubicBezTo>
                <a:cubicBezTo>
                  <a:pt x="571" y="409"/>
                  <a:pt x="596" y="379"/>
                  <a:pt x="617" y="343"/>
                </a:cubicBezTo>
                <a:cubicBezTo>
                  <a:pt x="639" y="306"/>
                  <a:pt x="656" y="235"/>
                  <a:pt x="673" y="189"/>
                </a:cubicBezTo>
                <a:cubicBezTo>
                  <a:pt x="690" y="142"/>
                  <a:pt x="703" y="93"/>
                  <a:pt x="721" y="64"/>
                </a:cubicBezTo>
                <a:cubicBezTo>
                  <a:pt x="739" y="35"/>
                  <a:pt x="762" y="19"/>
                  <a:pt x="781" y="18"/>
                </a:cubicBezTo>
                <a:cubicBezTo>
                  <a:pt x="801" y="16"/>
                  <a:pt x="824" y="27"/>
                  <a:pt x="841" y="58"/>
                </a:cubicBezTo>
                <a:cubicBezTo>
                  <a:pt x="860" y="89"/>
                  <a:pt x="873" y="160"/>
                  <a:pt x="890" y="203"/>
                </a:cubicBezTo>
                <a:cubicBezTo>
                  <a:pt x="906" y="246"/>
                  <a:pt x="916" y="288"/>
                  <a:pt x="935" y="319"/>
                </a:cubicBezTo>
                <a:cubicBezTo>
                  <a:pt x="952" y="350"/>
                  <a:pt x="974" y="389"/>
                  <a:pt x="993" y="389"/>
                </a:cubicBezTo>
                <a:cubicBezTo>
                  <a:pt x="1014" y="389"/>
                  <a:pt x="1039" y="352"/>
                  <a:pt x="1059" y="319"/>
                </a:cubicBezTo>
                <a:cubicBezTo>
                  <a:pt x="1077" y="286"/>
                  <a:pt x="1095" y="214"/>
                  <a:pt x="1101" y="191"/>
                </a:cubicBezTo>
                <a:cubicBezTo>
                  <a:pt x="1111" y="170"/>
                  <a:pt x="1096" y="209"/>
                  <a:pt x="1107" y="186"/>
                </a:cubicBezTo>
                <a:cubicBezTo>
                  <a:pt x="1116" y="162"/>
                  <a:pt x="1142" y="81"/>
                  <a:pt x="1164" y="52"/>
                </a:cubicBezTo>
                <a:cubicBezTo>
                  <a:pt x="1182" y="23"/>
                  <a:pt x="1210" y="9"/>
                  <a:pt x="1227" y="12"/>
                </a:cubicBezTo>
                <a:cubicBezTo>
                  <a:pt x="1244" y="14"/>
                  <a:pt x="1258" y="47"/>
                  <a:pt x="1270" y="67"/>
                </a:cubicBezTo>
                <a:cubicBezTo>
                  <a:pt x="1283" y="87"/>
                  <a:pt x="1292" y="108"/>
                  <a:pt x="1298" y="134"/>
                </a:cubicBezTo>
                <a:cubicBezTo>
                  <a:pt x="1308" y="158"/>
                  <a:pt x="1310" y="182"/>
                  <a:pt x="1324" y="218"/>
                </a:cubicBezTo>
                <a:cubicBezTo>
                  <a:pt x="1336" y="253"/>
                  <a:pt x="1354" y="316"/>
                  <a:pt x="1377" y="348"/>
                </a:cubicBezTo>
                <a:cubicBezTo>
                  <a:pt x="1396" y="380"/>
                  <a:pt x="1427" y="413"/>
                  <a:pt x="1452" y="412"/>
                </a:cubicBezTo>
                <a:cubicBezTo>
                  <a:pt x="1476" y="411"/>
                  <a:pt x="1496" y="377"/>
                  <a:pt x="1516" y="343"/>
                </a:cubicBezTo>
                <a:cubicBezTo>
                  <a:pt x="1536" y="307"/>
                  <a:pt x="1552" y="246"/>
                  <a:pt x="1563" y="203"/>
                </a:cubicBezTo>
                <a:cubicBezTo>
                  <a:pt x="1576" y="160"/>
                  <a:pt x="1576" y="113"/>
                  <a:pt x="1586" y="81"/>
                </a:cubicBezTo>
                <a:cubicBezTo>
                  <a:pt x="1600" y="49"/>
                  <a:pt x="1620" y="23"/>
                  <a:pt x="1636" y="12"/>
                </a:cubicBezTo>
                <a:cubicBezTo>
                  <a:pt x="1652" y="0"/>
                  <a:pt x="1667" y="0"/>
                  <a:pt x="1683" y="12"/>
                </a:cubicBezTo>
                <a:cubicBezTo>
                  <a:pt x="1699" y="23"/>
                  <a:pt x="1715" y="48"/>
                  <a:pt x="1734" y="81"/>
                </a:cubicBezTo>
                <a:cubicBezTo>
                  <a:pt x="1748" y="114"/>
                  <a:pt x="1764" y="170"/>
                  <a:pt x="1781" y="212"/>
                </a:cubicBezTo>
                <a:cubicBezTo>
                  <a:pt x="1797" y="253"/>
                  <a:pt x="1811" y="301"/>
                  <a:pt x="1829" y="331"/>
                </a:cubicBezTo>
                <a:cubicBezTo>
                  <a:pt x="1847" y="361"/>
                  <a:pt x="1868" y="392"/>
                  <a:pt x="1890" y="392"/>
                </a:cubicBezTo>
                <a:cubicBezTo>
                  <a:pt x="1911" y="391"/>
                  <a:pt x="1940" y="359"/>
                  <a:pt x="1958" y="327"/>
                </a:cubicBezTo>
                <a:cubicBezTo>
                  <a:pt x="1977" y="296"/>
                  <a:pt x="1982" y="247"/>
                  <a:pt x="1997" y="203"/>
                </a:cubicBezTo>
                <a:cubicBezTo>
                  <a:pt x="2011" y="159"/>
                  <a:pt x="2028" y="96"/>
                  <a:pt x="2045" y="64"/>
                </a:cubicBezTo>
                <a:cubicBezTo>
                  <a:pt x="2062" y="32"/>
                  <a:pt x="2077" y="18"/>
                  <a:pt x="2093" y="12"/>
                </a:cubicBezTo>
                <a:cubicBezTo>
                  <a:pt x="2109" y="6"/>
                  <a:pt x="2121" y="0"/>
                  <a:pt x="2141" y="29"/>
                </a:cubicBezTo>
                <a:cubicBezTo>
                  <a:pt x="2162" y="58"/>
                  <a:pt x="2194" y="137"/>
                  <a:pt x="2213" y="186"/>
                </a:cubicBezTo>
                <a:cubicBezTo>
                  <a:pt x="2235" y="235"/>
                  <a:pt x="2243" y="287"/>
                  <a:pt x="2263" y="322"/>
                </a:cubicBezTo>
                <a:cubicBezTo>
                  <a:pt x="2283" y="357"/>
                  <a:pt x="2315" y="394"/>
                  <a:pt x="2339" y="394"/>
                </a:cubicBezTo>
                <a:cubicBezTo>
                  <a:pt x="2364" y="395"/>
                  <a:pt x="2394" y="349"/>
                  <a:pt x="2408" y="325"/>
                </a:cubicBezTo>
                <a:cubicBezTo>
                  <a:pt x="2422" y="301"/>
                  <a:pt x="2426" y="272"/>
                  <a:pt x="2429" y="253"/>
                </a:cubicBezTo>
                <a:cubicBezTo>
                  <a:pt x="2434" y="233"/>
                  <a:pt x="2422" y="217"/>
                  <a:pt x="2434" y="210"/>
                </a:cubicBezTo>
                <a:cubicBezTo>
                  <a:pt x="2444" y="202"/>
                  <a:pt x="2473" y="206"/>
                  <a:pt x="2496" y="205"/>
                </a:cubicBezTo>
                <a:cubicBezTo>
                  <a:pt x="2518" y="205"/>
                  <a:pt x="2528" y="206"/>
                  <a:pt x="2572" y="206"/>
                </a:cubicBezTo>
                <a:cubicBezTo>
                  <a:pt x="2616" y="206"/>
                  <a:pt x="2723" y="204"/>
                  <a:pt x="2762" y="204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0" name="Freeform 44"/>
          <p:cNvSpPr>
            <a:spLocks/>
          </p:cNvSpPr>
          <p:nvPr/>
        </p:nvSpPr>
        <p:spPr bwMode="auto">
          <a:xfrm>
            <a:off x="0" y="3416300"/>
            <a:ext cx="3779838" cy="533400"/>
          </a:xfrm>
          <a:custGeom>
            <a:avLst/>
            <a:gdLst>
              <a:gd name="T0" fmla="*/ 2520 w 2533"/>
              <a:gd name="T1" fmla="*/ 165 h 336"/>
              <a:gd name="T2" fmla="*/ 2520 w 2533"/>
              <a:gd name="T3" fmla="*/ 165 h 336"/>
              <a:gd name="T4" fmla="*/ 2504 w 2533"/>
              <a:gd name="T5" fmla="*/ 165 h 336"/>
              <a:gd name="T6" fmla="*/ 2520 w 2533"/>
              <a:gd name="T7" fmla="*/ 165 h 336"/>
              <a:gd name="T8" fmla="*/ 2528 w 2533"/>
              <a:gd name="T9" fmla="*/ 171 h 336"/>
              <a:gd name="T10" fmla="*/ 2491 w 2533"/>
              <a:gd name="T11" fmla="*/ 57 h 336"/>
              <a:gd name="T12" fmla="*/ 2437 w 2533"/>
              <a:gd name="T13" fmla="*/ 10 h 336"/>
              <a:gd name="T14" fmla="*/ 2381 w 2533"/>
              <a:gd name="T15" fmla="*/ 39 h 336"/>
              <a:gd name="T16" fmla="*/ 2332 w 2533"/>
              <a:gd name="T17" fmla="*/ 164 h 336"/>
              <a:gd name="T18" fmla="*/ 2286 w 2533"/>
              <a:gd name="T19" fmla="*/ 272 h 336"/>
              <a:gd name="T20" fmla="*/ 2226 w 2533"/>
              <a:gd name="T21" fmla="*/ 324 h 336"/>
              <a:gd name="T22" fmla="*/ 2165 w 2533"/>
              <a:gd name="T23" fmla="*/ 277 h 336"/>
              <a:gd name="T24" fmla="*/ 2112 w 2533"/>
              <a:gd name="T25" fmla="*/ 168 h 336"/>
              <a:gd name="T26" fmla="*/ 2082 w 2533"/>
              <a:gd name="T27" fmla="*/ 60 h 336"/>
              <a:gd name="T28" fmla="*/ 2018 w 2533"/>
              <a:gd name="T29" fmla="*/ 3 h 336"/>
              <a:gd name="T30" fmla="*/ 1953 w 2533"/>
              <a:gd name="T31" fmla="*/ 57 h 336"/>
              <a:gd name="T32" fmla="*/ 1900 w 2533"/>
              <a:gd name="T33" fmla="*/ 182 h 336"/>
              <a:gd name="T34" fmla="*/ 1855 w 2533"/>
              <a:gd name="T35" fmla="*/ 284 h 336"/>
              <a:gd name="T36" fmla="*/ 1798 w 2533"/>
              <a:gd name="T37" fmla="*/ 322 h 336"/>
              <a:gd name="T38" fmla="*/ 1741 w 2533"/>
              <a:gd name="T39" fmla="*/ 289 h 336"/>
              <a:gd name="T40" fmla="*/ 1695 w 2533"/>
              <a:gd name="T41" fmla="*/ 171 h 336"/>
              <a:gd name="T42" fmla="*/ 1653 w 2533"/>
              <a:gd name="T43" fmla="*/ 77 h 336"/>
              <a:gd name="T44" fmla="*/ 1598 w 2533"/>
              <a:gd name="T45" fmla="*/ 20 h 336"/>
              <a:gd name="T46" fmla="*/ 1536 w 2533"/>
              <a:gd name="T47" fmla="*/ 77 h 336"/>
              <a:gd name="T48" fmla="*/ 1496 w 2533"/>
              <a:gd name="T49" fmla="*/ 180 h 336"/>
              <a:gd name="T50" fmla="*/ 1490 w 2533"/>
              <a:gd name="T51" fmla="*/ 185 h 336"/>
              <a:gd name="T52" fmla="*/ 1437 w 2533"/>
              <a:gd name="T53" fmla="*/ 294 h 336"/>
              <a:gd name="T54" fmla="*/ 1377 w 2533"/>
              <a:gd name="T55" fmla="*/ 327 h 336"/>
              <a:gd name="T56" fmla="*/ 1336 w 2533"/>
              <a:gd name="T57" fmla="*/ 282 h 336"/>
              <a:gd name="T58" fmla="*/ 1310 w 2533"/>
              <a:gd name="T59" fmla="*/ 227 h 336"/>
              <a:gd name="T60" fmla="*/ 1285 w 2533"/>
              <a:gd name="T61" fmla="*/ 159 h 336"/>
              <a:gd name="T62" fmla="*/ 1235 w 2533"/>
              <a:gd name="T63" fmla="*/ 53 h 336"/>
              <a:gd name="T64" fmla="*/ 1165 w 2533"/>
              <a:gd name="T65" fmla="*/ 1 h 336"/>
              <a:gd name="T66" fmla="*/ 1104 w 2533"/>
              <a:gd name="T67" fmla="*/ 57 h 336"/>
              <a:gd name="T68" fmla="*/ 1059 w 2533"/>
              <a:gd name="T69" fmla="*/ 171 h 336"/>
              <a:gd name="T70" fmla="*/ 1037 w 2533"/>
              <a:gd name="T71" fmla="*/ 270 h 336"/>
              <a:gd name="T72" fmla="*/ 991 w 2533"/>
              <a:gd name="T73" fmla="*/ 327 h 336"/>
              <a:gd name="T74" fmla="*/ 946 w 2533"/>
              <a:gd name="T75" fmla="*/ 327 h 336"/>
              <a:gd name="T76" fmla="*/ 899 w 2533"/>
              <a:gd name="T77" fmla="*/ 270 h 336"/>
              <a:gd name="T78" fmla="*/ 854 w 2533"/>
              <a:gd name="T79" fmla="*/ 164 h 336"/>
              <a:gd name="T80" fmla="*/ 809 w 2533"/>
              <a:gd name="T81" fmla="*/ 67 h 336"/>
              <a:gd name="T82" fmla="*/ 750 w 2533"/>
              <a:gd name="T83" fmla="*/ 17 h 336"/>
              <a:gd name="T84" fmla="*/ 686 w 2533"/>
              <a:gd name="T85" fmla="*/ 70 h 336"/>
              <a:gd name="T86" fmla="*/ 649 w 2533"/>
              <a:gd name="T87" fmla="*/ 171 h 336"/>
              <a:gd name="T88" fmla="*/ 605 w 2533"/>
              <a:gd name="T89" fmla="*/ 284 h 336"/>
              <a:gd name="T90" fmla="*/ 559 w 2533"/>
              <a:gd name="T91" fmla="*/ 327 h 336"/>
              <a:gd name="T92" fmla="*/ 513 w 2533"/>
              <a:gd name="T93" fmla="*/ 313 h 336"/>
              <a:gd name="T94" fmla="*/ 446 w 2533"/>
              <a:gd name="T95" fmla="*/ 185 h 336"/>
              <a:gd name="T96" fmla="*/ 398 w 2533"/>
              <a:gd name="T97" fmla="*/ 74 h 336"/>
              <a:gd name="T98" fmla="*/ 326 w 2533"/>
              <a:gd name="T99" fmla="*/ 15 h 336"/>
              <a:gd name="T100" fmla="*/ 262 w 2533"/>
              <a:gd name="T101" fmla="*/ 72 h 336"/>
              <a:gd name="T102" fmla="*/ 241 w 2533"/>
              <a:gd name="T103" fmla="*/ 131 h 336"/>
              <a:gd name="T104" fmla="*/ 237 w 2533"/>
              <a:gd name="T105" fmla="*/ 166 h 336"/>
              <a:gd name="T106" fmla="*/ 179 w 2533"/>
              <a:gd name="T107" fmla="*/ 169 h 336"/>
              <a:gd name="T108" fmla="*/ 107 w 2533"/>
              <a:gd name="T109" fmla="*/ 168 h 336"/>
              <a:gd name="T110" fmla="*/ 0 w 2533"/>
              <a:gd name="T111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3" h="336">
                <a:moveTo>
                  <a:pt x="2520" y="165"/>
                </a:moveTo>
                <a:cubicBezTo>
                  <a:pt x="2519" y="165"/>
                  <a:pt x="2523" y="165"/>
                  <a:pt x="2520" y="165"/>
                </a:cubicBezTo>
                <a:cubicBezTo>
                  <a:pt x="2517" y="165"/>
                  <a:pt x="2504" y="165"/>
                  <a:pt x="2504" y="165"/>
                </a:cubicBezTo>
                <a:cubicBezTo>
                  <a:pt x="2504" y="165"/>
                  <a:pt x="2516" y="164"/>
                  <a:pt x="2520" y="165"/>
                </a:cubicBezTo>
                <a:cubicBezTo>
                  <a:pt x="2524" y="166"/>
                  <a:pt x="2533" y="189"/>
                  <a:pt x="2528" y="171"/>
                </a:cubicBezTo>
                <a:cubicBezTo>
                  <a:pt x="2523" y="153"/>
                  <a:pt x="2507" y="84"/>
                  <a:pt x="2491" y="57"/>
                </a:cubicBezTo>
                <a:cubicBezTo>
                  <a:pt x="2475" y="31"/>
                  <a:pt x="2456" y="14"/>
                  <a:pt x="2437" y="10"/>
                </a:cubicBezTo>
                <a:cubicBezTo>
                  <a:pt x="2419" y="7"/>
                  <a:pt x="2399" y="13"/>
                  <a:pt x="2381" y="39"/>
                </a:cubicBezTo>
                <a:cubicBezTo>
                  <a:pt x="2363" y="64"/>
                  <a:pt x="2348" y="125"/>
                  <a:pt x="2332" y="164"/>
                </a:cubicBezTo>
                <a:cubicBezTo>
                  <a:pt x="2318" y="203"/>
                  <a:pt x="2305" y="245"/>
                  <a:pt x="2286" y="272"/>
                </a:cubicBezTo>
                <a:cubicBezTo>
                  <a:pt x="2269" y="299"/>
                  <a:pt x="2246" y="323"/>
                  <a:pt x="2226" y="324"/>
                </a:cubicBezTo>
                <a:cubicBezTo>
                  <a:pt x="2206" y="325"/>
                  <a:pt x="2185" y="303"/>
                  <a:pt x="2165" y="277"/>
                </a:cubicBezTo>
                <a:cubicBezTo>
                  <a:pt x="2147" y="251"/>
                  <a:pt x="2125" y="205"/>
                  <a:pt x="2112" y="168"/>
                </a:cubicBezTo>
                <a:cubicBezTo>
                  <a:pt x="2098" y="132"/>
                  <a:pt x="2097" y="87"/>
                  <a:pt x="2082" y="60"/>
                </a:cubicBezTo>
                <a:cubicBezTo>
                  <a:pt x="2066" y="33"/>
                  <a:pt x="2039" y="4"/>
                  <a:pt x="2018" y="3"/>
                </a:cubicBezTo>
                <a:cubicBezTo>
                  <a:pt x="1997" y="3"/>
                  <a:pt x="1972" y="28"/>
                  <a:pt x="1953" y="57"/>
                </a:cubicBezTo>
                <a:cubicBezTo>
                  <a:pt x="1933" y="87"/>
                  <a:pt x="1917" y="145"/>
                  <a:pt x="1900" y="182"/>
                </a:cubicBezTo>
                <a:cubicBezTo>
                  <a:pt x="1884" y="220"/>
                  <a:pt x="1872" y="261"/>
                  <a:pt x="1855" y="284"/>
                </a:cubicBezTo>
                <a:cubicBezTo>
                  <a:pt x="1838" y="308"/>
                  <a:pt x="1816" y="321"/>
                  <a:pt x="1798" y="322"/>
                </a:cubicBezTo>
                <a:cubicBezTo>
                  <a:pt x="1779" y="323"/>
                  <a:pt x="1757" y="314"/>
                  <a:pt x="1741" y="289"/>
                </a:cubicBezTo>
                <a:cubicBezTo>
                  <a:pt x="1724" y="264"/>
                  <a:pt x="1711" y="206"/>
                  <a:pt x="1695" y="171"/>
                </a:cubicBezTo>
                <a:cubicBezTo>
                  <a:pt x="1680" y="135"/>
                  <a:pt x="1671" y="101"/>
                  <a:pt x="1653" y="77"/>
                </a:cubicBezTo>
                <a:cubicBezTo>
                  <a:pt x="1637" y="51"/>
                  <a:pt x="1617" y="20"/>
                  <a:pt x="1598" y="20"/>
                </a:cubicBezTo>
                <a:cubicBezTo>
                  <a:pt x="1578" y="20"/>
                  <a:pt x="1555" y="49"/>
                  <a:pt x="1536" y="77"/>
                </a:cubicBezTo>
                <a:cubicBezTo>
                  <a:pt x="1518" y="103"/>
                  <a:pt x="1501" y="162"/>
                  <a:pt x="1496" y="180"/>
                </a:cubicBezTo>
                <a:cubicBezTo>
                  <a:pt x="1487" y="198"/>
                  <a:pt x="1500" y="166"/>
                  <a:pt x="1490" y="185"/>
                </a:cubicBezTo>
                <a:cubicBezTo>
                  <a:pt x="1481" y="204"/>
                  <a:pt x="1457" y="270"/>
                  <a:pt x="1437" y="294"/>
                </a:cubicBezTo>
                <a:cubicBezTo>
                  <a:pt x="1419" y="317"/>
                  <a:pt x="1394" y="329"/>
                  <a:pt x="1377" y="327"/>
                </a:cubicBezTo>
                <a:cubicBezTo>
                  <a:pt x="1361" y="324"/>
                  <a:pt x="1347" y="298"/>
                  <a:pt x="1336" y="282"/>
                </a:cubicBezTo>
                <a:cubicBezTo>
                  <a:pt x="1324" y="265"/>
                  <a:pt x="1316" y="248"/>
                  <a:pt x="1310" y="227"/>
                </a:cubicBezTo>
                <a:cubicBezTo>
                  <a:pt x="1301" y="207"/>
                  <a:pt x="1299" y="188"/>
                  <a:pt x="1285" y="159"/>
                </a:cubicBezTo>
                <a:cubicBezTo>
                  <a:pt x="1274" y="130"/>
                  <a:pt x="1258" y="79"/>
                  <a:pt x="1235" y="53"/>
                </a:cubicBezTo>
                <a:cubicBezTo>
                  <a:pt x="1217" y="27"/>
                  <a:pt x="1188" y="0"/>
                  <a:pt x="1165" y="1"/>
                </a:cubicBezTo>
                <a:cubicBezTo>
                  <a:pt x="1141" y="2"/>
                  <a:pt x="1122" y="29"/>
                  <a:pt x="1104" y="57"/>
                </a:cubicBezTo>
                <a:cubicBezTo>
                  <a:pt x="1086" y="86"/>
                  <a:pt x="1070" y="135"/>
                  <a:pt x="1059" y="171"/>
                </a:cubicBezTo>
                <a:cubicBezTo>
                  <a:pt x="1047" y="206"/>
                  <a:pt x="1047" y="244"/>
                  <a:pt x="1037" y="270"/>
                </a:cubicBezTo>
                <a:cubicBezTo>
                  <a:pt x="1025" y="296"/>
                  <a:pt x="1006" y="317"/>
                  <a:pt x="991" y="327"/>
                </a:cubicBezTo>
                <a:cubicBezTo>
                  <a:pt x="975" y="336"/>
                  <a:pt x="961" y="336"/>
                  <a:pt x="946" y="327"/>
                </a:cubicBezTo>
                <a:cubicBezTo>
                  <a:pt x="931" y="317"/>
                  <a:pt x="915" y="297"/>
                  <a:pt x="899" y="270"/>
                </a:cubicBezTo>
                <a:cubicBezTo>
                  <a:pt x="884" y="243"/>
                  <a:pt x="870" y="198"/>
                  <a:pt x="854" y="164"/>
                </a:cubicBezTo>
                <a:cubicBezTo>
                  <a:pt x="839" y="130"/>
                  <a:pt x="824" y="91"/>
                  <a:pt x="809" y="67"/>
                </a:cubicBezTo>
                <a:cubicBezTo>
                  <a:pt x="792" y="42"/>
                  <a:pt x="771" y="17"/>
                  <a:pt x="750" y="17"/>
                </a:cubicBezTo>
                <a:cubicBezTo>
                  <a:pt x="731" y="18"/>
                  <a:pt x="704" y="44"/>
                  <a:pt x="686" y="70"/>
                </a:cubicBezTo>
                <a:cubicBezTo>
                  <a:pt x="668" y="95"/>
                  <a:pt x="664" y="135"/>
                  <a:pt x="649" y="171"/>
                </a:cubicBezTo>
                <a:cubicBezTo>
                  <a:pt x="637" y="206"/>
                  <a:pt x="621" y="258"/>
                  <a:pt x="605" y="284"/>
                </a:cubicBezTo>
                <a:cubicBezTo>
                  <a:pt x="589" y="310"/>
                  <a:pt x="574" y="322"/>
                  <a:pt x="559" y="327"/>
                </a:cubicBezTo>
                <a:cubicBezTo>
                  <a:pt x="544" y="331"/>
                  <a:pt x="532" y="336"/>
                  <a:pt x="513" y="313"/>
                </a:cubicBezTo>
                <a:cubicBezTo>
                  <a:pt x="494" y="289"/>
                  <a:pt x="463" y="225"/>
                  <a:pt x="446" y="185"/>
                </a:cubicBezTo>
                <a:cubicBezTo>
                  <a:pt x="426" y="145"/>
                  <a:pt x="418" y="103"/>
                  <a:pt x="398" y="74"/>
                </a:cubicBezTo>
                <a:cubicBezTo>
                  <a:pt x="380" y="46"/>
                  <a:pt x="349" y="15"/>
                  <a:pt x="326" y="15"/>
                </a:cubicBezTo>
                <a:cubicBezTo>
                  <a:pt x="304" y="15"/>
                  <a:pt x="275" y="52"/>
                  <a:pt x="262" y="72"/>
                </a:cubicBezTo>
                <a:cubicBezTo>
                  <a:pt x="247" y="91"/>
                  <a:pt x="245" y="115"/>
                  <a:pt x="241" y="131"/>
                </a:cubicBezTo>
                <a:cubicBezTo>
                  <a:pt x="237" y="146"/>
                  <a:pt x="247" y="159"/>
                  <a:pt x="237" y="166"/>
                </a:cubicBezTo>
                <a:cubicBezTo>
                  <a:pt x="227" y="172"/>
                  <a:pt x="201" y="168"/>
                  <a:pt x="179" y="169"/>
                </a:cubicBezTo>
                <a:cubicBezTo>
                  <a:pt x="158" y="169"/>
                  <a:pt x="137" y="168"/>
                  <a:pt x="107" y="168"/>
                </a:cubicBezTo>
                <a:cubicBezTo>
                  <a:pt x="77" y="168"/>
                  <a:pt x="22" y="168"/>
                  <a:pt x="0" y="168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1" name="Freeform 45"/>
          <p:cNvSpPr>
            <a:spLocks/>
          </p:cNvSpPr>
          <p:nvPr/>
        </p:nvSpPr>
        <p:spPr bwMode="auto">
          <a:xfrm>
            <a:off x="5029200" y="3886200"/>
            <a:ext cx="3582988" cy="2479675"/>
          </a:xfrm>
          <a:custGeom>
            <a:avLst/>
            <a:gdLst>
              <a:gd name="T0" fmla="*/ 0 w 2257"/>
              <a:gd name="T1" fmla="*/ 93 h 1562"/>
              <a:gd name="T2" fmla="*/ 105 w 2257"/>
              <a:gd name="T3" fmla="*/ 14 h 1562"/>
              <a:gd name="T4" fmla="*/ 157 w 2257"/>
              <a:gd name="T5" fmla="*/ 8 h 1562"/>
              <a:gd name="T6" fmla="*/ 193 w 2257"/>
              <a:gd name="T7" fmla="*/ 61 h 1562"/>
              <a:gd name="T8" fmla="*/ 165 w 2257"/>
              <a:gd name="T9" fmla="*/ 192 h 1562"/>
              <a:gd name="T10" fmla="*/ 132 w 2257"/>
              <a:gd name="T11" fmla="*/ 306 h 1562"/>
              <a:gd name="T12" fmla="*/ 147 w 2257"/>
              <a:gd name="T13" fmla="*/ 372 h 1562"/>
              <a:gd name="T14" fmla="*/ 205 w 2257"/>
              <a:gd name="T15" fmla="*/ 375 h 1562"/>
              <a:gd name="T16" fmla="*/ 310 w 2257"/>
              <a:gd name="T17" fmla="*/ 294 h 1562"/>
              <a:gd name="T18" fmla="*/ 405 w 2257"/>
              <a:gd name="T19" fmla="*/ 227 h 1562"/>
              <a:gd name="T20" fmla="*/ 478 w 2257"/>
              <a:gd name="T21" fmla="*/ 213 h 1562"/>
              <a:gd name="T22" fmla="*/ 499 w 2257"/>
              <a:gd name="T23" fmla="*/ 282 h 1562"/>
              <a:gd name="T24" fmla="*/ 480 w 2257"/>
              <a:gd name="T25" fmla="*/ 400 h 1562"/>
              <a:gd name="T26" fmla="*/ 443 w 2257"/>
              <a:gd name="T27" fmla="*/ 505 h 1562"/>
              <a:gd name="T28" fmla="*/ 462 w 2257"/>
              <a:gd name="T29" fmla="*/ 585 h 1562"/>
              <a:gd name="T30" fmla="*/ 539 w 2257"/>
              <a:gd name="T31" fmla="*/ 571 h 1562"/>
              <a:gd name="T32" fmla="*/ 648 w 2257"/>
              <a:gd name="T33" fmla="*/ 493 h 1562"/>
              <a:gd name="T34" fmla="*/ 738 w 2257"/>
              <a:gd name="T35" fmla="*/ 430 h 1562"/>
              <a:gd name="T36" fmla="*/ 802 w 2257"/>
              <a:gd name="T37" fmla="*/ 426 h 1562"/>
              <a:gd name="T38" fmla="*/ 827 w 2257"/>
              <a:gd name="T39" fmla="*/ 482 h 1562"/>
              <a:gd name="T40" fmla="*/ 797 w 2257"/>
              <a:gd name="T41" fmla="*/ 603 h 1562"/>
              <a:gd name="T42" fmla="*/ 778 w 2257"/>
              <a:gd name="T43" fmla="*/ 702 h 1562"/>
              <a:gd name="T44" fmla="*/ 789 w 2257"/>
              <a:gd name="T45" fmla="*/ 778 h 1562"/>
              <a:gd name="T46" fmla="*/ 867 w 2257"/>
              <a:gd name="T47" fmla="*/ 760 h 1562"/>
              <a:gd name="T48" fmla="*/ 954 w 2257"/>
              <a:gd name="T49" fmla="*/ 694 h 1562"/>
              <a:gd name="T50" fmla="*/ 960 w 2257"/>
              <a:gd name="T51" fmla="*/ 692 h 1562"/>
              <a:gd name="T52" fmla="*/ 1060 w 2257"/>
              <a:gd name="T53" fmla="*/ 627 h 1562"/>
              <a:gd name="T54" fmla="*/ 1124 w 2257"/>
              <a:gd name="T55" fmla="*/ 629 h 1562"/>
              <a:gd name="T56" fmla="*/ 1129 w 2257"/>
              <a:gd name="T57" fmla="*/ 687 h 1562"/>
              <a:gd name="T58" fmla="*/ 1120 w 2257"/>
              <a:gd name="T59" fmla="*/ 746 h 1562"/>
              <a:gd name="T60" fmla="*/ 1101 w 2257"/>
              <a:gd name="T61" fmla="*/ 815 h 1562"/>
              <a:gd name="T62" fmla="*/ 1081 w 2257"/>
              <a:gd name="T63" fmla="*/ 928 h 1562"/>
              <a:gd name="T64" fmla="*/ 1107 w 2257"/>
              <a:gd name="T65" fmla="*/ 1007 h 1562"/>
              <a:gd name="T66" fmla="*/ 1183 w 2257"/>
              <a:gd name="T67" fmla="*/ 990 h 1562"/>
              <a:gd name="T68" fmla="*/ 1279 w 2257"/>
              <a:gd name="T69" fmla="*/ 917 h 1562"/>
              <a:gd name="T70" fmla="*/ 1350 w 2257"/>
              <a:gd name="T71" fmla="*/ 844 h 1562"/>
              <a:gd name="T72" fmla="*/ 1416 w 2257"/>
              <a:gd name="T73" fmla="*/ 820 h 1562"/>
              <a:gd name="T74" fmla="*/ 1450 w 2257"/>
              <a:gd name="T75" fmla="*/ 842 h 1562"/>
              <a:gd name="T76" fmla="*/ 1455 w 2257"/>
              <a:gd name="T77" fmla="*/ 913 h 1562"/>
              <a:gd name="T78" fmla="*/ 1431 w 2257"/>
              <a:gd name="T79" fmla="*/ 1024 h 1562"/>
              <a:gd name="T80" fmla="*/ 1413 w 2257"/>
              <a:gd name="T81" fmla="*/ 1128 h 1562"/>
              <a:gd name="T82" fmla="*/ 1430 w 2257"/>
              <a:gd name="T83" fmla="*/ 1198 h 1562"/>
              <a:gd name="T84" fmla="*/ 1506 w 2257"/>
              <a:gd name="T85" fmla="*/ 1185 h 1562"/>
              <a:gd name="T86" fmla="*/ 1590 w 2257"/>
              <a:gd name="T87" fmla="*/ 1119 h 1562"/>
              <a:gd name="T88" fmla="*/ 1685 w 2257"/>
              <a:gd name="T89" fmla="*/ 1046 h 1562"/>
              <a:gd name="T90" fmla="*/ 1744 w 2257"/>
              <a:gd name="T91" fmla="*/ 1033 h 1562"/>
              <a:gd name="T92" fmla="*/ 1771 w 2257"/>
              <a:gd name="T93" fmla="*/ 1067 h 1562"/>
              <a:gd name="T94" fmla="*/ 1752 w 2257"/>
              <a:gd name="T95" fmla="*/ 1208 h 1562"/>
              <a:gd name="T96" fmla="*/ 1728 w 2257"/>
              <a:gd name="T97" fmla="*/ 1325 h 1562"/>
              <a:gd name="T98" fmla="*/ 1750 w 2257"/>
              <a:gd name="T99" fmla="*/ 1409 h 1562"/>
              <a:gd name="T100" fmla="*/ 1830 w 2257"/>
              <a:gd name="T101" fmla="*/ 1393 h 1562"/>
              <a:gd name="T102" fmla="*/ 1877 w 2257"/>
              <a:gd name="T103" fmla="*/ 1354 h 1562"/>
              <a:gd name="T104" fmla="*/ 1900 w 2257"/>
              <a:gd name="T105" fmla="*/ 1327 h 1562"/>
              <a:gd name="T106" fmla="*/ 1946 w 2257"/>
              <a:gd name="T107" fmla="*/ 1353 h 1562"/>
              <a:gd name="T108" fmla="*/ 2000 w 2257"/>
              <a:gd name="T109" fmla="*/ 1389 h 1562"/>
              <a:gd name="T110" fmla="*/ 2257 w 2257"/>
              <a:gd name="T111" fmla="*/ 1562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7" h="1562">
                <a:moveTo>
                  <a:pt x="0" y="93"/>
                </a:moveTo>
                <a:cubicBezTo>
                  <a:pt x="17" y="80"/>
                  <a:pt x="79" y="29"/>
                  <a:pt x="105" y="14"/>
                </a:cubicBezTo>
                <a:cubicBezTo>
                  <a:pt x="131" y="0"/>
                  <a:pt x="142" y="1"/>
                  <a:pt x="157" y="8"/>
                </a:cubicBezTo>
                <a:cubicBezTo>
                  <a:pt x="172" y="17"/>
                  <a:pt x="191" y="29"/>
                  <a:pt x="193" y="61"/>
                </a:cubicBezTo>
                <a:cubicBezTo>
                  <a:pt x="194" y="91"/>
                  <a:pt x="175" y="151"/>
                  <a:pt x="165" y="192"/>
                </a:cubicBezTo>
                <a:cubicBezTo>
                  <a:pt x="155" y="233"/>
                  <a:pt x="134" y="275"/>
                  <a:pt x="132" y="306"/>
                </a:cubicBezTo>
                <a:cubicBezTo>
                  <a:pt x="130" y="336"/>
                  <a:pt x="135" y="359"/>
                  <a:pt x="147" y="372"/>
                </a:cubicBezTo>
                <a:cubicBezTo>
                  <a:pt x="159" y="383"/>
                  <a:pt x="178" y="388"/>
                  <a:pt x="205" y="375"/>
                </a:cubicBezTo>
                <a:cubicBezTo>
                  <a:pt x="233" y="363"/>
                  <a:pt x="278" y="320"/>
                  <a:pt x="310" y="294"/>
                </a:cubicBezTo>
                <a:cubicBezTo>
                  <a:pt x="343" y="269"/>
                  <a:pt x="376" y="240"/>
                  <a:pt x="405" y="227"/>
                </a:cubicBezTo>
                <a:cubicBezTo>
                  <a:pt x="432" y="213"/>
                  <a:pt x="463" y="204"/>
                  <a:pt x="478" y="213"/>
                </a:cubicBezTo>
                <a:cubicBezTo>
                  <a:pt x="494" y="222"/>
                  <a:pt x="498" y="251"/>
                  <a:pt x="499" y="282"/>
                </a:cubicBezTo>
                <a:cubicBezTo>
                  <a:pt x="498" y="313"/>
                  <a:pt x="490" y="362"/>
                  <a:pt x="480" y="400"/>
                </a:cubicBezTo>
                <a:cubicBezTo>
                  <a:pt x="470" y="436"/>
                  <a:pt x="446" y="475"/>
                  <a:pt x="443" y="505"/>
                </a:cubicBezTo>
                <a:cubicBezTo>
                  <a:pt x="440" y="535"/>
                  <a:pt x="445" y="573"/>
                  <a:pt x="462" y="585"/>
                </a:cubicBezTo>
                <a:cubicBezTo>
                  <a:pt x="477" y="595"/>
                  <a:pt x="509" y="586"/>
                  <a:pt x="539" y="571"/>
                </a:cubicBezTo>
                <a:cubicBezTo>
                  <a:pt x="571" y="556"/>
                  <a:pt x="615" y="516"/>
                  <a:pt x="648" y="493"/>
                </a:cubicBezTo>
                <a:cubicBezTo>
                  <a:pt x="681" y="469"/>
                  <a:pt x="712" y="440"/>
                  <a:pt x="738" y="430"/>
                </a:cubicBezTo>
                <a:cubicBezTo>
                  <a:pt x="764" y="418"/>
                  <a:pt x="788" y="418"/>
                  <a:pt x="802" y="426"/>
                </a:cubicBezTo>
                <a:cubicBezTo>
                  <a:pt x="816" y="434"/>
                  <a:pt x="828" y="452"/>
                  <a:pt x="827" y="482"/>
                </a:cubicBezTo>
                <a:cubicBezTo>
                  <a:pt x="825" y="510"/>
                  <a:pt x="804" y="566"/>
                  <a:pt x="797" y="603"/>
                </a:cubicBezTo>
                <a:cubicBezTo>
                  <a:pt x="789" y="641"/>
                  <a:pt x="777" y="674"/>
                  <a:pt x="778" y="702"/>
                </a:cubicBezTo>
                <a:cubicBezTo>
                  <a:pt x="776" y="732"/>
                  <a:pt x="774" y="768"/>
                  <a:pt x="789" y="778"/>
                </a:cubicBezTo>
                <a:cubicBezTo>
                  <a:pt x="804" y="787"/>
                  <a:pt x="838" y="775"/>
                  <a:pt x="867" y="760"/>
                </a:cubicBezTo>
                <a:cubicBezTo>
                  <a:pt x="894" y="747"/>
                  <a:pt x="939" y="706"/>
                  <a:pt x="954" y="694"/>
                </a:cubicBezTo>
                <a:cubicBezTo>
                  <a:pt x="970" y="683"/>
                  <a:pt x="942" y="703"/>
                  <a:pt x="960" y="692"/>
                </a:cubicBezTo>
                <a:cubicBezTo>
                  <a:pt x="977" y="681"/>
                  <a:pt x="1031" y="637"/>
                  <a:pt x="1060" y="627"/>
                </a:cubicBezTo>
                <a:cubicBezTo>
                  <a:pt x="1086" y="617"/>
                  <a:pt x="1112" y="619"/>
                  <a:pt x="1124" y="629"/>
                </a:cubicBezTo>
                <a:cubicBezTo>
                  <a:pt x="1135" y="640"/>
                  <a:pt x="1130" y="668"/>
                  <a:pt x="1129" y="687"/>
                </a:cubicBezTo>
                <a:cubicBezTo>
                  <a:pt x="1130" y="707"/>
                  <a:pt x="1127" y="725"/>
                  <a:pt x="1120" y="746"/>
                </a:cubicBezTo>
                <a:cubicBezTo>
                  <a:pt x="1116" y="767"/>
                  <a:pt x="1107" y="784"/>
                  <a:pt x="1101" y="815"/>
                </a:cubicBezTo>
                <a:cubicBezTo>
                  <a:pt x="1094" y="845"/>
                  <a:pt x="1079" y="896"/>
                  <a:pt x="1081" y="928"/>
                </a:cubicBezTo>
                <a:cubicBezTo>
                  <a:pt x="1082" y="960"/>
                  <a:pt x="1089" y="997"/>
                  <a:pt x="1107" y="1007"/>
                </a:cubicBezTo>
                <a:cubicBezTo>
                  <a:pt x="1125" y="1018"/>
                  <a:pt x="1154" y="1004"/>
                  <a:pt x="1183" y="990"/>
                </a:cubicBezTo>
                <a:cubicBezTo>
                  <a:pt x="1213" y="975"/>
                  <a:pt x="1251" y="941"/>
                  <a:pt x="1279" y="917"/>
                </a:cubicBezTo>
                <a:cubicBezTo>
                  <a:pt x="1307" y="893"/>
                  <a:pt x="1328" y="861"/>
                  <a:pt x="1350" y="844"/>
                </a:cubicBezTo>
                <a:cubicBezTo>
                  <a:pt x="1373" y="829"/>
                  <a:pt x="1400" y="821"/>
                  <a:pt x="1416" y="820"/>
                </a:cubicBezTo>
                <a:cubicBezTo>
                  <a:pt x="1433" y="820"/>
                  <a:pt x="1444" y="827"/>
                  <a:pt x="1450" y="842"/>
                </a:cubicBezTo>
                <a:cubicBezTo>
                  <a:pt x="1457" y="858"/>
                  <a:pt x="1457" y="882"/>
                  <a:pt x="1455" y="913"/>
                </a:cubicBezTo>
                <a:cubicBezTo>
                  <a:pt x="1451" y="942"/>
                  <a:pt x="1438" y="988"/>
                  <a:pt x="1431" y="1024"/>
                </a:cubicBezTo>
                <a:cubicBezTo>
                  <a:pt x="1423" y="1059"/>
                  <a:pt x="1413" y="1099"/>
                  <a:pt x="1413" y="1128"/>
                </a:cubicBezTo>
                <a:cubicBezTo>
                  <a:pt x="1412" y="1157"/>
                  <a:pt x="1413" y="1187"/>
                  <a:pt x="1430" y="1198"/>
                </a:cubicBezTo>
                <a:cubicBezTo>
                  <a:pt x="1445" y="1207"/>
                  <a:pt x="1479" y="1198"/>
                  <a:pt x="1506" y="1185"/>
                </a:cubicBezTo>
                <a:cubicBezTo>
                  <a:pt x="1534" y="1173"/>
                  <a:pt x="1559" y="1142"/>
                  <a:pt x="1590" y="1119"/>
                </a:cubicBezTo>
                <a:cubicBezTo>
                  <a:pt x="1618" y="1096"/>
                  <a:pt x="1659" y="1060"/>
                  <a:pt x="1685" y="1046"/>
                </a:cubicBezTo>
                <a:cubicBezTo>
                  <a:pt x="1712" y="1032"/>
                  <a:pt x="1729" y="1029"/>
                  <a:pt x="1744" y="1033"/>
                </a:cubicBezTo>
                <a:cubicBezTo>
                  <a:pt x="1757" y="1037"/>
                  <a:pt x="1769" y="1038"/>
                  <a:pt x="1771" y="1067"/>
                </a:cubicBezTo>
                <a:cubicBezTo>
                  <a:pt x="1772" y="1096"/>
                  <a:pt x="1760" y="1165"/>
                  <a:pt x="1752" y="1208"/>
                </a:cubicBezTo>
                <a:cubicBezTo>
                  <a:pt x="1745" y="1251"/>
                  <a:pt x="1728" y="1290"/>
                  <a:pt x="1728" y="1325"/>
                </a:cubicBezTo>
                <a:cubicBezTo>
                  <a:pt x="1726" y="1357"/>
                  <a:pt x="1732" y="1397"/>
                  <a:pt x="1750" y="1409"/>
                </a:cubicBezTo>
                <a:cubicBezTo>
                  <a:pt x="1767" y="1420"/>
                  <a:pt x="1808" y="1403"/>
                  <a:pt x="1830" y="1393"/>
                </a:cubicBezTo>
                <a:cubicBezTo>
                  <a:pt x="1851" y="1384"/>
                  <a:pt x="1866" y="1365"/>
                  <a:pt x="1877" y="1354"/>
                </a:cubicBezTo>
                <a:cubicBezTo>
                  <a:pt x="1889" y="1343"/>
                  <a:pt x="1889" y="1327"/>
                  <a:pt x="1900" y="1327"/>
                </a:cubicBezTo>
                <a:cubicBezTo>
                  <a:pt x="1911" y="1326"/>
                  <a:pt x="1929" y="1343"/>
                  <a:pt x="1946" y="1353"/>
                </a:cubicBezTo>
                <a:cubicBezTo>
                  <a:pt x="1962" y="1363"/>
                  <a:pt x="1948" y="1354"/>
                  <a:pt x="2000" y="1389"/>
                </a:cubicBezTo>
                <a:cubicBezTo>
                  <a:pt x="2052" y="1424"/>
                  <a:pt x="2204" y="1526"/>
                  <a:pt x="2257" y="1562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2" name="Freeform 46"/>
          <p:cNvSpPr>
            <a:spLocks/>
          </p:cNvSpPr>
          <p:nvPr/>
        </p:nvSpPr>
        <p:spPr bwMode="auto">
          <a:xfrm>
            <a:off x="4340225" y="4224338"/>
            <a:ext cx="533400" cy="4691062"/>
          </a:xfrm>
          <a:custGeom>
            <a:avLst/>
            <a:gdLst>
              <a:gd name="T0" fmla="*/ 163 w 336"/>
              <a:gd name="T1" fmla="*/ 0 h 2555"/>
              <a:gd name="T2" fmla="*/ 286 w 336"/>
              <a:gd name="T3" fmla="*/ 45 h 2555"/>
              <a:gd name="T4" fmla="*/ 319 w 336"/>
              <a:gd name="T5" fmla="*/ 86 h 2555"/>
              <a:gd name="T6" fmla="*/ 295 w 336"/>
              <a:gd name="T7" fmla="*/ 145 h 2555"/>
              <a:gd name="T8" fmla="*/ 170 w 336"/>
              <a:gd name="T9" fmla="*/ 194 h 2555"/>
              <a:gd name="T10" fmla="*/ 56 w 336"/>
              <a:gd name="T11" fmla="*/ 229 h 2555"/>
              <a:gd name="T12" fmla="*/ 9 w 336"/>
              <a:gd name="T13" fmla="*/ 277 h 2555"/>
              <a:gd name="T14" fmla="*/ 38 w 336"/>
              <a:gd name="T15" fmla="*/ 329 h 2555"/>
              <a:gd name="T16" fmla="*/ 163 w 336"/>
              <a:gd name="T17" fmla="*/ 373 h 2555"/>
              <a:gd name="T18" fmla="*/ 271 w 336"/>
              <a:gd name="T19" fmla="*/ 416 h 2555"/>
              <a:gd name="T20" fmla="*/ 323 w 336"/>
              <a:gd name="T21" fmla="*/ 470 h 2555"/>
              <a:gd name="T22" fmla="*/ 276 w 336"/>
              <a:gd name="T23" fmla="*/ 526 h 2555"/>
              <a:gd name="T24" fmla="*/ 167 w 336"/>
              <a:gd name="T25" fmla="*/ 575 h 2555"/>
              <a:gd name="T26" fmla="*/ 59 w 336"/>
              <a:gd name="T27" fmla="*/ 601 h 2555"/>
              <a:gd name="T28" fmla="*/ 2 w 336"/>
              <a:gd name="T29" fmla="*/ 661 h 2555"/>
              <a:gd name="T30" fmla="*/ 56 w 336"/>
              <a:gd name="T31" fmla="*/ 719 h 2555"/>
              <a:gd name="T32" fmla="*/ 181 w 336"/>
              <a:gd name="T33" fmla="*/ 767 h 2555"/>
              <a:gd name="T34" fmla="*/ 283 w 336"/>
              <a:gd name="T35" fmla="*/ 809 h 2555"/>
              <a:gd name="T36" fmla="*/ 321 w 336"/>
              <a:gd name="T37" fmla="*/ 860 h 2555"/>
              <a:gd name="T38" fmla="*/ 288 w 336"/>
              <a:gd name="T39" fmla="*/ 913 h 2555"/>
              <a:gd name="T40" fmla="*/ 170 w 336"/>
              <a:gd name="T41" fmla="*/ 954 h 2555"/>
              <a:gd name="T42" fmla="*/ 77 w 336"/>
              <a:gd name="T43" fmla="*/ 993 h 2555"/>
              <a:gd name="T44" fmla="*/ 20 w 336"/>
              <a:gd name="T45" fmla="*/ 1044 h 2555"/>
              <a:gd name="T46" fmla="*/ 77 w 336"/>
              <a:gd name="T47" fmla="*/ 1099 h 2555"/>
              <a:gd name="T48" fmla="*/ 180 w 336"/>
              <a:gd name="T49" fmla="*/ 1137 h 2555"/>
              <a:gd name="T50" fmla="*/ 185 w 336"/>
              <a:gd name="T51" fmla="*/ 1141 h 2555"/>
              <a:gd name="T52" fmla="*/ 294 w 336"/>
              <a:gd name="T53" fmla="*/ 1190 h 2555"/>
              <a:gd name="T54" fmla="*/ 327 w 336"/>
              <a:gd name="T55" fmla="*/ 1245 h 2555"/>
              <a:gd name="T56" fmla="*/ 282 w 336"/>
              <a:gd name="T57" fmla="*/ 1282 h 2555"/>
              <a:gd name="T58" fmla="*/ 227 w 336"/>
              <a:gd name="T59" fmla="*/ 1306 h 2555"/>
              <a:gd name="T60" fmla="*/ 159 w 336"/>
              <a:gd name="T61" fmla="*/ 1328 h 2555"/>
              <a:gd name="T62" fmla="*/ 53 w 336"/>
              <a:gd name="T63" fmla="*/ 1373 h 2555"/>
              <a:gd name="T64" fmla="*/ 1 w 336"/>
              <a:gd name="T65" fmla="*/ 1438 h 2555"/>
              <a:gd name="T66" fmla="*/ 57 w 336"/>
              <a:gd name="T67" fmla="*/ 1494 h 2555"/>
              <a:gd name="T68" fmla="*/ 171 w 336"/>
              <a:gd name="T69" fmla="*/ 1535 h 2555"/>
              <a:gd name="T70" fmla="*/ 270 w 336"/>
              <a:gd name="T71" fmla="*/ 1555 h 2555"/>
              <a:gd name="T72" fmla="*/ 327 w 336"/>
              <a:gd name="T73" fmla="*/ 1597 h 2555"/>
              <a:gd name="T74" fmla="*/ 327 w 336"/>
              <a:gd name="T75" fmla="*/ 1638 h 2555"/>
              <a:gd name="T76" fmla="*/ 270 w 336"/>
              <a:gd name="T77" fmla="*/ 1681 h 2555"/>
              <a:gd name="T78" fmla="*/ 164 w 336"/>
              <a:gd name="T79" fmla="*/ 1722 h 2555"/>
              <a:gd name="T80" fmla="*/ 67 w 336"/>
              <a:gd name="T81" fmla="*/ 1764 h 2555"/>
              <a:gd name="T82" fmla="*/ 17 w 336"/>
              <a:gd name="T83" fmla="*/ 1817 h 2555"/>
              <a:gd name="T84" fmla="*/ 70 w 336"/>
              <a:gd name="T85" fmla="*/ 1875 h 2555"/>
              <a:gd name="T86" fmla="*/ 171 w 336"/>
              <a:gd name="T87" fmla="*/ 1909 h 2555"/>
              <a:gd name="T88" fmla="*/ 284 w 336"/>
              <a:gd name="T89" fmla="*/ 1949 h 2555"/>
              <a:gd name="T90" fmla="*/ 327 w 336"/>
              <a:gd name="T91" fmla="*/ 1991 h 2555"/>
              <a:gd name="T92" fmla="*/ 313 w 336"/>
              <a:gd name="T93" fmla="*/ 2033 h 2555"/>
              <a:gd name="T94" fmla="*/ 185 w 336"/>
              <a:gd name="T95" fmla="*/ 2094 h 2555"/>
              <a:gd name="T96" fmla="*/ 74 w 336"/>
              <a:gd name="T97" fmla="*/ 2139 h 2555"/>
              <a:gd name="T98" fmla="*/ 15 w 336"/>
              <a:gd name="T99" fmla="*/ 2204 h 2555"/>
              <a:gd name="T100" fmla="*/ 72 w 336"/>
              <a:gd name="T101" fmla="*/ 2263 h 2555"/>
              <a:gd name="T102" fmla="*/ 131 w 336"/>
              <a:gd name="T103" fmla="*/ 2281 h 2555"/>
              <a:gd name="T104" fmla="*/ 166 w 336"/>
              <a:gd name="T105" fmla="*/ 2285 h 2555"/>
              <a:gd name="T106" fmla="*/ 169 w 336"/>
              <a:gd name="T107" fmla="*/ 2338 h 2555"/>
              <a:gd name="T108" fmla="*/ 168 w 336"/>
              <a:gd name="T109" fmla="*/ 2404 h 2555"/>
              <a:gd name="T110" fmla="*/ 178 w 336"/>
              <a:gd name="T111" fmla="*/ 2555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2555">
                <a:moveTo>
                  <a:pt x="163" y="0"/>
                </a:moveTo>
                <a:cubicBezTo>
                  <a:pt x="183" y="7"/>
                  <a:pt x="259" y="31"/>
                  <a:pt x="286" y="45"/>
                </a:cubicBezTo>
                <a:cubicBezTo>
                  <a:pt x="312" y="59"/>
                  <a:pt x="317" y="70"/>
                  <a:pt x="319" y="86"/>
                </a:cubicBezTo>
                <a:cubicBezTo>
                  <a:pt x="320" y="103"/>
                  <a:pt x="320" y="127"/>
                  <a:pt x="295" y="145"/>
                </a:cubicBezTo>
                <a:cubicBezTo>
                  <a:pt x="270" y="163"/>
                  <a:pt x="209" y="180"/>
                  <a:pt x="170" y="194"/>
                </a:cubicBezTo>
                <a:cubicBezTo>
                  <a:pt x="130" y="208"/>
                  <a:pt x="83" y="214"/>
                  <a:pt x="56" y="229"/>
                </a:cubicBezTo>
                <a:cubicBezTo>
                  <a:pt x="30" y="243"/>
                  <a:pt x="13" y="260"/>
                  <a:pt x="9" y="277"/>
                </a:cubicBezTo>
                <a:cubicBezTo>
                  <a:pt x="6" y="294"/>
                  <a:pt x="12" y="312"/>
                  <a:pt x="38" y="329"/>
                </a:cubicBezTo>
                <a:cubicBezTo>
                  <a:pt x="63" y="345"/>
                  <a:pt x="124" y="359"/>
                  <a:pt x="163" y="373"/>
                </a:cubicBezTo>
                <a:cubicBezTo>
                  <a:pt x="202" y="387"/>
                  <a:pt x="244" y="398"/>
                  <a:pt x="271" y="416"/>
                </a:cubicBezTo>
                <a:cubicBezTo>
                  <a:pt x="298" y="431"/>
                  <a:pt x="322" y="452"/>
                  <a:pt x="323" y="470"/>
                </a:cubicBezTo>
                <a:cubicBezTo>
                  <a:pt x="324" y="489"/>
                  <a:pt x="302" y="507"/>
                  <a:pt x="276" y="526"/>
                </a:cubicBezTo>
                <a:cubicBezTo>
                  <a:pt x="250" y="542"/>
                  <a:pt x="204" y="562"/>
                  <a:pt x="167" y="575"/>
                </a:cubicBezTo>
                <a:cubicBezTo>
                  <a:pt x="131" y="586"/>
                  <a:pt x="86" y="587"/>
                  <a:pt x="59" y="601"/>
                </a:cubicBezTo>
                <a:cubicBezTo>
                  <a:pt x="32" y="615"/>
                  <a:pt x="3" y="641"/>
                  <a:pt x="2" y="661"/>
                </a:cubicBezTo>
                <a:cubicBezTo>
                  <a:pt x="2" y="679"/>
                  <a:pt x="27" y="701"/>
                  <a:pt x="56" y="719"/>
                </a:cubicBezTo>
                <a:cubicBezTo>
                  <a:pt x="86" y="737"/>
                  <a:pt x="144" y="752"/>
                  <a:pt x="181" y="767"/>
                </a:cubicBezTo>
                <a:cubicBezTo>
                  <a:pt x="219" y="782"/>
                  <a:pt x="260" y="793"/>
                  <a:pt x="283" y="809"/>
                </a:cubicBezTo>
                <a:cubicBezTo>
                  <a:pt x="307" y="824"/>
                  <a:pt x="320" y="844"/>
                  <a:pt x="321" y="860"/>
                </a:cubicBezTo>
                <a:cubicBezTo>
                  <a:pt x="322" y="878"/>
                  <a:pt x="313" y="897"/>
                  <a:pt x="288" y="913"/>
                </a:cubicBezTo>
                <a:cubicBezTo>
                  <a:pt x="263" y="928"/>
                  <a:pt x="205" y="940"/>
                  <a:pt x="170" y="954"/>
                </a:cubicBezTo>
                <a:cubicBezTo>
                  <a:pt x="135" y="968"/>
                  <a:pt x="101" y="976"/>
                  <a:pt x="77" y="993"/>
                </a:cubicBezTo>
                <a:cubicBezTo>
                  <a:pt x="51" y="1008"/>
                  <a:pt x="20" y="1026"/>
                  <a:pt x="20" y="1044"/>
                </a:cubicBezTo>
                <a:cubicBezTo>
                  <a:pt x="20" y="1061"/>
                  <a:pt x="49" y="1083"/>
                  <a:pt x="77" y="1099"/>
                </a:cubicBezTo>
                <a:cubicBezTo>
                  <a:pt x="103" y="1116"/>
                  <a:pt x="162" y="1131"/>
                  <a:pt x="180" y="1137"/>
                </a:cubicBezTo>
                <a:cubicBezTo>
                  <a:pt x="198" y="1145"/>
                  <a:pt x="166" y="1132"/>
                  <a:pt x="185" y="1141"/>
                </a:cubicBezTo>
                <a:cubicBezTo>
                  <a:pt x="204" y="1149"/>
                  <a:pt x="270" y="1171"/>
                  <a:pt x="294" y="1190"/>
                </a:cubicBezTo>
                <a:cubicBezTo>
                  <a:pt x="317" y="1206"/>
                  <a:pt x="329" y="1229"/>
                  <a:pt x="327" y="1245"/>
                </a:cubicBezTo>
                <a:cubicBezTo>
                  <a:pt x="324" y="1260"/>
                  <a:pt x="298" y="1271"/>
                  <a:pt x="282" y="1282"/>
                </a:cubicBezTo>
                <a:cubicBezTo>
                  <a:pt x="265" y="1293"/>
                  <a:pt x="248" y="1300"/>
                  <a:pt x="227" y="1306"/>
                </a:cubicBezTo>
                <a:cubicBezTo>
                  <a:pt x="207" y="1314"/>
                  <a:pt x="188" y="1317"/>
                  <a:pt x="159" y="1328"/>
                </a:cubicBezTo>
                <a:cubicBezTo>
                  <a:pt x="130" y="1339"/>
                  <a:pt x="79" y="1354"/>
                  <a:pt x="53" y="1373"/>
                </a:cubicBezTo>
                <a:cubicBezTo>
                  <a:pt x="27" y="1391"/>
                  <a:pt x="0" y="1418"/>
                  <a:pt x="1" y="1438"/>
                </a:cubicBezTo>
                <a:cubicBezTo>
                  <a:pt x="2" y="1459"/>
                  <a:pt x="29" y="1477"/>
                  <a:pt x="57" y="1494"/>
                </a:cubicBezTo>
                <a:cubicBezTo>
                  <a:pt x="86" y="1510"/>
                  <a:pt x="135" y="1524"/>
                  <a:pt x="171" y="1535"/>
                </a:cubicBezTo>
                <a:cubicBezTo>
                  <a:pt x="206" y="1545"/>
                  <a:pt x="244" y="1545"/>
                  <a:pt x="270" y="1555"/>
                </a:cubicBezTo>
                <a:cubicBezTo>
                  <a:pt x="296" y="1566"/>
                  <a:pt x="317" y="1584"/>
                  <a:pt x="327" y="1597"/>
                </a:cubicBezTo>
                <a:cubicBezTo>
                  <a:pt x="336" y="1611"/>
                  <a:pt x="336" y="1624"/>
                  <a:pt x="327" y="1638"/>
                </a:cubicBezTo>
                <a:cubicBezTo>
                  <a:pt x="317" y="1652"/>
                  <a:pt x="297" y="1666"/>
                  <a:pt x="270" y="1681"/>
                </a:cubicBezTo>
                <a:cubicBezTo>
                  <a:pt x="243" y="1694"/>
                  <a:pt x="198" y="1708"/>
                  <a:pt x="164" y="1722"/>
                </a:cubicBezTo>
                <a:cubicBezTo>
                  <a:pt x="130" y="1736"/>
                  <a:pt x="91" y="1748"/>
                  <a:pt x="67" y="1764"/>
                </a:cubicBezTo>
                <a:cubicBezTo>
                  <a:pt x="42" y="1779"/>
                  <a:pt x="17" y="1797"/>
                  <a:pt x="17" y="1817"/>
                </a:cubicBezTo>
                <a:cubicBezTo>
                  <a:pt x="18" y="1834"/>
                  <a:pt x="44" y="1859"/>
                  <a:pt x="70" y="1875"/>
                </a:cubicBezTo>
                <a:cubicBezTo>
                  <a:pt x="95" y="1891"/>
                  <a:pt x="135" y="1896"/>
                  <a:pt x="171" y="1909"/>
                </a:cubicBezTo>
                <a:cubicBezTo>
                  <a:pt x="206" y="1920"/>
                  <a:pt x="258" y="1935"/>
                  <a:pt x="284" y="1949"/>
                </a:cubicBezTo>
                <a:cubicBezTo>
                  <a:pt x="310" y="1964"/>
                  <a:pt x="322" y="1977"/>
                  <a:pt x="327" y="1991"/>
                </a:cubicBezTo>
                <a:cubicBezTo>
                  <a:pt x="331" y="2005"/>
                  <a:pt x="336" y="2015"/>
                  <a:pt x="313" y="2033"/>
                </a:cubicBezTo>
                <a:cubicBezTo>
                  <a:pt x="289" y="2050"/>
                  <a:pt x="225" y="2078"/>
                  <a:pt x="185" y="2094"/>
                </a:cubicBezTo>
                <a:cubicBezTo>
                  <a:pt x="145" y="2113"/>
                  <a:pt x="103" y="2120"/>
                  <a:pt x="74" y="2139"/>
                </a:cubicBezTo>
                <a:cubicBezTo>
                  <a:pt x="46" y="2155"/>
                  <a:pt x="15" y="2183"/>
                  <a:pt x="15" y="2204"/>
                </a:cubicBezTo>
                <a:cubicBezTo>
                  <a:pt x="15" y="2224"/>
                  <a:pt x="52" y="2250"/>
                  <a:pt x="72" y="2263"/>
                </a:cubicBezTo>
                <a:cubicBezTo>
                  <a:pt x="91" y="2276"/>
                  <a:pt x="115" y="2278"/>
                  <a:pt x="131" y="2281"/>
                </a:cubicBezTo>
                <a:cubicBezTo>
                  <a:pt x="146" y="2285"/>
                  <a:pt x="159" y="2276"/>
                  <a:pt x="166" y="2285"/>
                </a:cubicBezTo>
                <a:cubicBezTo>
                  <a:pt x="172" y="2294"/>
                  <a:pt x="168" y="2318"/>
                  <a:pt x="169" y="2338"/>
                </a:cubicBezTo>
                <a:cubicBezTo>
                  <a:pt x="169" y="2358"/>
                  <a:pt x="167" y="2368"/>
                  <a:pt x="168" y="2404"/>
                </a:cubicBezTo>
                <a:cubicBezTo>
                  <a:pt x="169" y="2440"/>
                  <a:pt x="176" y="2524"/>
                  <a:pt x="178" y="2555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3" name="Freeform 47"/>
          <p:cNvSpPr>
            <a:spLocks/>
          </p:cNvSpPr>
          <p:nvPr/>
        </p:nvSpPr>
        <p:spPr bwMode="auto">
          <a:xfrm>
            <a:off x="381000" y="4081463"/>
            <a:ext cx="3840163" cy="2547937"/>
          </a:xfrm>
          <a:custGeom>
            <a:avLst/>
            <a:gdLst>
              <a:gd name="T0" fmla="*/ 2160 w 2195"/>
              <a:gd name="T1" fmla="*/ 0 h 1437"/>
              <a:gd name="T2" fmla="*/ 2191 w 2195"/>
              <a:gd name="T3" fmla="*/ 127 h 1437"/>
              <a:gd name="T4" fmla="*/ 2176 w 2195"/>
              <a:gd name="T5" fmla="*/ 177 h 1437"/>
              <a:gd name="T6" fmla="*/ 2115 w 2195"/>
              <a:gd name="T7" fmla="*/ 189 h 1437"/>
              <a:gd name="T8" fmla="*/ 2005 w 2195"/>
              <a:gd name="T9" fmla="*/ 112 h 1437"/>
              <a:gd name="T10" fmla="*/ 1914 w 2195"/>
              <a:gd name="T11" fmla="*/ 36 h 1437"/>
              <a:gd name="T12" fmla="*/ 1847 w 2195"/>
              <a:gd name="T13" fmla="*/ 24 h 1437"/>
              <a:gd name="T14" fmla="*/ 1821 w 2195"/>
              <a:gd name="T15" fmla="*/ 76 h 1437"/>
              <a:gd name="T16" fmla="*/ 1855 w 2195"/>
              <a:gd name="T17" fmla="*/ 204 h 1437"/>
              <a:gd name="T18" fmla="*/ 1879 w 2195"/>
              <a:gd name="T19" fmla="*/ 318 h 1437"/>
              <a:gd name="T20" fmla="*/ 1864 w 2195"/>
              <a:gd name="T21" fmla="*/ 391 h 1437"/>
              <a:gd name="T22" fmla="*/ 1792 w 2195"/>
              <a:gd name="T23" fmla="*/ 382 h 1437"/>
              <a:gd name="T24" fmla="*/ 1691 w 2195"/>
              <a:gd name="T25" fmla="*/ 319 h 1437"/>
              <a:gd name="T26" fmla="*/ 1609 w 2195"/>
              <a:gd name="T27" fmla="*/ 243 h 1437"/>
              <a:gd name="T28" fmla="*/ 1530 w 2195"/>
              <a:gd name="T29" fmla="*/ 228 h 1437"/>
              <a:gd name="T30" fmla="*/ 1512 w 2195"/>
              <a:gd name="T31" fmla="*/ 305 h 1437"/>
              <a:gd name="T32" fmla="*/ 1541 w 2195"/>
              <a:gd name="T33" fmla="*/ 436 h 1437"/>
              <a:gd name="T34" fmla="*/ 1564 w 2195"/>
              <a:gd name="T35" fmla="*/ 543 h 1437"/>
              <a:gd name="T36" fmla="*/ 1543 w 2195"/>
              <a:gd name="T37" fmla="*/ 603 h 1437"/>
              <a:gd name="T38" fmla="*/ 1482 w 2195"/>
              <a:gd name="T39" fmla="*/ 604 h 1437"/>
              <a:gd name="T40" fmla="*/ 1382 w 2195"/>
              <a:gd name="T41" fmla="*/ 529 h 1437"/>
              <a:gd name="T42" fmla="*/ 1298 w 2195"/>
              <a:gd name="T43" fmla="*/ 472 h 1437"/>
              <a:gd name="T44" fmla="*/ 1225 w 2195"/>
              <a:gd name="T45" fmla="*/ 452 h 1437"/>
              <a:gd name="T46" fmla="*/ 1211 w 2195"/>
              <a:gd name="T47" fmla="*/ 530 h 1437"/>
              <a:gd name="T48" fmla="*/ 1238 w 2195"/>
              <a:gd name="T49" fmla="*/ 636 h 1437"/>
              <a:gd name="T50" fmla="*/ 1237 w 2195"/>
              <a:gd name="T51" fmla="*/ 643 h 1437"/>
              <a:gd name="T52" fmla="*/ 1258 w 2195"/>
              <a:gd name="T53" fmla="*/ 760 h 1437"/>
              <a:gd name="T54" fmla="*/ 1231 w 2195"/>
              <a:gd name="T55" fmla="*/ 818 h 1437"/>
              <a:gd name="T56" fmla="*/ 1175 w 2195"/>
              <a:gd name="T57" fmla="*/ 801 h 1437"/>
              <a:gd name="T58" fmla="*/ 1125 w 2195"/>
              <a:gd name="T59" fmla="*/ 769 h 1437"/>
              <a:gd name="T60" fmla="*/ 1069 w 2195"/>
              <a:gd name="T61" fmla="*/ 724 h 1437"/>
              <a:gd name="T62" fmla="*/ 973 w 2195"/>
              <a:gd name="T63" fmla="*/ 661 h 1437"/>
              <a:gd name="T64" fmla="*/ 891 w 2195"/>
              <a:gd name="T65" fmla="*/ 653 h 1437"/>
              <a:gd name="T66" fmla="*/ 876 w 2195"/>
              <a:gd name="T67" fmla="*/ 730 h 1437"/>
              <a:gd name="T68" fmla="*/ 907 w 2195"/>
              <a:gd name="T69" fmla="*/ 847 h 1437"/>
              <a:gd name="T70" fmla="*/ 946 w 2195"/>
              <a:gd name="T71" fmla="*/ 940 h 1437"/>
              <a:gd name="T72" fmla="*/ 942 w 2195"/>
              <a:gd name="T73" fmla="*/ 1011 h 1437"/>
              <a:gd name="T74" fmla="*/ 909 w 2195"/>
              <a:gd name="T75" fmla="*/ 1034 h 1437"/>
              <a:gd name="T76" fmla="*/ 842 w 2195"/>
              <a:gd name="T77" fmla="*/ 1010 h 1437"/>
              <a:gd name="T78" fmla="*/ 750 w 2195"/>
              <a:gd name="T79" fmla="*/ 944 h 1437"/>
              <a:gd name="T80" fmla="*/ 662 w 2195"/>
              <a:gd name="T81" fmla="*/ 886 h 1437"/>
              <a:gd name="T82" fmla="*/ 590 w 2195"/>
              <a:gd name="T83" fmla="*/ 874 h 1437"/>
              <a:gd name="T84" fmla="*/ 572 w 2195"/>
              <a:gd name="T85" fmla="*/ 950 h 1437"/>
              <a:gd name="T86" fmla="*/ 600 w 2195"/>
              <a:gd name="T87" fmla="*/ 1052 h 1437"/>
              <a:gd name="T88" fmla="*/ 630 w 2195"/>
              <a:gd name="T89" fmla="*/ 1169 h 1437"/>
              <a:gd name="T90" fmla="*/ 619 w 2195"/>
              <a:gd name="T91" fmla="*/ 1227 h 1437"/>
              <a:gd name="T92" fmla="*/ 578 w 2195"/>
              <a:gd name="T93" fmla="*/ 1238 h 1437"/>
              <a:gd name="T94" fmla="*/ 456 w 2195"/>
              <a:gd name="T95" fmla="*/ 1166 h 1437"/>
              <a:gd name="T96" fmla="*/ 358 w 2195"/>
              <a:gd name="T97" fmla="*/ 1097 h 1437"/>
              <a:gd name="T98" fmla="*/ 272 w 2195"/>
              <a:gd name="T99" fmla="*/ 1084 h 1437"/>
              <a:gd name="T100" fmla="*/ 255 w 2195"/>
              <a:gd name="T101" fmla="*/ 1164 h 1437"/>
              <a:gd name="T102" fmla="*/ 273 w 2195"/>
              <a:gd name="T103" fmla="*/ 1223 h 1437"/>
              <a:gd name="T104" fmla="*/ 290 w 2195"/>
              <a:gd name="T105" fmla="*/ 1254 h 1437"/>
              <a:gd name="T106" fmla="*/ 247 w 2195"/>
              <a:gd name="T107" fmla="*/ 1286 h 1437"/>
              <a:gd name="T108" fmla="*/ 193 w 2195"/>
              <a:gd name="T109" fmla="*/ 1321 h 1437"/>
              <a:gd name="T110" fmla="*/ 0 w 2195"/>
              <a:gd name="T111" fmla="*/ 1437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95" h="1437">
                <a:moveTo>
                  <a:pt x="2160" y="0"/>
                </a:moveTo>
                <a:cubicBezTo>
                  <a:pt x="2165" y="20"/>
                  <a:pt x="2188" y="97"/>
                  <a:pt x="2191" y="127"/>
                </a:cubicBezTo>
                <a:cubicBezTo>
                  <a:pt x="2195" y="156"/>
                  <a:pt x="2188" y="166"/>
                  <a:pt x="2176" y="177"/>
                </a:cubicBezTo>
                <a:cubicBezTo>
                  <a:pt x="2163" y="187"/>
                  <a:pt x="2144" y="200"/>
                  <a:pt x="2115" y="189"/>
                </a:cubicBezTo>
                <a:cubicBezTo>
                  <a:pt x="2087" y="178"/>
                  <a:pt x="2039" y="137"/>
                  <a:pt x="2005" y="112"/>
                </a:cubicBezTo>
                <a:cubicBezTo>
                  <a:pt x="1971" y="86"/>
                  <a:pt x="1940" y="51"/>
                  <a:pt x="1914" y="36"/>
                </a:cubicBezTo>
                <a:cubicBezTo>
                  <a:pt x="1888" y="22"/>
                  <a:pt x="1864" y="18"/>
                  <a:pt x="1847" y="24"/>
                </a:cubicBezTo>
                <a:cubicBezTo>
                  <a:pt x="1832" y="31"/>
                  <a:pt x="1820" y="46"/>
                  <a:pt x="1821" y="76"/>
                </a:cubicBezTo>
                <a:cubicBezTo>
                  <a:pt x="1822" y="106"/>
                  <a:pt x="1844" y="164"/>
                  <a:pt x="1855" y="204"/>
                </a:cubicBezTo>
                <a:cubicBezTo>
                  <a:pt x="1865" y="244"/>
                  <a:pt x="1879" y="286"/>
                  <a:pt x="1879" y="318"/>
                </a:cubicBezTo>
                <a:cubicBezTo>
                  <a:pt x="1882" y="348"/>
                  <a:pt x="1879" y="379"/>
                  <a:pt x="1864" y="391"/>
                </a:cubicBezTo>
                <a:cubicBezTo>
                  <a:pt x="1849" y="402"/>
                  <a:pt x="1822" y="393"/>
                  <a:pt x="1792" y="382"/>
                </a:cubicBezTo>
                <a:cubicBezTo>
                  <a:pt x="1765" y="369"/>
                  <a:pt x="1723" y="342"/>
                  <a:pt x="1691" y="319"/>
                </a:cubicBezTo>
                <a:cubicBezTo>
                  <a:pt x="1662" y="295"/>
                  <a:pt x="1636" y="258"/>
                  <a:pt x="1609" y="243"/>
                </a:cubicBezTo>
                <a:cubicBezTo>
                  <a:pt x="1583" y="229"/>
                  <a:pt x="1546" y="218"/>
                  <a:pt x="1530" y="228"/>
                </a:cubicBezTo>
                <a:cubicBezTo>
                  <a:pt x="1514" y="239"/>
                  <a:pt x="1510" y="271"/>
                  <a:pt x="1512" y="305"/>
                </a:cubicBezTo>
                <a:cubicBezTo>
                  <a:pt x="1513" y="340"/>
                  <a:pt x="1533" y="397"/>
                  <a:pt x="1541" y="436"/>
                </a:cubicBezTo>
                <a:cubicBezTo>
                  <a:pt x="1551" y="475"/>
                  <a:pt x="1564" y="515"/>
                  <a:pt x="1564" y="543"/>
                </a:cubicBezTo>
                <a:cubicBezTo>
                  <a:pt x="1565" y="572"/>
                  <a:pt x="1556" y="593"/>
                  <a:pt x="1543" y="603"/>
                </a:cubicBezTo>
                <a:cubicBezTo>
                  <a:pt x="1530" y="613"/>
                  <a:pt x="1508" y="617"/>
                  <a:pt x="1482" y="604"/>
                </a:cubicBezTo>
                <a:cubicBezTo>
                  <a:pt x="1456" y="591"/>
                  <a:pt x="1413" y="550"/>
                  <a:pt x="1382" y="529"/>
                </a:cubicBezTo>
                <a:cubicBezTo>
                  <a:pt x="1351" y="506"/>
                  <a:pt x="1325" y="483"/>
                  <a:pt x="1298" y="472"/>
                </a:cubicBezTo>
                <a:cubicBezTo>
                  <a:pt x="1272" y="458"/>
                  <a:pt x="1239" y="443"/>
                  <a:pt x="1225" y="452"/>
                </a:cubicBezTo>
                <a:cubicBezTo>
                  <a:pt x="1211" y="462"/>
                  <a:pt x="1209" y="498"/>
                  <a:pt x="1211" y="530"/>
                </a:cubicBezTo>
                <a:cubicBezTo>
                  <a:pt x="1212" y="561"/>
                  <a:pt x="1232" y="618"/>
                  <a:pt x="1238" y="636"/>
                </a:cubicBezTo>
                <a:cubicBezTo>
                  <a:pt x="1242" y="655"/>
                  <a:pt x="1234" y="622"/>
                  <a:pt x="1237" y="643"/>
                </a:cubicBezTo>
                <a:cubicBezTo>
                  <a:pt x="1241" y="663"/>
                  <a:pt x="1259" y="730"/>
                  <a:pt x="1258" y="760"/>
                </a:cubicBezTo>
                <a:cubicBezTo>
                  <a:pt x="1257" y="788"/>
                  <a:pt x="1245" y="811"/>
                  <a:pt x="1231" y="818"/>
                </a:cubicBezTo>
                <a:cubicBezTo>
                  <a:pt x="1217" y="824"/>
                  <a:pt x="1193" y="808"/>
                  <a:pt x="1175" y="801"/>
                </a:cubicBezTo>
                <a:cubicBezTo>
                  <a:pt x="1157" y="793"/>
                  <a:pt x="1141" y="783"/>
                  <a:pt x="1125" y="769"/>
                </a:cubicBezTo>
                <a:cubicBezTo>
                  <a:pt x="1107" y="756"/>
                  <a:pt x="1095" y="742"/>
                  <a:pt x="1069" y="724"/>
                </a:cubicBezTo>
                <a:cubicBezTo>
                  <a:pt x="1044" y="706"/>
                  <a:pt x="1004" y="671"/>
                  <a:pt x="973" y="661"/>
                </a:cubicBezTo>
                <a:cubicBezTo>
                  <a:pt x="945" y="648"/>
                  <a:pt x="908" y="641"/>
                  <a:pt x="891" y="653"/>
                </a:cubicBezTo>
                <a:cubicBezTo>
                  <a:pt x="874" y="666"/>
                  <a:pt x="875" y="697"/>
                  <a:pt x="876" y="730"/>
                </a:cubicBezTo>
                <a:cubicBezTo>
                  <a:pt x="879" y="763"/>
                  <a:pt x="895" y="812"/>
                  <a:pt x="907" y="847"/>
                </a:cubicBezTo>
                <a:cubicBezTo>
                  <a:pt x="918" y="882"/>
                  <a:pt x="939" y="913"/>
                  <a:pt x="946" y="940"/>
                </a:cubicBezTo>
                <a:cubicBezTo>
                  <a:pt x="950" y="968"/>
                  <a:pt x="948" y="995"/>
                  <a:pt x="942" y="1011"/>
                </a:cubicBezTo>
                <a:cubicBezTo>
                  <a:pt x="935" y="1027"/>
                  <a:pt x="925" y="1033"/>
                  <a:pt x="909" y="1034"/>
                </a:cubicBezTo>
                <a:cubicBezTo>
                  <a:pt x="891" y="1033"/>
                  <a:pt x="869" y="1024"/>
                  <a:pt x="842" y="1010"/>
                </a:cubicBezTo>
                <a:cubicBezTo>
                  <a:pt x="816" y="994"/>
                  <a:pt x="780" y="965"/>
                  <a:pt x="750" y="944"/>
                </a:cubicBezTo>
                <a:cubicBezTo>
                  <a:pt x="719" y="923"/>
                  <a:pt x="687" y="898"/>
                  <a:pt x="662" y="886"/>
                </a:cubicBezTo>
                <a:cubicBezTo>
                  <a:pt x="635" y="873"/>
                  <a:pt x="606" y="863"/>
                  <a:pt x="590" y="874"/>
                </a:cubicBezTo>
                <a:cubicBezTo>
                  <a:pt x="576" y="884"/>
                  <a:pt x="571" y="919"/>
                  <a:pt x="572" y="950"/>
                </a:cubicBezTo>
                <a:cubicBezTo>
                  <a:pt x="573" y="979"/>
                  <a:pt x="591" y="1015"/>
                  <a:pt x="600" y="1052"/>
                </a:cubicBezTo>
                <a:cubicBezTo>
                  <a:pt x="610" y="1088"/>
                  <a:pt x="627" y="1139"/>
                  <a:pt x="630" y="1169"/>
                </a:cubicBezTo>
                <a:cubicBezTo>
                  <a:pt x="632" y="1198"/>
                  <a:pt x="628" y="1215"/>
                  <a:pt x="619" y="1227"/>
                </a:cubicBezTo>
                <a:cubicBezTo>
                  <a:pt x="610" y="1238"/>
                  <a:pt x="604" y="1248"/>
                  <a:pt x="578" y="1238"/>
                </a:cubicBezTo>
                <a:cubicBezTo>
                  <a:pt x="550" y="1228"/>
                  <a:pt x="491" y="1190"/>
                  <a:pt x="456" y="1166"/>
                </a:cubicBezTo>
                <a:cubicBezTo>
                  <a:pt x="418" y="1143"/>
                  <a:pt x="389" y="1112"/>
                  <a:pt x="358" y="1097"/>
                </a:cubicBezTo>
                <a:cubicBezTo>
                  <a:pt x="329" y="1083"/>
                  <a:pt x="289" y="1073"/>
                  <a:pt x="272" y="1084"/>
                </a:cubicBezTo>
                <a:cubicBezTo>
                  <a:pt x="255" y="1096"/>
                  <a:pt x="255" y="1140"/>
                  <a:pt x="255" y="1164"/>
                </a:cubicBezTo>
                <a:cubicBezTo>
                  <a:pt x="255" y="1187"/>
                  <a:pt x="267" y="1208"/>
                  <a:pt x="273" y="1223"/>
                </a:cubicBezTo>
                <a:cubicBezTo>
                  <a:pt x="279" y="1237"/>
                  <a:pt x="293" y="1243"/>
                  <a:pt x="290" y="1254"/>
                </a:cubicBezTo>
                <a:cubicBezTo>
                  <a:pt x="286" y="1264"/>
                  <a:pt x="263" y="1275"/>
                  <a:pt x="247" y="1286"/>
                </a:cubicBezTo>
                <a:cubicBezTo>
                  <a:pt x="232" y="1297"/>
                  <a:pt x="234" y="1296"/>
                  <a:pt x="193" y="1321"/>
                </a:cubicBezTo>
                <a:cubicBezTo>
                  <a:pt x="152" y="1346"/>
                  <a:pt x="40" y="1413"/>
                  <a:pt x="0" y="1437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4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  <a:noFill/>
          <a:ln/>
        </p:spPr>
        <p:txBody>
          <a:bodyPr/>
          <a:lstStyle/>
          <a:p>
            <a:r>
              <a:rPr lang="en-US" altLang="en-US" sz="3000">
                <a:latin typeface="Arial Black" pitchFamily="34" charset="0"/>
              </a:rPr>
              <a:t>Background Radio Waves &amp; Microwaves</a:t>
            </a:r>
          </a:p>
        </p:txBody>
      </p:sp>
      <p:sp>
        <p:nvSpPr>
          <p:cNvPr id="669745" name="Rectangle 49"/>
          <p:cNvSpPr>
            <a:spLocks noChangeArrowheads="1"/>
          </p:cNvSpPr>
          <p:nvPr/>
        </p:nvSpPr>
        <p:spPr bwMode="auto">
          <a:xfrm>
            <a:off x="4875213" y="762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As the universe expanded,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high energy gamma waves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became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 b="1" u="sng">
                <a:solidFill>
                  <a:srgbClr val="FF6600"/>
                </a:solidFill>
              </a:rPr>
              <a:t>stretched out</a:t>
            </a:r>
          </a:p>
        </p:txBody>
      </p:sp>
      <p:sp>
        <p:nvSpPr>
          <p:cNvPr id="669746" name="Rectangle 50"/>
          <p:cNvSpPr>
            <a:spLocks noChangeArrowheads="1"/>
          </p:cNvSpPr>
          <p:nvPr/>
        </p:nvSpPr>
        <p:spPr bwMode="auto">
          <a:xfrm>
            <a:off x="4646613" y="914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After 10 billion years, these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waves stretched out even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more, eventually becoming </a:t>
            </a:r>
          </a:p>
          <a:p>
            <a:pPr algn="ctr"/>
            <a:r>
              <a:rPr lang="en-US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microwaves</a:t>
            </a: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and </a:t>
            </a:r>
            <a:r>
              <a:rPr lang="en-US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radio waves</a:t>
            </a:r>
          </a:p>
        </p:txBody>
      </p:sp>
      <p:sp>
        <p:nvSpPr>
          <p:cNvPr id="669747" name="Rectangle 51"/>
          <p:cNvSpPr>
            <a:spLocks noChangeArrowheads="1"/>
          </p:cNvSpPr>
          <p:nvPr/>
        </p:nvSpPr>
        <p:spPr bwMode="auto">
          <a:xfrm>
            <a:off x="4646613" y="914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These </a:t>
            </a:r>
            <a:r>
              <a:rPr lang="en-US" altLang="en-US" sz="2400" b="1">
                <a:solidFill>
                  <a:srgbClr val="FFCC00"/>
                </a:solidFill>
              </a:rPr>
              <a:t>microwaves</a:t>
            </a:r>
            <a:r>
              <a:rPr lang="en-US" altLang="en-US" sz="2400" b="1">
                <a:solidFill>
                  <a:schemeClr val="bg1"/>
                </a:solidFill>
              </a:rPr>
              <a:t> and </a:t>
            </a:r>
            <a:r>
              <a:rPr lang="en-US" altLang="en-US" sz="2400" b="1">
                <a:solidFill>
                  <a:srgbClr val="FFCC00"/>
                </a:solidFill>
              </a:rPr>
              <a:t>radio waves</a:t>
            </a:r>
            <a:r>
              <a:rPr lang="en-US" altLang="en-US" sz="24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makeup the background radiation scientists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have detected drifting through space</a:t>
            </a:r>
            <a:r>
              <a:rPr lang="en-US" altLang="en-US" sz="2000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95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"/>
                                        <p:tgtEl>
                                          <p:spTgt spid="66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2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2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2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2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6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6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6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6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66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300"/>
                                        <p:tgtEl>
                                          <p:spTgt spid="66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300"/>
                                        <p:tgtEl>
                                          <p:spTgt spid="6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300"/>
                                        <p:tgtEl>
                                          <p:spTgt spid="6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300"/>
                                        <p:tgtEl>
                                          <p:spTgt spid="6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300"/>
                                        <p:tgtEl>
                                          <p:spTgt spid="66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300"/>
                                        <p:tgtEl>
                                          <p:spTgt spid="66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300"/>
                                        <p:tgtEl>
                                          <p:spTgt spid="66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300"/>
                                        <p:tgtEl>
                                          <p:spTgt spid="66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6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18" grpId="0" animBg="1"/>
      <p:bldP spid="669718" grpId="1" animBg="1"/>
      <p:bldP spid="669719" grpId="0" animBg="1"/>
      <p:bldP spid="669719" grpId="1" animBg="1"/>
      <p:bldP spid="669720" grpId="0" animBg="1"/>
      <p:bldP spid="669720" grpId="1" animBg="1"/>
      <p:bldP spid="669721" grpId="0" animBg="1"/>
      <p:bldP spid="669721" grpId="1" animBg="1"/>
      <p:bldP spid="669722" grpId="0" animBg="1"/>
      <p:bldP spid="669722" grpId="1" animBg="1"/>
      <p:bldP spid="669723" grpId="0" animBg="1"/>
      <p:bldP spid="669723" grpId="1" animBg="1"/>
      <p:bldP spid="669724" grpId="0" animBg="1"/>
      <p:bldP spid="669724" grpId="1" animBg="1"/>
      <p:bldP spid="669725" grpId="0" animBg="1"/>
      <p:bldP spid="669725" grpId="1" animBg="1"/>
      <p:bldP spid="669727" grpId="0" animBg="1"/>
      <p:bldP spid="669727" grpId="1" animBg="1"/>
      <p:bldP spid="669728" grpId="0" animBg="1"/>
      <p:bldP spid="669728" grpId="1" animBg="1"/>
      <p:bldP spid="669729" grpId="0" animBg="1"/>
      <p:bldP spid="669729" grpId="1" animBg="1"/>
      <p:bldP spid="669730" grpId="0" animBg="1"/>
      <p:bldP spid="669730" grpId="1" animBg="1"/>
      <p:bldP spid="669731" grpId="0" animBg="1"/>
      <p:bldP spid="669731" grpId="1" animBg="1"/>
      <p:bldP spid="669732" grpId="0" animBg="1"/>
      <p:bldP spid="669732" grpId="1" animBg="1"/>
      <p:bldP spid="669733" grpId="0" animBg="1"/>
      <p:bldP spid="669733" grpId="1" animBg="1"/>
      <p:bldP spid="669734" grpId="0" animBg="1"/>
      <p:bldP spid="669734" grpId="1" animBg="1"/>
      <p:bldP spid="669735" grpId="0"/>
      <p:bldP spid="669735" grpId="1"/>
      <p:bldP spid="669736" grpId="0" animBg="1"/>
      <p:bldP spid="669737" grpId="0" animBg="1"/>
      <p:bldP spid="669738" grpId="0" animBg="1"/>
      <p:bldP spid="669739" grpId="0" animBg="1"/>
      <p:bldP spid="669740" grpId="0" animBg="1"/>
      <p:bldP spid="669741" grpId="0" animBg="1"/>
      <p:bldP spid="669742" grpId="0" animBg="1"/>
      <p:bldP spid="669743" grpId="0" animBg="1"/>
      <p:bldP spid="669745" grpId="0"/>
      <p:bldP spid="669745" grpId="1"/>
      <p:bldP spid="669746" grpId="0"/>
      <p:bldP spid="669746" grpId="1"/>
      <p:bldP spid="669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  <a:p>
            <a:r>
              <a:rPr lang="en-US" dirty="0" smtClean="0"/>
              <a:t>All electronic devices away!!!</a:t>
            </a:r>
          </a:p>
        </p:txBody>
      </p:sp>
    </p:spTree>
    <p:extLst>
      <p:ext uri="{BB962C8B-B14F-4D97-AF65-F5344CB8AC3E}">
        <p14:creationId xmlns:p14="http://schemas.microsoft.com/office/powerpoint/2010/main" val="1407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red shift works to help provide evidence for the Big Bang Theory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What is the Big Bang Theory?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Final Draft 11/12/2014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Extra Credit Opportunity</a:t>
            </a:r>
          </a:p>
        </p:txBody>
      </p:sp>
    </p:spTree>
    <p:extLst>
      <p:ext uri="{BB962C8B-B14F-4D97-AF65-F5344CB8AC3E}">
        <p14:creationId xmlns:p14="http://schemas.microsoft.com/office/powerpoint/2010/main" val="13249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 Black" pitchFamily="34" charset="0"/>
              </a:rPr>
              <a:t>Galaxies &amp; The Big Bang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Looking beyond our realm of understanding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610600" cy="914400"/>
          </a:xfrm>
        </p:spPr>
        <p:txBody>
          <a:bodyPr/>
          <a:lstStyle/>
          <a:p>
            <a:r>
              <a:rPr lang="en-US" altLang="en-US" sz="3400" i="1" dirty="0">
                <a:latin typeface="Arial Black" pitchFamily="34" charset="0"/>
              </a:rPr>
              <a:t>Topic:</a:t>
            </a:r>
            <a:r>
              <a:rPr lang="en-US" altLang="en-US" sz="3400" dirty="0"/>
              <a:t>  </a:t>
            </a:r>
            <a:r>
              <a:rPr lang="en-US" altLang="en-US" sz="3400" dirty="0">
                <a:latin typeface="Arial Black" pitchFamily="34" charset="0"/>
              </a:rPr>
              <a:t>Galaxies &amp; The Big Bang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27238"/>
            <a:ext cx="8077200" cy="4830762"/>
          </a:xfrm>
        </p:spPr>
        <p:txBody>
          <a:bodyPr/>
          <a:lstStyle/>
          <a:p>
            <a:r>
              <a:rPr lang="en-US" altLang="en-US"/>
              <a:t>Objectives:  </a:t>
            </a:r>
            <a:r>
              <a:rPr lang="en-US" altLang="en-US" sz="2000" b="1" i="1"/>
              <a:t>Day 4 of 4</a:t>
            </a:r>
            <a:endParaRPr lang="en-US" altLang="en-US"/>
          </a:p>
          <a:p>
            <a:r>
              <a:rPr lang="en-US" altLang="en-US"/>
              <a:t>I will be able to define a galaxy and classify the 3 different types of galaxies</a:t>
            </a:r>
          </a:p>
          <a:p>
            <a:r>
              <a:rPr lang="en-US" altLang="en-US"/>
              <a:t>I will understand the Big Bang theory and the evidence supporting it</a:t>
            </a:r>
          </a:p>
          <a:p>
            <a:endParaRPr lang="en-US" altLang="en-US"/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b="1" i="1">
                <a:latin typeface="Arial Black" pitchFamily="34" charset="0"/>
              </a:rPr>
              <a:t>Unit:</a:t>
            </a:r>
            <a:r>
              <a:rPr lang="en-US" altLang="en-US">
                <a:latin typeface="Arial Black" pitchFamily="34" charset="0"/>
              </a:rPr>
              <a:t>  Stars &amp; Galaxies</a:t>
            </a:r>
          </a:p>
        </p:txBody>
      </p:sp>
    </p:spTree>
    <p:extLst>
      <p:ext uri="{BB962C8B-B14F-4D97-AF65-F5344CB8AC3E}">
        <p14:creationId xmlns:p14="http://schemas.microsoft.com/office/powerpoint/2010/main" val="38962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Freeform 2"/>
          <p:cNvSpPr>
            <a:spLocks/>
          </p:cNvSpPr>
          <p:nvPr/>
        </p:nvSpPr>
        <p:spPr bwMode="auto">
          <a:xfrm>
            <a:off x="379413" y="-3048000"/>
            <a:ext cx="1052512" cy="138112"/>
          </a:xfrm>
          <a:custGeom>
            <a:avLst/>
            <a:gdLst>
              <a:gd name="T0" fmla="*/ 663 w 663"/>
              <a:gd name="T1" fmla="*/ 46 h 87"/>
              <a:gd name="T2" fmla="*/ 657 w 663"/>
              <a:gd name="T3" fmla="*/ 46 h 87"/>
              <a:gd name="T4" fmla="*/ 643 w 663"/>
              <a:gd name="T5" fmla="*/ 19 h 87"/>
              <a:gd name="T6" fmla="*/ 611 w 663"/>
              <a:gd name="T7" fmla="*/ 2 h 87"/>
              <a:gd name="T8" fmla="*/ 578 w 663"/>
              <a:gd name="T9" fmla="*/ 17 h 87"/>
              <a:gd name="T10" fmla="*/ 540 w 663"/>
              <a:gd name="T11" fmla="*/ 64 h 87"/>
              <a:gd name="T12" fmla="*/ 508 w 663"/>
              <a:gd name="T13" fmla="*/ 84 h 87"/>
              <a:gd name="T14" fmla="*/ 476 w 663"/>
              <a:gd name="T15" fmla="*/ 63 h 87"/>
              <a:gd name="T16" fmla="*/ 446 w 663"/>
              <a:gd name="T17" fmla="*/ 19 h 87"/>
              <a:gd name="T18" fmla="*/ 415 w 663"/>
              <a:gd name="T19" fmla="*/ 0 h 87"/>
              <a:gd name="T20" fmla="*/ 383 w 663"/>
              <a:gd name="T21" fmla="*/ 19 h 87"/>
              <a:gd name="T22" fmla="*/ 349 w 663"/>
              <a:gd name="T23" fmla="*/ 69 h 87"/>
              <a:gd name="T24" fmla="*/ 319 w 663"/>
              <a:gd name="T25" fmla="*/ 87 h 87"/>
              <a:gd name="T26" fmla="*/ 290 w 663"/>
              <a:gd name="T27" fmla="*/ 66 h 87"/>
              <a:gd name="T28" fmla="*/ 260 w 663"/>
              <a:gd name="T29" fmla="*/ 18 h 87"/>
              <a:gd name="T30" fmla="*/ 231 w 663"/>
              <a:gd name="T31" fmla="*/ 1 h 87"/>
              <a:gd name="T32" fmla="*/ 202 w 663"/>
              <a:gd name="T33" fmla="*/ 14 h 87"/>
              <a:gd name="T34" fmla="*/ 153 w 663"/>
              <a:gd name="T35" fmla="*/ 68 h 87"/>
              <a:gd name="T36" fmla="*/ 121 w 663"/>
              <a:gd name="T37" fmla="*/ 85 h 87"/>
              <a:gd name="T38" fmla="*/ 93 w 663"/>
              <a:gd name="T39" fmla="*/ 66 h 87"/>
              <a:gd name="T40" fmla="*/ 80 w 663"/>
              <a:gd name="T41" fmla="*/ 43 h 87"/>
              <a:gd name="T42" fmla="*/ 66 w 663"/>
              <a:gd name="T43" fmla="*/ 40 h 87"/>
              <a:gd name="T44" fmla="*/ 35 w 663"/>
              <a:gd name="T45" fmla="*/ 40 h 87"/>
              <a:gd name="T46" fmla="*/ 19 w 663"/>
              <a:gd name="T47" fmla="*/ 39 h 87"/>
              <a:gd name="T48" fmla="*/ 0 w 663"/>
              <a:gd name="T49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3" h="87">
                <a:moveTo>
                  <a:pt x="663" y="46"/>
                </a:moveTo>
                <a:cubicBezTo>
                  <a:pt x="662" y="46"/>
                  <a:pt x="660" y="50"/>
                  <a:pt x="657" y="46"/>
                </a:cubicBezTo>
                <a:cubicBezTo>
                  <a:pt x="654" y="42"/>
                  <a:pt x="651" y="26"/>
                  <a:pt x="643" y="19"/>
                </a:cubicBezTo>
                <a:cubicBezTo>
                  <a:pt x="635" y="12"/>
                  <a:pt x="622" y="3"/>
                  <a:pt x="611" y="2"/>
                </a:cubicBezTo>
                <a:cubicBezTo>
                  <a:pt x="601" y="2"/>
                  <a:pt x="591" y="7"/>
                  <a:pt x="578" y="17"/>
                </a:cubicBezTo>
                <a:cubicBezTo>
                  <a:pt x="567" y="27"/>
                  <a:pt x="552" y="53"/>
                  <a:pt x="540" y="64"/>
                </a:cubicBezTo>
                <a:cubicBezTo>
                  <a:pt x="528" y="75"/>
                  <a:pt x="518" y="84"/>
                  <a:pt x="508" y="84"/>
                </a:cubicBezTo>
                <a:cubicBezTo>
                  <a:pt x="497" y="84"/>
                  <a:pt x="486" y="74"/>
                  <a:pt x="476" y="63"/>
                </a:cubicBezTo>
                <a:cubicBezTo>
                  <a:pt x="466" y="52"/>
                  <a:pt x="456" y="29"/>
                  <a:pt x="446" y="19"/>
                </a:cubicBezTo>
                <a:cubicBezTo>
                  <a:pt x="436" y="9"/>
                  <a:pt x="426" y="0"/>
                  <a:pt x="415" y="0"/>
                </a:cubicBezTo>
                <a:cubicBezTo>
                  <a:pt x="405" y="0"/>
                  <a:pt x="394" y="7"/>
                  <a:pt x="383" y="19"/>
                </a:cubicBezTo>
                <a:cubicBezTo>
                  <a:pt x="372" y="30"/>
                  <a:pt x="360" y="58"/>
                  <a:pt x="349" y="69"/>
                </a:cubicBezTo>
                <a:cubicBezTo>
                  <a:pt x="339" y="80"/>
                  <a:pt x="329" y="87"/>
                  <a:pt x="319" y="87"/>
                </a:cubicBezTo>
                <a:cubicBezTo>
                  <a:pt x="309" y="86"/>
                  <a:pt x="299" y="78"/>
                  <a:pt x="290" y="66"/>
                </a:cubicBezTo>
                <a:cubicBezTo>
                  <a:pt x="280" y="55"/>
                  <a:pt x="269" y="29"/>
                  <a:pt x="260" y="18"/>
                </a:cubicBezTo>
                <a:cubicBezTo>
                  <a:pt x="249" y="7"/>
                  <a:pt x="241" y="1"/>
                  <a:pt x="231" y="1"/>
                </a:cubicBezTo>
                <a:cubicBezTo>
                  <a:pt x="221" y="0"/>
                  <a:pt x="215" y="3"/>
                  <a:pt x="202" y="14"/>
                </a:cubicBezTo>
                <a:cubicBezTo>
                  <a:pt x="188" y="25"/>
                  <a:pt x="166" y="55"/>
                  <a:pt x="153" y="68"/>
                </a:cubicBezTo>
                <a:cubicBezTo>
                  <a:pt x="139" y="80"/>
                  <a:pt x="131" y="86"/>
                  <a:pt x="121" y="85"/>
                </a:cubicBezTo>
                <a:cubicBezTo>
                  <a:pt x="111" y="85"/>
                  <a:pt x="100" y="72"/>
                  <a:pt x="93" y="66"/>
                </a:cubicBezTo>
                <a:cubicBezTo>
                  <a:pt x="86" y="58"/>
                  <a:pt x="84" y="47"/>
                  <a:pt x="80" y="43"/>
                </a:cubicBezTo>
                <a:cubicBezTo>
                  <a:pt x="75" y="38"/>
                  <a:pt x="74" y="41"/>
                  <a:pt x="66" y="40"/>
                </a:cubicBezTo>
                <a:cubicBezTo>
                  <a:pt x="59" y="39"/>
                  <a:pt x="43" y="40"/>
                  <a:pt x="35" y="40"/>
                </a:cubicBezTo>
                <a:cubicBezTo>
                  <a:pt x="28" y="39"/>
                  <a:pt x="25" y="39"/>
                  <a:pt x="19" y="39"/>
                </a:cubicBezTo>
                <a:cubicBezTo>
                  <a:pt x="13" y="39"/>
                  <a:pt x="4" y="39"/>
                  <a:pt x="0" y="3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9" name="Freeform 3"/>
          <p:cNvSpPr>
            <a:spLocks/>
          </p:cNvSpPr>
          <p:nvPr/>
        </p:nvSpPr>
        <p:spPr bwMode="auto">
          <a:xfrm>
            <a:off x="2894013" y="-1219200"/>
            <a:ext cx="1066800" cy="138112"/>
          </a:xfrm>
          <a:custGeom>
            <a:avLst/>
            <a:gdLst>
              <a:gd name="T0" fmla="*/ 923 w 927"/>
              <a:gd name="T1" fmla="*/ 59 h 118"/>
              <a:gd name="T2" fmla="*/ 921 w 927"/>
              <a:gd name="T3" fmla="*/ 58 h 118"/>
              <a:gd name="T4" fmla="*/ 887 w 927"/>
              <a:gd name="T5" fmla="*/ 26 h 118"/>
              <a:gd name="T6" fmla="*/ 843 w 927"/>
              <a:gd name="T7" fmla="*/ 3 h 118"/>
              <a:gd name="T8" fmla="*/ 798 w 927"/>
              <a:gd name="T9" fmla="*/ 23 h 118"/>
              <a:gd name="T10" fmla="*/ 745 w 927"/>
              <a:gd name="T11" fmla="*/ 87 h 118"/>
              <a:gd name="T12" fmla="*/ 701 w 927"/>
              <a:gd name="T13" fmla="*/ 114 h 118"/>
              <a:gd name="T14" fmla="*/ 657 w 927"/>
              <a:gd name="T15" fmla="*/ 86 h 118"/>
              <a:gd name="T16" fmla="*/ 615 w 927"/>
              <a:gd name="T17" fmla="*/ 26 h 118"/>
              <a:gd name="T18" fmla="*/ 572 w 927"/>
              <a:gd name="T19" fmla="*/ 0 h 118"/>
              <a:gd name="T20" fmla="*/ 528 w 927"/>
              <a:gd name="T21" fmla="*/ 26 h 118"/>
              <a:gd name="T22" fmla="*/ 482 w 927"/>
              <a:gd name="T23" fmla="*/ 93 h 118"/>
              <a:gd name="T24" fmla="*/ 440 w 927"/>
              <a:gd name="T25" fmla="*/ 118 h 118"/>
              <a:gd name="T26" fmla="*/ 400 w 927"/>
              <a:gd name="T27" fmla="*/ 90 h 118"/>
              <a:gd name="T28" fmla="*/ 358 w 927"/>
              <a:gd name="T29" fmla="*/ 24 h 118"/>
              <a:gd name="T30" fmla="*/ 319 w 927"/>
              <a:gd name="T31" fmla="*/ 1 h 118"/>
              <a:gd name="T32" fmla="*/ 278 w 927"/>
              <a:gd name="T33" fmla="*/ 19 h 118"/>
              <a:gd name="T34" fmla="*/ 211 w 927"/>
              <a:gd name="T35" fmla="*/ 92 h 118"/>
              <a:gd name="T36" fmla="*/ 167 w 927"/>
              <a:gd name="T37" fmla="*/ 115 h 118"/>
              <a:gd name="T38" fmla="*/ 128 w 927"/>
              <a:gd name="T39" fmla="*/ 89 h 118"/>
              <a:gd name="T40" fmla="*/ 110 w 927"/>
              <a:gd name="T41" fmla="*/ 58 h 118"/>
              <a:gd name="T42" fmla="*/ 91 w 927"/>
              <a:gd name="T43" fmla="*/ 54 h 118"/>
              <a:gd name="T44" fmla="*/ 48 w 927"/>
              <a:gd name="T45" fmla="*/ 54 h 118"/>
              <a:gd name="T46" fmla="*/ 26 w 927"/>
              <a:gd name="T47" fmla="*/ 53 h 118"/>
              <a:gd name="T48" fmla="*/ 0 w 927"/>
              <a:gd name="T49" fmla="*/ 5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8">
                <a:moveTo>
                  <a:pt x="923" y="59"/>
                </a:moveTo>
                <a:cubicBezTo>
                  <a:pt x="923" y="59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7"/>
                </a:cubicBezTo>
                <a:cubicBezTo>
                  <a:pt x="729" y="102"/>
                  <a:pt x="715" y="114"/>
                  <a:pt x="701" y="114"/>
                </a:cubicBezTo>
                <a:cubicBezTo>
                  <a:pt x="686" y="114"/>
                  <a:pt x="671" y="101"/>
                  <a:pt x="657" y="86"/>
                </a:cubicBezTo>
                <a:cubicBezTo>
                  <a:pt x="643" y="71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0"/>
                  <a:pt x="528" y="26"/>
                </a:cubicBezTo>
                <a:cubicBezTo>
                  <a:pt x="513" y="41"/>
                  <a:pt x="496" y="78"/>
                  <a:pt x="482" y="93"/>
                </a:cubicBezTo>
                <a:cubicBezTo>
                  <a:pt x="467" y="108"/>
                  <a:pt x="454" y="118"/>
                  <a:pt x="440" y="118"/>
                </a:cubicBezTo>
                <a:cubicBezTo>
                  <a:pt x="426" y="117"/>
                  <a:pt x="413" y="106"/>
                  <a:pt x="400" y="90"/>
                </a:cubicBezTo>
                <a:cubicBezTo>
                  <a:pt x="386" y="74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5"/>
                  <a:pt x="211" y="92"/>
                </a:cubicBezTo>
                <a:cubicBezTo>
                  <a:pt x="192" y="108"/>
                  <a:pt x="181" y="116"/>
                  <a:pt x="167" y="115"/>
                </a:cubicBezTo>
                <a:cubicBezTo>
                  <a:pt x="153" y="115"/>
                  <a:pt x="138" y="98"/>
                  <a:pt x="128" y="89"/>
                </a:cubicBezTo>
                <a:cubicBezTo>
                  <a:pt x="119" y="79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3"/>
                  <a:pt x="59" y="54"/>
                  <a:pt x="48" y="54"/>
                </a:cubicBezTo>
                <a:cubicBezTo>
                  <a:pt x="38" y="53"/>
                  <a:pt x="34" y="53"/>
                  <a:pt x="26" y="53"/>
                </a:cubicBezTo>
                <a:cubicBezTo>
                  <a:pt x="18" y="53"/>
                  <a:pt x="5" y="53"/>
                  <a:pt x="0" y="53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0" name="Freeform 4"/>
          <p:cNvSpPr>
            <a:spLocks/>
          </p:cNvSpPr>
          <p:nvPr/>
        </p:nvSpPr>
        <p:spPr bwMode="auto">
          <a:xfrm>
            <a:off x="379413" y="-2586038"/>
            <a:ext cx="1066800" cy="139700"/>
          </a:xfrm>
          <a:custGeom>
            <a:avLst/>
            <a:gdLst>
              <a:gd name="T0" fmla="*/ 923 w 927"/>
              <a:gd name="T1" fmla="*/ 56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3" y="56"/>
                </a:moveTo>
                <a:cubicBezTo>
                  <a:pt x="923" y="56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1" name="Freeform 5"/>
          <p:cNvSpPr>
            <a:spLocks/>
          </p:cNvSpPr>
          <p:nvPr/>
        </p:nvSpPr>
        <p:spPr bwMode="auto">
          <a:xfrm>
            <a:off x="379413" y="-2122488"/>
            <a:ext cx="1065212" cy="138113"/>
          </a:xfrm>
          <a:custGeom>
            <a:avLst/>
            <a:gdLst>
              <a:gd name="T0" fmla="*/ 920 w 926"/>
              <a:gd name="T1" fmla="*/ 57 h 118"/>
              <a:gd name="T2" fmla="*/ 921 w 926"/>
              <a:gd name="T3" fmla="*/ 58 h 118"/>
              <a:gd name="T4" fmla="*/ 887 w 926"/>
              <a:gd name="T5" fmla="*/ 26 h 118"/>
              <a:gd name="T6" fmla="*/ 843 w 926"/>
              <a:gd name="T7" fmla="*/ 3 h 118"/>
              <a:gd name="T8" fmla="*/ 798 w 926"/>
              <a:gd name="T9" fmla="*/ 23 h 118"/>
              <a:gd name="T10" fmla="*/ 745 w 926"/>
              <a:gd name="T11" fmla="*/ 87 h 118"/>
              <a:gd name="T12" fmla="*/ 701 w 926"/>
              <a:gd name="T13" fmla="*/ 114 h 118"/>
              <a:gd name="T14" fmla="*/ 657 w 926"/>
              <a:gd name="T15" fmla="*/ 86 h 118"/>
              <a:gd name="T16" fmla="*/ 615 w 926"/>
              <a:gd name="T17" fmla="*/ 26 h 118"/>
              <a:gd name="T18" fmla="*/ 572 w 926"/>
              <a:gd name="T19" fmla="*/ 0 h 118"/>
              <a:gd name="T20" fmla="*/ 528 w 926"/>
              <a:gd name="T21" fmla="*/ 26 h 118"/>
              <a:gd name="T22" fmla="*/ 482 w 926"/>
              <a:gd name="T23" fmla="*/ 93 h 118"/>
              <a:gd name="T24" fmla="*/ 440 w 926"/>
              <a:gd name="T25" fmla="*/ 118 h 118"/>
              <a:gd name="T26" fmla="*/ 400 w 926"/>
              <a:gd name="T27" fmla="*/ 90 h 118"/>
              <a:gd name="T28" fmla="*/ 358 w 926"/>
              <a:gd name="T29" fmla="*/ 24 h 118"/>
              <a:gd name="T30" fmla="*/ 319 w 926"/>
              <a:gd name="T31" fmla="*/ 1 h 118"/>
              <a:gd name="T32" fmla="*/ 278 w 926"/>
              <a:gd name="T33" fmla="*/ 19 h 118"/>
              <a:gd name="T34" fmla="*/ 211 w 926"/>
              <a:gd name="T35" fmla="*/ 92 h 118"/>
              <a:gd name="T36" fmla="*/ 167 w 926"/>
              <a:gd name="T37" fmla="*/ 115 h 118"/>
              <a:gd name="T38" fmla="*/ 128 w 926"/>
              <a:gd name="T39" fmla="*/ 89 h 118"/>
              <a:gd name="T40" fmla="*/ 110 w 926"/>
              <a:gd name="T41" fmla="*/ 58 h 118"/>
              <a:gd name="T42" fmla="*/ 91 w 926"/>
              <a:gd name="T43" fmla="*/ 54 h 118"/>
              <a:gd name="T44" fmla="*/ 48 w 926"/>
              <a:gd name="T45" fmla="*/ 54 h 118"/>
              <a:gd name="T46" fmla="*/ 26 w 926"/>
              <a:gd name="T47" fmla="*/ 53 h 118"/>
              <a:gd name="T48" fmla="*/ 0 w 926"/>
              <a:gd name="T49" fmla="*/ 5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6" h="118">
                <a:moveTo>
                  <a:pt x="920" y="57"/>
                </a:moveTo>
                <a:cubicBezTo>
                  <a:pt x="920" y="57"/>
                  <a:pt x="926" y="63"/>
                  <a:pt x="921" y="58"/>
                </a:cubicBezTo>
                <a:cubicBezTo>
                  <a:pt x="916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7"/>
                </a:cubicBezTo>
                <a:cubicBezTo>
                  <a:pt x="729" y="102"/>
                  <a:pt x="715" y="114"/>
                  <a:pt x="701" y="114"/>
                </a:cubicBezTo>
                <a:cubicBezTo>
                  <a:pt x="686" y="114"/>
                  <a:pt x="671" y="101"/>
                  <a:pt x="657" y="86"/>
                </a:cubicBezTo>
                <a:cubicBezTo>
                  <a:pt x="643" y="71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0"/>
                  <a:pt x="528" y="26"/>
                </a:cubicBezTo>
                <a:cubicBezTo>
                  <a:pt x="513" y="41"/>
                  <a:pt x="496" y="78"/>
                  <a:pt x="482" y="93"/>
                </a:cubicBezTo>
                <a:cubicBezTo>
                  <a:pt x="467" y="108"/>
                  <a:pt x="454" y="118"/>
                  <a:pt x="440" y="118"/>
                </a:cubicBezTo>
                <a:cubicBezTo>
                  <a:pt x="426" y="117"/>
                  <a:pt x="413" y="106"/>
                  <a:pt x="400" y="90"/>
                </a:cubicBezTo>
                <a:cubicBezTo>
                  <a:pt x="386" y="74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5"/>
                  <a:pt x="211" y="92"/>
                </a:cubicBezTo>
                <a:cubicBezTo>
                  <a:pt x="192" y="108"/>
                  <a:pt x="181" y="116"/>
                  <a:pt x="167" y="115"/>
                </a:cubicBezTo>
                <a:cubicBezTo>
                  <a:pt x="153" y="115"/>
                  <a:pt x="138" y="98"/>
                  <a:pt x="128" y="89"/>
                </a:cubicBezTo>
                <a:cubicBezTo>
                  <a:pt x="119" y="79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3"/>
                  <a:pt x="59" y="54"/>
                  <a:pt x="48" y="54"/>
                </a:cubicBezTo>
                <a:cubicBezTo>
                  <a:pt x="38" y="53"/>
                  <a:pt x="34" y="53"/>
                  <a:pt x="26" y="53"/>
                </a:cubicBezTo>
                <a:cubicBezTo>
                  <a:pt x="18" y="53"/>
                  <a:pt x="5" y="53"/>
                  <a:pt x="0" y="53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2" name="Freeform 6"/>
          <p:cNvSpPr>
            <a:spLocks/>
          </p:cNvSpPr>
          <p:nvPr/>
        </p:nvSpPr>
        <p:spPr bwMode="auto">
          <a:xfrm>
            <a:off x="379413" y="-2354263"/>
            <a:ext cx="1066800" cy="139700"/>
          </a:xfrm>
          <a:custGeom>
            <a:avLst/>
            <a:gdLst>
              <a:gd name="T0" fmla="*/ 921 w 927"/>
              <a:gd name="T1" fmla="*/ 60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1" y="60"/>
                </a:moveTo>
                <a:cubicBezTo>
                  <a:pt x="921" y="60"/>
                  <a:pt x="927" y="64"/>
                  <a:pt x="921" y="58"/>
                </a:cubicBezTo>
                <a:cubicBezTo>
                  <a:pt x="915" y="52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3" name="Freeform 7"/>
          <p:cNvSpPr>
            <a:spLocks/>
          </p:cNvSpPr>
          <p:nvPr/>
        </p:nvSpPr>
        <p:spPr bwMode="auto">
          <a:xfrm>
            <a:off x="379413" y="-2816225"/>
            <a:ext cx="1047750" cy="138112"/>
          </a:xfrm>
          <a:custGeom>
            <a:avLst/>
            <a:gdLst>
              <a:gd name="T0" fmla="*/ 659 w 660"/>
              <a:gd name="T1" fmla="*/ 50 h 87"/>
              <a:gd name="T2" fmla="*/ 656 w 660"/>
              <a:gd name="T3" fmla="*/ 44 h 87"/>
              <a:gd name="T4" fmla="*/ 636 w 660"/>
              <a:gd name="T5" fmla="*/ 19 h 87"/>
              <a:gd name="T6" fmla="*/ 611 w 660"/>
              <a:gd name="T7" fmla="*/ 2 h 87"/>
              <a:gd name="T8" fmla="*/ 578 w 660"/>
              <a:gd name="T9" fmla="*/ 17 h 87"/>
              <a:gd name="T10" fmla="*/ 540 w 660"/>
              <a:gd name="T11" fmla="*/ 64 h 87"/>
              <a:gd name="T12" fmla="*/ 508 w 660"/>
              <a:gd name="T13" fmla="*/ 84 h 87"/>
              <a:gd name="T14" fmla="*/ 476 w 660"/>
              <a:gd name="T15" fmla="*/ 63 h 87"/>
              <a:gd name="T16" fmla="*/ 446 w 660"/>
              <a:gd name="T17" fmla="*/ 19 h 87"/>
              <a:gd name="T18" fmla="*/ 414 w 660"/>
              <a:gd name="T19" fmla="*/ 0 h 87"/>
              <a:gd name="T20" fmla="*/ 383 w 660"/>
              <a:gd name="T21" fmla="*/ 19 h 87"/>
              <a:gd name="T22" fmla="*/ 349 w 660"/>
              <a:gd name="T23" fmla="*/ 69 h 87"/>
              <a:gd name="T24" fmla="*/ 319 w 660"/>
              <a:gd name="T25" fmla="*/ 87 h 87"/>
              <a:gd name="T26" fmla="*/ 290 w 660"/>
              <a:gd name="T27" fmla="*/ 66 h 87"/>
              <a:gd name="T28" fmla="*/ 259 w 660"/>
              <a:gd name="T29" fmla="*/ 18 h 87"/>
              <a:gd name="T30" fmla="*/ 231 w 660"/>
              <a:gd name="T31" fmla="*/ 1 h 87"/>
              <a:gd name="T32" fmla="*/ 201 w 660"/>
              <a:gd name="T33" fmla="*/ 14 h 87"/>
              <a:gd name="T34" fmla="*/ 153 w 660"/>
              <a:gd name="T35" fmla="*/ 68 h 87"/>
              <a:gd name="T36" fmla="*/ 121 w 660"/>
              <a:gd name="T37" fmla="*/ 85 h 87"/>
              <a:gd name="T38" fmla="*/ 93 w 660"/>
              <a:gd name="T39" fmla="*/ 66 h 87"/>
              <a:gd name="T40" fmla="*/ 80 w 660"/>
              <a:gd name="T41" fmla="*/ 43 h 87"/>
              <a:gd name="T42" fmla="*/ 66 w 660"/>
              <a:gd name="T43" fmla="*/ 40 h 87"/>
              <a:gd name="T44" fmla="*/ 35 w 660"/>
              <a:gd name="T45" fmla="*/ 40 h 87"/>
              <a:gd name="T46" fmla="*/ 19 w 660"/>
              <a:gd name="T47" fmla="*/ 39 h 87"/>
              <a:gd name="T48" fmla="*/ 0 w 660"/>
              <a:gd name="T49" fmla="*/ 3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0" h="87">
                <a:moveTo>
                  <a:pt x="659" y="50"/>
                </a:moveTo>
                <a:cubicBezTo>
                  <a:pt x="659" y="49"/>
                  <a:pt x="660" y="49"/>
                  <a:pt x="656" y="44"/>
                </a:cubicBezTo>
                <a:cubicBezTo>
                  <a:pt x="652" y="39"/>
                  <a:pt x="644" y="26"/>
                  <a:pt x="636" y="19"/>
                </a:cubicBezTo>
                <a:cubicBezTo>
                  <a:pt x="628" y="12"/>
                  <a:pt x="621" y="2"/>
                  <a:pt x="611" y="2"/>
                </a:cubicBezTo>
                <a:cubicBezTo>
                  <a:pt x="601" y="2"/>
                  <a:pt x="591" y="7"/>
                  <a:pt x="578" y="17"/>
                </a:cubicBezTo>
                <a:cubicBezTo>
                  <a:pt x="567" y="27"/>
                  <a:pt x="551" y="53"/>
                  <a:pt x="540" y="64"/>
                </a:cubicBezTo>
                <a:cubicBezTo>
                  <a:pt x="528" y="75"/>
                  <a:pt x="518" y="84"/>
                  <a:pt x="508" y="84"/>
                </a:cubicBezTo>
                <a:cubicBezTo>
                  <a:pt x="497" y="84"/>
                  <a:pt x="486" y="74"/>
                  <a:pt x="476" y="63"/>
                </a:cubicBezTo>
                <a:cubicBezTo>
                  <a:pt x="466" y="52"/>
                  <a:pt x="456" y="29"/>
                  <a:pt x="446" y="19"/>
                </a:cubicBezTo>
                <a:cubicBezTo>
                  <a:pt x="435" y="9"/>
                  <a:pt x="425" y="0"/>
                  <a:pt x="414" y="0"/>
                </a:cubicBezTo>
                <a:cubicBezTo>
                  <a:pt x="404" y="0"/>
                  <a:pt x="394" y="7"/>
                  <a:pt x="383" y="19"/>
                </a:cubicBezTo>
                <a:cubicBezTo>
                  <a:pt x="372" y="30"/>
                  <a:pt x="359" y="58"/>
                  <a:pt x="349" y="69"/>
                </a:cubicBezTo>
                <a:cubicBezTo>
                  <a:pt x="338" y="80"/>
                  <a:pt x="329" y="87"/>
                  <a:pt x="319" y="87"/>
                </a:cubicBezTo>
                <a:cubicBezTo>
                  <a:pt x="309" y="86"/>
                  <a:pt x="299" y="78"/>
                  <a:pt x="290" y="66"/>
                </a:cubicBezTo>
                <a:cubicBezTo>
                  <a:pt x="280" y="55"/>
                  <a:pt x="269" y="29"/>
                  <a:pt x="259" y="18"/>
                </a:cubicBezTo>
                <a:cubicBezTo>
                  <a:pt x="249" y="7"/>
                  <a:pt x="241" y="1"/>
                  <a:pt x="231" y="1"/>
                </a:cubicBezTo>
                <a:cubicBezTo>
                  <a:pt x="221" y="0"/>
                  <a:pt x="214" y="3"/>
                  <a:pt x="201" y="14"/>
                </a:cubicBezTo>
                <a:cubicBezTo>
                  <a:pt x="188" y="25"/>
                  <a:pt x="166" y="55"/>
                  <a:pt x="153" y="68"/>
                </a:cubicBezTo>
                <a:cubicBezTo>
                  <a:pt x="139" y="80"/>
                  <a:pt x="131" y="86"/>
                  <a:pt x="121" y="85"/>
                </a:cubicBezTo>
                <a:cubicBezTo>
                  <a:pt x="111" y="85"/>
                  <a:pt x="100" y="72"/>
                  <a:pt x="93" y="66"/>
                </a:cubicBezTo>
                <a:cubicBezTo>
                  <a:pt x="86" y="58"/>
                  <a:pt x="84" y="47"/>
                  <a:pt x="80" y="43"/>
                </a:cubicBezTo>
                <a:cubicBezTo>
                  <a:pt x="75" y="38"/>
                  <a:pt x="74" y="41"/>
                  <a:pt x="66" y="40"/>
                </a:cubicBezTo>
                <a:cubicBezTo>
                  <a:pt x="59" y="39"/>
                  <a:pt x="43" y="40"/>
                  <a:pt x="35" y="40"/>
                </a:cubicBezTo>
                <a:cubicBezTo>
                  <a:pt x="28" y="39"/>
                  <a:pt x="25" y="39"/>
                  <a:pt x="19" y="39"/>
                </a:cubicBezTo>
                <a:cubicBezTo>
                  <a:pt x="13" y="39"/>
                  <a:pt x="4" y="39"/>
                  <a:pt x="0" y="3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4" name="Freeform 8"/>
          <p:cNvSpPr>
            <a:spLocks/>
          </p:cNvSpPr>
          <p:nvPr/>
        </p:nvSpPr>
        <p:spPr bwMode="auto">
          <a:xfrm>
            <a:off x="1392238" y="-3048000"/>
            <a:ext cx="968375" cy="136525"/>
          </a:xfrm>
          <a:custGeom>
            <a:avLst/>
            <a:gdLst>
              <a:gd name="T0" fmla="*/ 0 w 610"/>
              <a:gd name="T1" fmla="*/ 21 h 86"/>
              <a:gd name="T2" fmla="*/ 16 w 610"/>
              <a:gd name="T3" fmla="*/ 39 h 86"/>
              <a:gd name="T4" fmla="*/ 30 w 610"/>
              <a:gd name="T5" fmla="*/ 60 h 86"/>
              <a:gd name="T6" fmla="*/ 51 w 610"/>
              <a:gd name="T7" fmla="*/ 85 h 86"/>
              <a:gd name="T8" fmla="*/ 73 w 610"/>
              <a:gd name="T9" fmla="*/ 67 h 86"/>
              <a:gd name="T10" fmla="*/ 108 w 610"/>
              <a:gd name="T11" fmla="*/ 22 h 86"/>
              <a:gd name="T12" fmla="*/ 138 w 610"/>
              <a:gd name="T13" fmla="*/ 3 h 86"/>
              <a:gd name="T14" fmla="*/ 168 w 610"/>
              <a:gd name="T15" fmla="*/ 22 h 86"/>
              <a:gd name="T16" fmla="*/ 196 w 610"/>
              <a:gd name="T17" fmla="*/ 65 h 86"/>
              <a:gd name="T18" fmla="*/ 225 w 610"/>
              <a:gd name="T19" fmla="*/ 83 h 86"/>
              <a:gd name="T20" fmla="*/ 254 w 610"/>
              <a:gd name="T21" fmla="*/ 65 h 86"/>
              <a:gd name="T22" fmla="*/ 285 w 610"/>
              <a:gd name="T23" fmla="*/ 18 h 86"/>
              <a:gd name="T24" fmla="*/ 314 w 610"/>
              <a:gd name="T25" fmla="*/ 0 h 86"/>
              <a:gd name="T26" fmla="*/ 341 w 610"/>
              <a:gd name="T27" fmla="*/ 20 h 86"/>
              <a:gd name="T28" fmla="*/ 369 w 610"/>
              <a:gd name="T29" fmla="*/ 66 h 86"/>
              <a:gd name="T30" fmla="*/ 396 w 610"/>
              <a:gd name="T31" fmla="*/ 83 h 86"/>
              <a:gd name="T32" fmla="*/ 423 w 610"/>
              <a:gd name="T33" fmla="*/ 70 h 86"/>
              <a:gd name="T34" fmla="*/ 468 w 610"/>
              <a:gd name="T35" fmla="*/ 19 h 86"/>
              <a:gd name="T36" fmla="*/ 497 w 610"/>
              <a:gd name="T37" fmla="*/ 2 h 86"/>
              <a:gd name="T38" fmla="*/ 524 w 610"/>
              <a:gd name="T39" fmla="*/ 21 h 86"/>
              <a:gd name="T40" fmla="*/ 536 w 610"/>
              <a:gd name="T41" fmla="*/ 42 h 86"/>
              <a:gd name="T42" fmla="*/ 548 w 610"/>
              <a:gd name="T43" fmla="*/ 45 h 86"/>
              <a:gd name="T44" fmla="*/ 578 w 610"/>
              <a:gd name="T45" fmla="*/ 45 h 86"/>
              <a:gd name="T46" fmla="*/ 592 w 610"/>
              <a:gd name="T47" fmla="*/ 45 h 86"/>
              <a:gd name="T48" fmla="*/ 610 w 610"/>
              <a:gd name="T49" fmla="*/ 4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0" h="86">
                <a:moveTo>
                  <a:pt x="0" y="21"/>
                </a:moveTo>
                <a:cubicBezTo>
                  <a:pt x="3" y="24"/>
                  <a:pt x="11" y="33"/>
                  <a:pt x="16" y="39"/>
                </a:cubicBezTo>
                <a:cubicBezTo>
                  <a:pt x="21" y="45"/>
                  <a:pt x="24" y="52"/>
                  <a:pt x="30" y="60"/>
                </a:cubicBezTo>
                <a:cubicBezTo>
                  <a:pt x="36" y="68"/>
                  <a:pt x="44" y="84"/>
                  <a:pt x="51" y="85"/>
                </a:cubicBezTo>
                <a:cubicBezTo>
                  <a:pt x="58" y="86"/>
                  <a:pt x="64" y="77"/>
                  <a:pt x="73" y="67"/>
                </a:cubicBezTo>
                <a:cubicBezTo>
                  <a:pt x="82" y="57"/>
                  <a:pt x="97" y="33"/>
                  <a:pt x="108" y="22"/>
                </a:cubicBezTo>
                <a:cubicBezTo>
                  <a:pt x="119" y="11"/>
                  <a:pt x="128" y="3"/>
                  <a:pt x="138" y="3"/>
                </a:cubicBezTo>
                <a:cubicBezTo>
                  <a:pt x="148" y="3"/>
                  <a:pt x="158" y="12"/>
                  <a:pt x="168" y="22"/>
                </a:cubicBezTo>
                <a:cubicBezTo>
                  <a:pt x="177" y="33"/>
                  <a:pt x="187" y="55"/>
                  <a:pt x="196" y="65"/>
                </a:cubicBezTo>
                <a:cubicBezTo>
                  <a:pt x="205" y="75"/>
                  <a:pt x="215" y="83"/>
                  <a:pt x="225" y="83"/>
                </a:cubicBezTo>
                <a:cubicBezTo>
                  <a:pt x="235" y="83"/>
                  <a:pt x="244" y="76"/>
                  <a:pt x="254" y="65"/>
                </a:cubicBezTo>
                <a:cubicBezTo>
                  <a:pt x="264" y="54"/>
                  <a:pt x="276" y="28"/>
                  <a:pt x="285" y="18"/>
                </a:cubicBezTo>
                <a:cubicBezTo>
                  <a:pt x="295" y="7"/>
                  <a:pt x="305" y="0"/>
                  <a:pt x="314" y="0"/>
                </a:cubicBezTo>
                <a:cubicBezTo>
                  <a:pt x="323" y="0"/>
                  <a:pt x="332" y="9"/>
                  <a:pt x="341" y="20"/>
                </a:cubicBezTo>
                <a:cubicBezTo>
                  <a:pt x="351" y="31"/>
                  <a:pt x="360" y="55"/>
                  <a:pt x="369" y="66"/>
                </a:cubicBezTo>
                <a:cubicBezTo>
                  <a:pt x="378" y="77"/>
                  <a:pt x="387" y="82"/>
                  <a:pt x="396" y="83"/>
                </a:cubicBezTo>
                <a:cubicBezTo>
                  <a:pt x="404" y="83"/>
                  <a:pt x="411" y="80"/>
                  <a:pt x="423" y="70"/>
                </a:cubicBezTo>
                <a:cubicBezTo>
                  <a:pt x="435" y="59"/>
                  <a:pt x="456" y="30"/>
                  <a:pt x="468" y="19"/>
                </a:cubicBezTo>
                <a:cubicBezTo>
                  <a:pt x="481" y="7"/>
                  <a:pt x="488" y="2"/>
                  <a:pt x="497" y="2"/>
                </a:cubicBezTo>
                <a:cubicBezTo>
                  <a:pt x="507" y="2"/>
                  <a:pt x="517" y="14"/>
                  <a:pt x="524" y="21"/>
                </a:cubicBezTo>
                <a:cubicBezTo>
                  <a:pt x="530" y="28"/>
                  <a:pt x="532" y="39"/>
                  <a:pt x="536" y="42"/>
                </a:cubicBezTo>
                <a:cubicBezTo>
                  <a:pt x="540" y="46"/>
                  <a:pt x="542" y="44"/>
                  <a:pt x="548" y="45"/>
                </a:cubicBezTo>
                <a:cubicBezTo>
                  <a:pt x="556" y="45"/>
                  <a:pt x="570" y="45"/>
                  <a:pt x="578" y="45"/>
                </a:cubicBezTo>
                <a:cubicBezTo>
                  <a:pt x="584" y="45"/>
                  <a:pt x="587" y="45"/>
                  <a:pt x="592" y="45"/>
                </a:cubicBezTo>
                <a:cubicBezTo>
                  <a:pt x="598" y="45"/>
                  <a:pt x="606" y="45"/>
                  <a:pt x="610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Freeform 9"/>
          <p:cNvSpPr>
            <a:spLocks/>
          </p:cNvSpPr>
          <p:nvPr/>
        </p:nvSpPr>
        <p:spPr bwMode="auto">
          <a:xfrm>
            <a:off x="1370013" y="-2395538"/>
            <a:ext cx="990600" cy="130175"/>
          </a:xfrm>
          <a:custGeom>
            <a:avLst/>
            <a:gdLst>
              <a:gd name="T0" fmla="*/ 8 w 1368"/>
              <a:gd name="T1" fmla="*/ 91 h 179"/>
              <a:gd name="T2" fmla="*/ 8 w 1368"/>
              <a:gd name="T3" fmla="*/ 91 h 179"/>
              <a:gd name="T4" fmla="*/ 59 w 1368"/>
              <a:gd name="T5" fmla="*/ 140 h 179"/>
              <a:gd name="T6" fmla="*/ 124 w 1368"/>
              <a:gd name="T7" fmla="*/ 174 h 179"/>
              <a:gd name="T8" fmla="*/ 190 w 1368"/>
              <a:gd name="T9" fmla="*/ 144 h 179"/>
              <a:gd name="T10" fmla="*/ 268 w 1368"/>
              <a:gd name="T11" fmla="*/ 47 h 179"/>
              <a:gd name="T12" fmla="*/ 334 w 1368"/>
              <a:gd name="T13" fmla="*/ 6 h 179"/>
              <a:gd name="T14" fmla="*/ 398 w 1368"/>
              <a:gd name="T15" fmla="*/ 49 h 179"/>
              <a:gd name="T16" fmla="*/ 460 w 1368"/>
              <a:gd name="T17" fmla="*/ 140 h 179"/>
              <a:gd name="T18" fmla="*/ 523 w 1368"/>
              <a:gd name="T19" fmla="*/ 178 h 179"/>
              <a:gd name="T20" fmla="*/ 588 w 1368"/>
              <a:gd name="T21" fmla="*/ 140 h 179"/>
              <a:gd name="T22" fmla="*/ 656 w 1368"/>
              <a:gd name="T23" fmla="*/ 38 h 179"/>
              <a:gd name="T24" fmla="*/ 718 w 1368"/>
              <a:gd name="T25" fmla="*/ 1 h 179"/>
              <a:gd name="T26" fmla="*/ 778 w 1368"/>
              <a:gd name="T27" fmla="*/ 42 h 179"/>
              <a:gd name="T28" fmla="*/ 840 w 1368"/>
              <a:gd name="T29" fmla="*/ 143 h 179"/>
              <a:gd name="T30" fmla="*/ 898 w 1368"/>
              <a:gd name="T31" fmla="*/ 178 h 179"/>
              <a:gd name="T32" fmla="*/ 957 w 1368"/>
              <a:gd name="T33" fmla="*/ 150 h 179"/>
              <a:gd name="T34" fmla="*/ 1057 w 1368"/>
              <a:gd name="T35" fmla="*/ 40 h 179"/>
              <a:gd name="T36" fmla="*/ 1121 w 1368"/>
              <a:gd name="T37" fmla="*/ 4 h 179"/>
              <a:gd name="T38" fmla="*/ 1179 w 1368"/>
              <a:gd name="T39" fmla="*/ 44 h 179"/>
              <a:gd name="T40" fmla="*/ 1205 w 1368"/>
              <a:gd name="T41" fmla="*/ 91 h 179"/>
              <a:gd name="T42" fmla="*/ 1233 w 1368"/>
              <a:gd name="T43" fmla="*/ 97 h 179"/>
              <a:gd name="T44" fmla="*/ 1297 w 1368"/>
              <a:gd name="T45" fmla="*/ 98 h 179"/>
              <a:gd name="T46" fmla="*/ 1329 w 1368"/>
              <a:gd name="T47" fmla="*/ 98 h 179"/>
              <a:gd name="T48" fmla="*/ 1368 w 1368"/>
              <a:gd name="T49" fmla="*/ 9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8" h="179">
                <a:moveTo>
                  <a:pt x="8" y="91"/>
                </a:moveTo>
                <a:cubicBezTo>
                  <a:pt x="8" y="91"/>
                  <a:pt x="0" y="83"/>
                  <a:pt x="8" y="91"/>
                </a:cubicBezTo>
                <a:cubicBezTo>
                  <a:pt x="16" y="99"/>
                  <a:pt x="40" y="126"/>
                  <a:pt x="59" y="140"/>
                </a:cubicBezTo>
                <a:cubicBezTo>
                  <a:pt x="79" y="154"/>
                  <a:pt x="102" y="173"/>
                  <a:pt x="124" y="174"/>
                </a:cubicBezTo>
                <a:cubicBezTo>
                  <a:pt x="145" y="174"/>
                  <a:pt x="165" y="165"/>
                  <a:pt x="190" y="144"/>
                </a:cubicBezTo>
                <a:cubicBezTo>
                  <a:pt x="214" y="123"/>
                  <a:pt x="244" y="70"/>
                  <a:pt x="268" y="47"/>
                </a:cubicBezTo>
                <a:cubicBezTo>
                  <a:pt x="292" y="24"/>
                  <a:pt x="312" y="6"/>
                  <a:pt x="334" y="6"/>
                </a:cubicBezTo>
                <a:cubicBezTo>
                  <a:pt x="355" y="6"/>
                  <a:pt x="377" y="26"/>
                  <a:pt x="398" y="49"/>
                </a:cubicBezTo>
                <a:cubicBezTo>
                  <a:pt x="419" y="71"/>
                  <a:pt x="439" y="118"/>
                  <a:pt x="460" y="140"/>
                </a:cubicBezTo>
                <a:cubicBezTo>
                  <a:pt x="480" y="162"/>
                  <a:pt x="502" y="178"/>
                  <a:pt x="523" y="178"/>
                </a:cubicBezTo>
                <a:cubicBezTo>
                  <a:pt x="545" y="178"/>
                  <a:pt x="566" y="163"/>
                  <a:pt x="588" y="140"/>
                </a:cubicBezTo>
                <a:cubicBezTo>
                  <a:pt x="610" y="116"/>
                  <a:pt x="635" y="61"/>
                  <a:pt x="656" y="38"/>
                </a:cubicBezTo>
                <a:cubicBezTo>
                  <a:pt x="678" y="15"/>
                  <a:pt x="698" y="0"/>
                  <a:pt x="718" y="1"/>
                </a:cubicBezTo>
                <a:cubicBezTo>
                  <a:pt x="739" y="1"/>
                  <a:pt x="758" y="19"/>
                  <a:pt x="778" y="42"/>
                </a:cubicBezTo>
                <a:cubicBezTo>
                  <a:pt x="799" y="66"/>
                  <a:pt x="820" y="120"/>
                  <a:pt x="840" y="143"/>
                </a:cubicBezTo>
                <a:cubicBezTo>
                  <a:pt x="860" y="165"/>
                  <a:pt x="878" y="177"/>
                  <a:pt x="898" y="178"/>
                </a:cubicBezTo>
                <a:cubicBezTo>
                  <a:pt x="917" y="179"/>
                  <a:pt x="931" y="173"/>
                  <a:pt x="957" y="150"/>
                </a:cubicBezTo>
                <a:cubicBezTo>
                  <a:pt x="984" y="128"/>
                  <a:pt x="1030" y="65"/>
                  <a:pt x="1057" y="40"/>
                </a:cubicBezTo>
                <a:cubicBezTo>
                  <a:pt x="1084" y="16"/>
                  <a:pt x="1101" y="4"/>
                  <a:pt x="1121" y="4"/>
                </a:cubicBezTo>
                <a:cubicBezTo>
                  <a:pt x="1142" y="5"/>
                  <a:pt x="1165" y="30"/>
                  <a:pt x="1179" y="44"/>
                </a:cubicBezTo>
                <a:cubicBezTo>
                  <a:pt x="1193" y="59"/>
                  <a:pt x="1196" y="83"/>
                  <a:pt x="1205" y="91"/>
                </a:cubicBezTo>
                <a:cubicBezTo>
                  <a:pt x="1215" y="100"/>
                  <a:pt x="1218" y="96"/>
                  <a:pt x="1233" y="97"/>
                </a:cubicBezTo>
                <a:cubicBezTo>
                  <a:pt x="1249" y="98"/>
                  <a:pt x="1281" y="98"/>
                  <a:pt x="1297" y="98"/>
                </a:cubicBezTo>
                <a:cubicBezTo>
                  <a:pt x="1312" y="98"/>
                  <a:pt x="1317" y="98"/>
                  <a:pt x="1329" y="98"/>
                </a:cubicBezTo>
                <a:cubicBezTo>
                  <a:pt x="1341" y="98"/>
                  <a:pt x="1360" y="98"/>
                  <a:pt x="1368" y="98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Freeform 10"/>
          <p:cNvSpPr>
            <a:spLocks/>
          </p:cNvSpPr>
          <p:nvPr/>
        </p:nvSpPr>
        <p:spPr bwMode="auto">
          <a:xfrm>
            <a:off x="1401763" y="-2830513"/>
            <a:ext cx="958850" cy="131763"/>
          </a:xfrm>
          <a:custGeom>
            <a:avLst/>
            <a:gdLst>
              <a:gd name="T0" fmla="*/ 0 w 604"/>
              <a:gd name="T1" fmla="*/ 35 h 83"/>
              <a:gd name="T2" fmla="*/ 9 w 604"/>
              <a:gd name="T3" fmla="*/ 43 h 83"/>
              <a:gd name="T4" fmla="*/ 16 w 604"/>
              <a:gd name="T5" fmla="*/ 56 h 83"/>
              <a:gd name="T6" fmla="*/ 40 w 604"/>
              <a:gd name="T7" fmla="*/ 79 h 83"/>
              <a:gd name="T8" fmla="*/ 55 w 604"/>
              <a:gd name="T9" fmla="*/ 80 h 83"/>
              <a:gd name="T10" fmla="*/ 67 w 604"/>
              <a:gd name="T11" fmla="*/ 66 h 83"/>
              <a:gd name="T12" fmla="*/ 102 w 604"/>
              <a:gd name="T13" fmla="*/ 22 h 83"/>
              <a:gd name="T14" fmla="*/ 132 w 604"/>
              <a:gd name="T15" fmla="*/ 3 h 83"/>
              <a:gd name="T16" fmla="*/ 161 w 604"/>
              <a:gd name="T17" fmla="*/ 22 h 83"/>
              <a:gd name="T18" fmla="*/ 190 w 604"/>
              <a:gd name="T19" fmla="*/ 64 h 83"/>
              <a:gd name="T20" fmla="*/ 219 w 604"/>
              <a:gd name="T21" fmla="*/ 82 h 83"/>
              <a:gd name="T22" fmla="*/ 248 w 604"/>
              <a:gd name="T23" fmla="*/ 64 h 83"/>
              <a:gd name="T24" fmla="*/ 279 w 604"/>
              <a:gd name="T25" fmla="*/ 18 h 83"/>
              <a:gd name="T26" fmla="*/ 307 w 604"/>
              <a:gd name="T27" fmla="*/ 0 h 83"/>
              <a:gd name="T28" fmla="*/ 335 w 604"/>
              <a:gd name="T29" fmla="*/ 19 h 83"/>
              <a:gd name="T30" fmla="*/ 363 w 604"/>
              <a:gd name="T31" fmla="*/ 65 h 83"/>
              <a:gd name="T32" fmla="*/ 390 w 604"/>
              <a:gd name="T33" fmla="*/ 82 h 83"/>
              <a:gd name="T34" fmla="*/ 417 w 604"/>
              <a:gd name="T35" fmla="*/ 69 h 83"/>
              <a:gd name="T36" fmla="*/ 462 w 604"/>
              <a:gd name="T37" fmla="*/ 19 h 83"/>
              <a:gd name="T38" fmla="*/ 491 w 604"/>
              <a:gd name="T39" fmla="*/ 2 h 83"/>
              <a:gd name="T40" fmla="*/ 517 w 604"/>
              <a:gd name="T41" fmla="*/ 20 h 83"/>
              <a:gd name="T42" fmla="*/ 530 w 604"/>
              <a:gd name="T43" fmla="*/ 42 h 83"/>
              <a:gd name="T44" fmla="*/ 542 w 604"/>
              <a:gd name="T45" fmla="*/ 44 h 83"/>
              <a:gd name="T46" fmla="*/ 572 w 604"/>
              <a:gd name="T47" fmla="*/ 45 h 83"/>
              <a:gd name="T48" fmla="*/ 586 w 604"/>
              <a:gd name="T49" fmla="*/ 45 h 83"/>
              <a:gd name="T50" fmla="*/ 604 w 604"/>
              <a:gd name="T51" fmla="*/ 4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4" h="83">
                <a:moveTo>
                  <a:pt x="0" y="35"/>
                </a:moveTo>
                <a:cubicBezTo>
                  <a:pt x="1" y="36"/>
                  <a:pt x="6" y="39"/>
                  <a:pt x="9" y="43"/>
                </a:cubicBezTo>
                <a:cubicBezTo>
                  <a:pt x="12" y="47"/>
                  <a:pt x="11" y="50"/>
                  <a:pt x="16" y="56"/>
                </a:cubicBezTo>
                <a:cubicBezTo>
                  <a:pt x="21" y="62"/>
                  <a:pt x="34" y="75"/>
                  <a:pt x="40" y="79"/>
                </a:cubicBezTo>
                <a:cubicBezTo>
                  <a:pt x="46" y="83"/>
                  <a:pt x="51" y="82"/>
                  <a:pt x="55" y="80"/>
                </a:cubicBezTo>
                <a:cubicBezTo>
                  <a:pt x="59" y="78"/>
                  <a:pt x="59" y="76"/>
                  <a:pt x="67" y="66"/>
                </a:cubicBezTo>
                <a:cubicBezTo>
                  <a:pt x="75" y="56"/>
                  <a:pt x="91" y="32"/>
                  <a:pt x="102" y="22"/>
                </a:cubicBezTo>
                <a:cubicBezTo>
                  <a:pt x="113" y="11"/>
                  <a:pt x="122" y="3"/>
                  <a:pt x="132" y="3"/>
                </a:cubicBezTo>
                <a:cubicBezTo>
                  <a:pt x="142" y="3"/>
                  <a:pt x="152" y="12"/>
                  <a:pt x="161" y="22"/>
                </a:cubicBezTo>
                <a:cubicBezTo>
                  <a:pt x="171" y="33"/>
                  <a:pt x="181" y="54"/>
                  <a:pt x="190" y="64"/>
                </a:cubicBezTo>
                <a:cubicBezTo>
                  <a:pt x="199" y="74"/>
                  <a:pt x="209" y="82"/>
                  <a:pt x="219" y="82"/>
                </a:cubicBezTo>
                <a:cubicBezTo>
                  <a:pt x="229" y="82"/>
                  <a:pt x="238" y="75"/>
                  <a:pt x="248" y="64"/>
                </a:cubicBezTo>
                <a:cubicBezTo>
                  <a:pt x="258" y="53"/>
                  <a:pt x="270" y="28"/>
                  <a:pt x="279" y="18"/>
                </a:cubicBezTo>
                <a:cubicBezTo>
                  <a:pt x="289" y="7"/>
                  <a:pt x="298" y="0"/>
                  <a:pt x="307" y="0"/>
                </a:cubicBezTo>
                <a:cubicBezTo>
                  <a:pt x="317" y="0"/>
                  <a:pt x="326" y="9"/>
                  <a:pt x="335" y="19"/>
                </a:cubicBezTo>
                <a:cubicBezTo>
                  <a:pt x="345" y="30"/>
                  <a:pt x="354" y="55"/>
                  <a:pt x="363" y="65"/>
                </a:cubicBezTo>
                <a:cubicBezTo>
                  <a:pt x="372" y="76"/>
                  <a:pt x="381" y="81"/>
                  <a:pt x="390" y="82"/>
                </a:cubicBezTo>
                <a:cubicBezTo>
                  <a:pt x="398" y="82"/>
                  <a:pt x="405" y="79"/>
                  <a:pt x="417" y="69"/>
                </a:cubicBezTo>
                <a:cubicBezTo>
                  <a:pt x="429" y="58"/>
                  <a:pt x="450" y="29"/>
                  <a:pt x="462" y="19"/>
                </a:cubicBezTo>
                <a:cubicBezTo>
                  <a:pt x="474" y="7"/>
                  <a:pt x="482" y="2"/>
                  <a:pt x="491" y="2"/>
                </a:cubicBezTo>
                <a:cubicBezTo>
                  <a:pt x="501" y="2"/>
                  <a:pt x="511" y="14"/>
                  <a:pt x="517" y="20"/>
                </a:cubicBezTo>
                <a:cubicBezTo>
                  <a:pt x="524" y="27"/>
                  <a:pt x="526" y="38"/>
                  <a:pt x="530" y="42"/>
                </a:cubicBezTo>
                <a:cubicBezTo>
                  <a:pt x="534" y="46"/>
                  <a:pt x="536" y="44"/>
                  <a:pt x="542" y="44"/>
                </a:cubicBezTo>
                <a:cubicBezTo>
                  <a:pt x="550" y="45"/>
                  <a:pt x="564" y="45"/>
                  <a:pt x="572" y="45"/>
                </a:cubicBezTo>
                <a:cubicBezTo>
                  <a:pt x="578" y="45"/>
                  <a:pt x="581" y="45"/>
                  <a:pt x="586" y="45"/>
                </a:cubicBezTo>
                <a:cubicBezTo>
                  <a:pt x="592" y="45"/>
                  <a:pt x="600" y="45"/>
                  <a:pt x="604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7" name="Freeform 11"/>
          <p:cNvSpPr>
            <a:spLocks/>
          </p:cNvSpPr>
          <p:nvPr/>
        </p:nvSpPr>
        <p:spPr bwMode="auto">
          <a:xfrm>
            <a:off x="1389063" y="-2611438"/>
            <a:ext cx="971550" cy="130175"/>
          </a:xfrm>
          <a:custGeom>
            <a:avLst/>
            <a:gdLst>
              <a:gd name="T0" fmla="*/ 0 w 612"/>
              <a:gd name="T1" fmla="*/ 32 h 82"/>
              <a:gd name="T2" fmla="*/ 14 w 612"/>
              <a:gd name="T3" fmla="*/ 41 h 82"/>
              <a:gd name="T4" fmla="*/ 26 w 612"/>
              <a:gd name="T5" fmla="*/ 56 h 82"/>
              <a:gd name="T6" fmla="*/ 56 w 612"/>
              <a:gd name="T7" fmla="*/ 79 h 82"/>
              <a:gd name="T8" fmla="*/ 80 w 612"/>
              <a:gd name="T9" fmla="*/ 67 h 82"/>
              <a:gd name="T10" fmla="*/ 111 w 612"/>
              <a:gd name="T11" fmla="*/ 22 h 82"/>
              <a:gd name="T12" fmla="*/ 141 w 612"/>
              <a:gd name="T13" fmla="*/ 3 h 82"/>
              <a:gd name="T14" fmla="*/ 170 w 612"/>
              <a:gd name="T15" fmla="*/ 22 h 82"/>
              <a:gd name="T16" fmla="*/ 198 w 612"/>
              <a:gd name="T17" fmla="*/ 64 h 82"/>
              <a:gd name="T18" fmla="*/ 227 w 612"/>
              <a:gd name="T19" fmla="*/ 82 h 82"/>
              <a:gd name="T20" fmla="*/ 256 w 612"/>
              <a:gd name="T21" fmla="*/ 64 h 82"/>
              <a:gd name="T22" fmla="*/ 287 w 612"/>
              <a:gd name="T23" fmla="*/ 17 h 82"/>
              <a:gd name="T24" fmla="*/ 316 w 612"/>
              <a:gd name="T25" fmla="*/ 0 h 82"/>
              <a:gd name="T26" fmla="*/ 343 w 612"/>
              <a:gd name="T27" fmla="*/ 19 h 82"/>
              <a:gd name="T28" fmla="*/ 371 w 612"/>
              <a:gd name="T29" fmla="*/ 66 h 82"/>
              <a:gd name="T30" fmla="*/ 398 w 612"/>
              <a:gd name="T31" fmla="*/ 82 h 82"/>
              <a:gd name="T32" fmla="*/ 425 w 612"/>
              <a:gd name="T33" fmla="*/ 69 h 82"/>
              <a:gd name="T34" fmla="*/ 470 w 612"/>
              <a:gd name="T35" fmla="*/ 18 h 82"/>
              <a:gd name="T36" fmla="*/ 499 w 612"/>
              <a:gd name="T37" fmla="*/ 2 h 82"/>
              <a:gd name="T38" fmla="*/ 526 w 612"/>
              <a:gd name="T39" fmla="*/ 20 h 82"/>
              <a:gd name="T40" fmla="*/ 538 w 612"/>
              <a:gd name="T41" fmla="*/ 42 h 82"/>
              <a:gd name="T42" fmla="*/ 550 w 612"/>
              <a:gd name="T43" fmla="*/ 44 h 82"/>
              <a:gd name="T44" fmla="*/ 580 w 612"/>
              <a:gd name="T45" fmla="*/ 45 h 82"/>
              <a:gd name="T46" fmla="*/ 594 w 612"/>
              <a:gd name="T47" fmla="*/ 45 h 82"/>
              <a:gd name="T48" fmla="*/ 612 w 612"/>
              <a:gd name="T49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82">
                <a:moveTo>
                  <a:pt x="0" y="32"/>
                </a:moveTo>
                <a:cubicBezTo>
                  <a:pt x="2" y="33"/>
                  <a:pt x="10" y="37"/>
                  <a:pt x="14" y="41"/>
                </a:cubicBezTo>
                <a:cubicBezTo>
                  <a:pt x="18" y="45"/>
                  <a:pt x="19" y="50"/>
                  <a:pt x="26" y="56"/>
                </a:cubicBezTo>
                <a:cubicBezTo>
                  <a:pt x="33" y="62"/>
                  <a:pt x="47" y="77"/>
                  <a:pt x="56" y="79"/>
                </a:cubicBezTo>
                <a:cubicBezTo>
                  <a:pt x="65" y="81"/>
                  <a:pt x="71" y="77"/>
                  <a:pt x="80" y="67"/>
                </a:cubicBezTo>
                <a:cubicBezTo>
                  <a:pt x="89" y="57"/>
                  <a:pt x="101" y="33"/>
                  <a:pt x="111" y="22"/>
                </a:cubicBezTo>
                <a:cubicBezTo>
                  <a:pt x="121" y="11"/>
                  <a:pt x="131" y="3"/>
                  <a:pt x="141" y="3"/>
                </a:cubicBezTo>
                <a:cubicBezTo>
                  <a:pt x="150" y="3"/>
                  <a:pt x="160" y="12"/>
                  <a:pt x="170" y="22"/>
                </a:cubicBezTo>
                <a:cubicBezTo>
                  <a:pt x="179" y="33"/>
                  <a:pt x="189" y="54"/>
                  <a:pt x="198" y="64"/>
                </a:cubicBezTo>
                <a:cubicBezTo>
                  <a:pt x="207" y="74"/>
                  <a:pt x="217" y="82"/>
                  <a:pt x="227" y="82"/>
                </a:cubicBezTo>
                <a:cubicBezTo>
                  <a:pt x="237" y="82"/>
                  <a:pt x="246" y="75"/>
                  <a:pt x="256" y="64"/>
                </a:cubicBezTo>
                <a:cubicBezTo>
                  <a:pt x="266" y="53"/>
                  <a:pt x="278" y="28"/>
                  <a:pt x="287" y="17"/>
                </a:cubicBezTo>
                <a:cubicBezTo>
                  <a:pt x="297" y="7"/>
                  <a:pt x="307" y="0"/>
                  <a:pt x="316" y="0"/>
                </a:cubicBezTo>
                <a:cubicBezTo>
                  <a:pt x="325" y="0"/>
                  <a:pt x="334" y="9"/>
                  <a:pt x="343" y="19"/>
                </a:cubicBezTo>
                <a:cubicBezTo>
                  <a:pt x="353" y="30"/>
                  <a:pt x="362" y="55"/>
                  <a:pt x="371" y="66"/>
                </a:cubicBezTo>
                <a:cubicBezTo>
                  <a:pt x="380" y="76"/>
                  <a:pt x="389" y="81"/>
                  <a:pt x="398" y="82"/>
                </a:cubicBezTo>
                <a:cubicBezTo>
                  <a:pt x="406" y="82"/>
                  <a:pt x="413" y="79"/>
                  <a:pt x="425" y="69"/>
                </a:cubicBezTo>
                <a:cubicBezTo>
                  <a:pt x="437" y="59"/>
                  <a:pt x="458" y="30"/>
                  <a:pt x="470" y="18"/>
                </a:cubicBezTo>
                <a:cubicBezTo>
                  <a:pt x="483" y="7"/>
                  <a:pt x="490" y="2"/>
                  <a:pt x="499" y="2"/>
                </a:cubicBezTo>
                <a:cubicBezTo>
                  <a:pt x="509" y="2"/>
                  <a:pt x="519" y="14"/>
                  <a:pt x="526" y="20"/>
                </a:cubicBezTo>
                <a:cubicBezTo>
                  <a:pt x="532" y="27"/>
                  <a:pt x="534" y="38"/>
                  <a:pt x="538" y="42"/>
                </a:cubicBezTo>
                <a:cubicBezTo>
                  <a:pt x="542" y="46"/>
                  <a:pt x="544" y="44"/>
                  <a:pt x="550" y="44"/>
                </a:cubicBezTo>
                <a:cubicBezTo>
                  <a:pt x="558" y="45"/>
                  <a:pt x="572" y="45"/>
                  <a:pt x="580" y="45"/>
                </a:cubicBezTo>
                <a:cubicBezTo>
                  <a:pt x="586" y="45"/>
                  <a:pt x="589" y="45"/>
                  <a:pt x="594" y="45"/>
                </a:cubicBezTo>
                <a:cubicBezTo>
                  <a:pt x="600" y="45"/>
                  <a:pt x="608" y="45"/>
                  <a:pt x="612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8" name="Freeform 12"/>
          <p:cNvSpPr>
            <a:spLocks/>
          </p:cNvSpPr>
          <p:nvPr/>
        </p:nvSpPr>
        <p:spPr bwMode="auto">
          <a:xfrm>
            <a:off x="1370013" y="-2176463"/>
            <a:ext cx="990600" cy="130175"/>
          </a:xfrm>
          <a:custGeom>
            <a:avLst/>
            <a:gdLst>
              <a:gd name="T0" fmla="*/ 9 w 1368"/>
              <a:gd name="T1" fmla="*/ 92 h 181"/>
              <a:gd name="T2" fmla="*/ 8 w 1368"/>
              <a:gd name="T3" fmla="*/ 92 h 181"/>
              <a:gd name="T4" fmla="*/ 59 w 1368"/>
              <a:gd name="T5" fmla="*/ 141 h 181"/>
              <a:gd name="T6" fmla="*/ 124 w 1368"/>
              <a:gd name="T7" fmla="*/ 176 h 181"/>
              <a:gd name="T8" fmla="*/ 190 w 1368"/>
              <a:gd name="T9" fmla="*/ 146 h 181"/>
              <a:gd name="T10" fmla="*/ 268 w 1368"/>
              <a:gd name="T11" fmla="*/ 48 h 181"/>
              <a:gd name="T12" fmla="*/ 334 w 1368"/>
              <a:gd name="T13" fmla="*/ 6 h 181"/>
              <a:gd name="T14" fmla="*/ 398 w 1368"/>
              <a:gd name="T15" fmla="*/ 49 h 181"/>
              <a:gd name="T16" fmla="*/ 460 w 1368"/>
              <a:gd name="T17" fmla="*/ 141 h 181"/>
              <a:gd name="T18" fmla="*/ 523 w 1368"/>
              <a:gd name="T19" fmla="*/ 180 h 181"/>
              <a:gd name="T20" fmla="*/ 588 w 1368"/>
              <a:gd name="T21" fmla="*/ 141 h 181"/>
              <a:gd name="T22" fmla="*/ 656 w 1368"/>
              <a:gd name="T23" fmla="*/ 39 h 181"/>
              <a:gd name="T24" fmla="*/ 718 w 1368"/>
              <a:gd name="T25" fmla="*/ 1 h 181"/>
              <a:gd name="T26" fmla="*/ 778 w 1368"/>
              <a:gd name="T27" fmla="*/ 43 h 181"/>
              <a:gd name="T28" fmla="*/ 840 w 1368"/>
              <a:gd name="T29" fmla="*/ 144 h 181"/>
              <a:gd name="T30" fmla="*/ 898 w 1368"/>
              <a:gd name="T31" fmla="*/ 180 h 181"/>
              <a:gd name="T32" fmla="*/ 957 w 1368"/>
              <a:gd name="T33" fmla="*/ 152 h 181"/>
              <a:gd name="T34" fmla="*/ 1057 w 1368"/>
              <a:gd name="T35" fmla="*/ 41 h 181"/>
              <a:gd name="T36" fmla="*/ 1121 w 1368"/>
              <a:gd name="T37" fmla="*/ 4 h 181"/>
              <a:gd name="T38" fmla="*/ 1179 w 1368"/>
              <a:gd name="T39" fmla="*/ 45 h 181"/>
              <a:gd name="T40" fmla="*/ 1205 w 1368"/>
              <a:gd name="T41" fmla="*/ 92 h 181"/>
              <a:gd name="T42" fmla="*/ 1233 w 1368"/>
              <a:gd name="T43" fmla="*/ 98 h 181"/>
              <a:gd name="T44" fmla="*/ 1297 w 1368"/>
              <a:gd name="T45" fmla="*/ 99 h 181"/>
              <a:gd name="T46" fmla="*/ 1329 w 1368"/>
              <a:gd name="T47" fmla="*/ 99 h 181"/>
              <a:gd name="T48" fmla="*/ 1368 w 1368"/>
              <a:gd name="T49" fmla="*/ 9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68" h="181">
                <a:moveTo>
                  <a:pt x="9" y="92"/>
                </a:moveTo>
                <a:cubicBezTo>
                  <a:pt x="9" y="92"/>
                  <a:pt x="0" y="84"/>
                  <a:pt x="8" y="92"/>
                </a:cubicBezTo>
                <a:cubicBezTo>
                  <a:pt x="16" y="100"/>
                  <a:pt x="40" y="127"/>
                  <a:pt x="59" y="141"/>
                </a:cubicBezTo>
                <a:cubicBezTo>
                  <a:pt x="79" y="155"/>
                  <a:pt x="102" y="175"/>
                  <a:pt x="124" y="176"/>
                </a:cubicBezTo>
                <a:cubicBezTo>
                  <a:pt x="145" y="176"/>
                  <a:pt x="165" y="167"/>
                  <a:pt x="190" y="146"/>
                </a:cubicBezTo>
                <a:cubicBezTo>
                  <a:pt x="214" y="124"/>
                  <a:pt x="244" y="71"/>
                  <a:pt x="268" y="48"/>
                </a:cubicBezTo>
                <a:cubicBezTo>
                  <a:pt x="292" y="25"/>
                  <a:pt x="312" y="6"/>
                  <a:pt x="334" y="6"/>
                </a:cubicBezTo>
                <a:cubicBezTo>
                  <a:pt x="355" y="6"/>
                  <a:pt x="377" y="27"/>
                  <a:pt x="398" y="49"/>
                </a:cubicBezTo>
                <a:cubicBezTo>
                  <a:pt x="419" y="72"/>
                  <a:pt x="439" y="119"/>
                  <a:pt x="460" y="141"/>
                </a:cubicBezTo>
                <a:cubicBezTo>
                  <a:pt x="480" y="163"/>
                  <a:pt x="502" y="180"/>
                  <a:pt x="523" y="180"/>
                </a:cubicBezTo>
                <a:cubicBezTo>
                  <a:pt x="545" y="180"/>
                  <a:pt x="566" y="165"/>
                  <a:pt x="588" y="141"/>
                </a:cubicBezTo>
                <a:cubicBezTo>
                  <a:pt x="610" y="118"/>
                  <a:pt x="635" y="62"/>
                  <a:pt x="656" y="39"/>
                </a:cubicBezTo>
                <a:cubicBezTo>
                  <a:pt x="678" y="15"/>
                  <a:pt x="698" y="0"/>
                  <a:pt x="718" y="1"/>
                </a:cubicBezTo>
                <a:cubicBezTo>
                  <a:pt x="739" y="1"/>
                  <a:pt x="758" y="19"/>
                  <a:pt x="778" y="43"/>
                </a:cubicBezTo>
                <a:cubicBezTo>
                  <a:pt x="799" y="67"/>
                  <a:pt x="820" y="121"/>
                  <a:pt x="840" y="144"/>
                </a:cubicBezTo>
                <a:cubicBezTo>
                  <a:pt x="860" y="167"/>
                  <a:pt x="878" y="179"/>
                  <a:pt x="898" y="180"/>
                </a:cubicBezTo>
                <a:cubicBezTo>
                  <a:pt x="917" y="181"/>
                  <a:pt x="931" y="175"/>
                  <a:pt x="957" y="152"/>
                </a:cubicBezTo>
                <a:cubicBezTo>
                  <a:pt x="984" y="129"/>
                  <a:pt x="1030" y="65"/>
                  <a:pt x="1057" y="41"/>
                </a:cubicBezTo>
                <a:cubicBezTo>
                  <a:pt x="1084" y="16"/>
                  <a:pt x="1101" y="4"/>
                  <a:pt x="1121" y="4"/>
                </a:cubicBezTo>
                <a:cubicBezTo>
                  <a:pt x="1142" y="5"/>
                  <a:pt x="1165" y="30"/>
                  <a:pt x="1179" y="45"/>
                </a:cubicBezTo>
                <a:cubicBezTo>
                  <a:pt x="1193" y="60"/>
                  <a:pt x="1196" y="84"/>
                  <a:pt x="1205" y="92"/>
                </a:cubicBezTo>
                <a:cubicBezTo>
                  <a:pt x="1215" y="101"/>
                  <a:pt x="1218" y="97"/>
                  <a:pt x="1233" y="98"/>
                </a:cubicBezTo>
                <a:cubicBezTo>
                  <a:pt x="1249" y="99"/>
                  <a:pt x="1281" y="99"/>
                  <a:pt x="1297" y="99"/>
                </a:cubicBezTo>
                <a:cubicBezTo>
                  <a:pt x="1312" y="99"/>
                  <a:pt x="1317" y="99"/>
                  <a:pt x="1329" y="99"/>
                </a:cubicBezTo>
                <a:cubicBezTo>
                  <a:pt x="1341" y="99"/>
                  <a:pt x="1360" y="99"/>
                  <a:pt x="1368" y="99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Freeform 13"/>
          <p:cNvSpPr>
            <a:spLocks/>
          </p:cNvSpPr>
          <p:nvPr/>
        </p:nvSpPr>
        <p:spPr bwMode="auto">
          <a:xfrm>
            <a:off x="379413" y="-3251200"/>
            <a:ext cx="1066800" cy="139700"/>
          </a:xfrm>
          <a:custGeom>
            <a:avLst/>
            <a:gdLst>
              <a:gd name="T0" fmla="*/ 923 w 927"/>
              <a:gd name="T1" fmla="*/ 56 h 119"/>
              <a:gd name="T2" fmla="*/ 921 w 927"/>
              <a:gd name="T3" fmla="*/ 58 h 119"/>
              <a:gd name="T4" fmla="*/ 887 w 927"/>
              <a:gd name="T5" fmla="*/ 26 h 119"/>
              <a:gd name="T6" fmla="*/ 843 w 927"/>
              <a:gd name="T7" fmla="*/ 3 h 119"/>
              <a:gd name="T8" fmla="*/ 798 w 927"/>
              <a:gd name="T9" fmla="*/ 23 h 119"/>
              <a:gd name="T10" fmla="*/ 745 w 927"/>
              <a:gd name="T11" fmla="*/ 88 h 119"/>
              <a:gd name="T12" fmla="*/ 701 w 927"/>
              <a:gd name="T13" fmla="*/ 115 h 119"/>
              <a:gd name="T14" fmla="*/ 657 w 927"/>
              <a:gd name="T15" fmla="*/ 87 h 119"/>
              <a:gd name="T16" fmla="*/ 615 w 927"/>
              <a:gd name="T17" fmla="*/ 26 h 119"/>
              <a:gd name="T18" fmla="*/ 572 w 927"/>
              <a:gd name="T19" fmla="*/ 0 h 119"/>
              <a:gd name="T20" fmla="*/ 528 w 927"/>
              <a:gd name="T21" fmla="*/ 26 h 119"/>
              <a:gd name="T22" fmla="*/ 482 w 927"/>
              <a:gd name="T23" fmla="*/ 94 h 119"/>
              <a:gd name="T24" fmla="*/ 440 w 927"/>
              <a:gd name="T25" fmla="*/ 119 h 119"/>
              <a:gd name="T26" fmla="*/ 400 w 927"/>
              <a:gd name="T27" fmla="*/ 91 h 119"/>
              <a:gd name="T28" fmla="*/ 358 w 927"/>
              <a:gd name="T29" fmla="*/ 24 h 119"/>
              <a:gd name="T30" fmla="*/ 319 w 927"/>
              <a:gd name="T31" fmla="*/ 1 h 119"/>
              <a:gd name="T32" fmla="*/ 278 w 927"/>
              <a:gd name="T33" fmla="*/ 19 h 119"/>
              <a:gd name="T34" fmla="*/ 211 w 927"/>
              <a:gd name="T35" fmla="*/ 92 h 119"/>
              <a:gd name="T36" fmla="*/ 167 w 927"/>
              <a:gd name="T37" fmla="*/ 116 h 119"/>
              <a:gd name="T38" fmla="*/ 128 w 927"/>
              <a:gd name="T39" fmla="*/ 89 h 119"/>
              <a:gd name="T40" fmla="*/ 110 w 927"/>
              <a:gd name="T41" fmla="*/ 58 h 119"/>
              <a:gd name="T42" fmla="*/ 91 w 927"/>
              <a:gd name="T43" fmla="*/ 54 h 119"/>
              <a:gd name="T44" fmla="*/ 48 w 927"/>
              <a:gd name="T45" fmla="*/ 54 h 119"/>
              <a:gd name="T46" fmla="*/ 26 w 927"/>
              <a:gd name="T47" fmla="*/ 54 h 119"/>
              <a:gd name="T48" fmla="*/ 0 w 927"/>
              <a:gd name="T49" fmla="*/ 5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27" h="119">
                <a:moveTo>
                  <a:pt x="923" y="56"/>
                </a:moveTo>
                <a:cubicBezTo>
                  <a:pt x="923" y="56"/>
                  <a:pt x="927" y="63"/>
                  <a:pt x="921" y="58"/>
                </a:cubicBezTo>
                <a:cubicBezTo>
                  <a:pt x="915" y="53"/>
                  <a:pt x="900" y="35"/>
                  <a:pt x="887" y="26"/>
                </a:cubicBezTo>
                <a:cubicBezTo>
                  <a:pt x="873" y="17"/>
                  <a:pt x="858" y="4"/>
                  <a:pt x="843" y="3"/>
                </a:cubicBezTo>
                <a:cubicBezTo>
                  <a:pt x="829" y="3"/>
                  <a:pt x="815" y="9"/>
                  <a:pt x="798" y="23"/>
                </a:cubicBezTo>
                <a:cubicBezTo>
                  <a:pt x="782" y="37"/>
                  <a:pt x="761" y="72"/>
                  <a:pt x="745" y="88"/>
                </a:cubicBezTo>
                <a:cubicBezTo>
                  <a:pt x="729" y="103"/>
                  <a:pt x="715" y="115"/>
                  <a:pt x="701" y="115"/>
                </a:cubicBezTo>
                <a:cubicBezTo>
                  <a:pt x="686" y="115"/>
                  <a:pt x="671" y="101"/>
                  <a:pt x="657" y="87"/>
                </a:cubicBezTo>
                <a:cubicBezTo>
                  <a:pt x="643" y="72"/>
                  <a:pt x="629" y="40"/>
                  <a:pt x="615" y="26"/>
                </a:cubicBezTo>
                <a:cubicBezTo>
                  <a:pt x="601" y="12"/>
                  <a:pt x="587" y="0"/>
                  <a:pt x="572" y="0"/>
                </a:cubicBezTo>
                <a:cubicBezTo>
                  <a:pt x="558" y="0"/>
                  <a:pt x="544" y="11"/>
                  <a:pt x="528" y="26"/>
                </a:cubicBezTo>
                <a:cubicBezTo>
                  <a:pt x="513" y="42"/>
                  <a:pt x="496" y="78"/>
                  <a:pt x="482" y="94"/>
                </a:cubicBezTo>
                <a:cubicBezTo>
                  <a:pt x="467" y="109"/>
                  <a:pt x="454" y="119"/>
                  <a:pt x="440" y="119"/>
                </a:cubicBezTo>
                <a:cubicBezTo>
                  <a:pt x="426" y="118"/>
                  <a:pt x="413" y="107"/>
                  <a:pt x="400" y="91"/>
                </a:cubicBezTo>
                <a:cubicBezTo>
                  <a:pt x="386" y="75"/>
                  <a:pt x="371" y="39"/>
                  <a:pt x="358" y="24"/>
                </a:cubicBezTo>
                <a:cubicBezTo>
                  <a:pt x="344" y="9"/>
                  <a:pt x="332" y="1"/>
                  <a:pt x="319" y="1"/>
                </a:cubicBezTo>
                <a:cubicBezTo>
                  <a:pt x="305" y="0"/>
                  <a:pt x="296" y="4"/>
                  <a:pt x="278" y="19"/>
                </a:cubicBezTo>
                <a:cubicBezTo>
                  <a:pt x="260" y="34"/>
                  <a:pt x="229" y="76"/>
                  <a:pt x="211" y="92"/>
                </a:cubicBezTo>
                <a:cubicBezTo>
                  <a:pt x="192" y="108"/>
                  <a:pt x="181" y="117"/>
                  <a:pt x="167" y="116"/>
                </a:cubicBezTo>
                <a:cubicBezTo>
                  <a:pt x="153" y="116"/>
                  <a:pt x="138" y="99"/>
                  <a:pt x="128" y="89"/>
                </a:cubicBezTo>
                <a:cubicBezTo>
                  <a:pt x="119" y="80"/>
                  <a:pt x="116" y="64"/>
                  <a:pt x="110" y="58"/>
                </a:cubicBezTo>
                <a:cubicBezTo>
                  <a:pt x="104" y="52"/>
                  <a:pt x="102" y="55"/>
                  <a:pt x="91" y="54"/>
                </a:cubicBezTo>
                <a:cubicBezTo>
                  <a:pt x="81" y="54"/>
                  <a:pt x="59" y="54"/>
                  <a:pt x="48" y="54"/>
                </a:cubicBezTo>
                <a:cubicBezTo>
                  <a:pt x="38" y="54"/>
                  <a:pt x="34" y="54"/>
                  <a:pt x="26" y="54"/>
                </a:cubicBezTo>
                <a:cubicBezTo>
                  <a:pt x="18" y="54"/>
                  <a:pt x="5" y="54"/>
                  <a:pt x="0" y="54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10" name="Freeform 14"/>
          <p:cNvSpPr>
            <a:spLocks/>
          </p:cNvSpPr>
          <p:nvPr/>
        </p:nvSpPr>
        <p:spPr bwMode="auto">
          <a:xfrm>
            <a:off x="1389063" y="-3276600"/>
            <a:ext cx="971550" cy="130175"/>
          </a:xfrm>
          <a:custGeom>
            <a:avLst/>
            <a:gdLst>
              <a:gd name="T0" fmla="*/ 0 w 612"/>
              <a:gd name="T1" fmla="*/ 32 h 82"/>
              <a:gd name="T2" fmla="*/ 14 w 612"/>
              <a:gd name="T3" fmla="*/ 41 h 82"/>
              <a:gd name="T4" fmla="*/ 26 w 612"/>
              <a:gd name="T5" fmla="*/ 56 h 82"/>
              <a:gd name="T6" fmla="*/ 56 w 612"/>
              <a:gd name="T7" fmla="*/ 79 h 82"/>
              <a:gd name="T8" fmla="*/ 80 w 612"/>
              <a:gd name="T9" fmla="*/ 67 h 82"/>
              <a:gd name="T10" fmla="*/ 111 w 612"/>
              <a:gd name="T11" fmla="*/ 22 h 82"/>
              <a:gd name="T12" fmla="*/ 141 w 612"/>
              <a:gd name="T13" fmla="*/ 3 h 82"/>
              <a:gd name="T14" fmla="*/ 170 w 612"/>
              <a:gd name="T15" fmla="*/ 22 h 82"/>
              <a:gd name="T16" fmla="*/ 198 w 612"/>
              <a:gd name="T17" fmla="*/ 64 h 82"/>
              <a:gd name="T18" fmla="*/ 227 w 612"/>
              <a:gd name="T19" fmla="*/ 82 h 82"/>
              <a:gd name="T20" fmla="*/ 256 w 612"/>
              <a:gd name="T21" fmla="*/ 64 h 82"/>
              <a:gd name="T22" fmla="*/ 287 w 612"/>
              <a:gd name="T23" fmla="*/ 17 h 82"/>
              <a:gd name="T24" fmla="*/ 316 w 612"/>
              <a:gd name="T25" fmla="*/ 0 h 82"/>
              <a:gd name="T26" fmla="*/ 343 w 612"/>
              <a:gd name="T27" fmla="*/ 19 h 82"/>
              <a:gd name="T28" fmla="*/ 371 w 612"/>
              <a:gd name="T29" fmla="*/ 66 h 82"/>
              <a:gd name="T30" fmla="*/ 398 w 612"/>
              <a:gd name="T31" fmla="*/ 82 h 82"/>
              <a:gd name="T32" fmla="*/ 425 w 612"/>
              <a:gd name="T33" fmla="*/ 69 h 82"/>
              <a:gd name="T34" fmla="*/ 470 w 612"/>
              <a:gd name="T35" fmla="*/ 18 h 82"/>
              <a:gd name="T36" fmla="*/ 499 w 612"/>
              <a:gd name="T37" fmla="*/ 2 h 82"/>
              <a:gd name="T38" fmla="*/ 526 w 612"/>
              <a:gd name="T39" fmla="*/ 20 h 82"/>
              <a:gd name="T40" fmla="*/ 538 w 612"/>
              <a:gd name="T41" fmla="*/ 42 h 82"/>
              <a:gd name="T42" fmla="*/ 550 w 612"/>
              <a:gd name="T43" fmla="*/ 44 h 82"/>
              <a:gd name="T44" fmla="*/ 580 w 612"/>
              <a:gd name="T45" fmla="*/ 45 h 82"/>
              <a:gd name="T46" fmla="*/ 594 w 612"/>
              <a:gd name="T47" fmla="*/ 45 h 82"/>
              <a:gd name="T48" fmla="*/ 612 w 612"/>
              <a:gd name="T49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2" h="82">
                <a:moveTo>
                  <a:pt x="0" y="32"/>
                </a:moveTo>
                <a:cubicBezTo>
                  <a:pt x="2" y="33"/>
                  <a:pt x="10" y="37"/>
                  <a:pt x="14" y="41"/>
                </a:cubicBezTo>
                <a:cubicBezTo>
                  <a:pt x="18" y="45"/>
                  <a:pt x="19" y="50"/>
                  <a:pt x="26" y="56"/>
                </a:cubicBezTo>
                <a:cubicBezTo>
                  <a:pt x="33" y="62"/>
                  <a:pt x="47" y="77"/>
                  <a:pt x="56" y="79"/>
                </a:cubicBezTo>
                <a:cubicBezTo>
                  <a:pt x="65" y="81"/>
                  <a:pt x="71" y="77"/>
                  <a:pt x="80" y="67"/>
                </a:cubicBezTo>
                <a:cubicBezTo>
                  <a:pt x="89" y="57"/>
                  <a:pt x="101" y="33"/>
                  <a:pt x="111" y="22"/>
                </a:cubicBezTo>
                <a:cubicBezTo>
                  <a:pt x="121" y="11"/>
                  <a:pt x="131" y="3"/>
                  <a:pt x="141" y="3"/>
                </a:cubicBezTo>
                <a:cubicBezTo>
                  <a:pt x="150" y="3"/>
                  <a:pt x="160" y="12"/>
                  <a:pt x="170" y="22"/>
                </a:cubicBezTo>
                <a:cubicBezTo>
                  <a:pt x="179" y="33"/>
                  <a:pt x="189" y="54"/>
                  <a:pt x="198" y="64"/>
                </a:cubicBezTo>
                <a:cubicBezTo>
                  <a:pt x="207" y="74"/>
                  <a:pt x="217" y="82"/>
                  <a:pt x="227" y="82"/>
                </a:cubicBezTo>
                <a:cubicBezTo>
                  <a:pt x="237" y="82"/>
                  <a:pt x="246" y="75"/>
                  <a:pt x="256" y="64"/>
                </a:cubicBezTo>
                <a:cubicBezTo>
                  <a:pt x="266" y="53"/>
                  <a:pt x="278" y="28"/>
                  <a:pt x="287" y="17"/>
                </a:cubicBezTo>
                <a:cubicBezTo>
                  <a:pt x="297" y="7"/>
                  <a:pt x="307" y="0"/>
                  <a:pt x="316" y="0"/>
                </a:cubicBezTo>
                <a:cubicBezTo>
                  <a:pt x="325" y="0"/>
                  <a:pt x="334" y="9"/>
                  <a:pt x="343" y="19"/>
                </a:cubicBezTo>
                <a:cubicBezTo>
                  <a:pt x="353" y="30"/>
                  <a:pt x="362" y="55"/>
                  <a:pt x="371" y="66"/>
                </a:cubicBezTo>
                <a:cubicBezTo>
                  <a:pt x="380" y="76"/>
                  <a:pt x="389" y="81"/>
                  <a:pt x="398" y="82"/>
                </a:cubicBezTo>
                <a:cubicBezTo>
                  <a:pt x="406" y="82"/>
                  <a:pt x="413" y="79"/>
                  <a:pt x="425" y="69"/>
                </a:cubicBezTo>
                <a:cubicBezTo>
                  <a:pt x="437" y="59"/>
                  <a:pt x="458" y="30"/>
                  <a:pt x="470" y="18"/>
                </a:cubicBezTo>
                <a:cubicBezTo>
                  <a:pt x="483" y="7"/>
                  <a:pt x="490" y="2"/>
                  <a:pt x="499" y="2"/>
                </a:cubicBezTo>
                <a:cubicBezTo>
                  <a:pt x="509" y="2"/>
                  <a:pt x="519" y="14"/>
                  <a:pt x="526" y="20"/>
                </a:cubicBezTo>
                <a:cubicBezTo>
                  <a:pt x="532" y="27"/>
                  <a:pt x="534" y="38"/>
                  <a:pt x="538" y="42"/>
                </a:cubicBezTo>
                <a:cubicBezTo>
                  <a:pt x="542" y="46"/>
                  <a:pt x="544" y="44"/>
                  <a:pt x="550" y="44"/>
                </a:cubicBezTo>
                <a:cubicBezTo>
                  <a:pt x="558" y="45"/>
                  <a:pt x="572" y="45"/>
                  <a:pt x="580" y="45"/>
                </a:cubicBezTo>
                <a:cubicBezTo>
                  <a:pt x="586" y="45"/>
                  <a:pt x="589" y="45"/>
                  <a:pt x="594" y="45"/>
                </a:cubicBezTo>
                <a:cubicBezTo>
                  <a:pt x="600" y="45"/>
                  <a:pt x="608" y="45"/>
                  <a:pt x="612" y="45"/>
                </a:cubicBezTo>
              </a:path>
            </a:pathLst>
          </a:custGeom>
          <a:noFill/>
          <a:ln w="50800">
            <a:solidFill>
              <a:srgbClr val="C0C0C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9711" name="Group 15"/>
          <p:cNvGrpSpPr>
            <a:grpSpLocks/>
          </p:cNvGrpSpPr>
          <p:nvPr/>
        </p:nvGrpSpPr>
        <p:grpSpPr bwMode="auto">
          <a:xfrm>
            <a:off x="4660900" y="-3200400"/>
            <a:ext cx="2500313" cy="381000"/>
            <a:chOff x="3033" y="-2160"/>
            <a:chExt cx="1575" cy="240"/>
          </a:xfrm>
        </p:grpSpPr>
        <p:sp>
          <p:nvSpPr>
            <p:cNvPr id="669712" name="Freeform 16"/>
            <p:cNvSpPr>
              <a:spLocks/>
            </p:cNvSpPr>
            <p:nvPr/>
          </p:nvSpPr>
          <p:spPr bwMode="auto">
            <a:xfrm>
              <a:off x="3033" y="-2147"/>
              <a:ext cx="973" cy="227"/>
            </a:xfrm>
            <a:custGeom>
              <a:avLst/>
              <a:gdLst>
                <a:gd name="T0" fmla="*/ 972 w 973"/>
                <a:gd name="T1" fmla="*/ 131 h 227"/>
                <a:gd name="T2" fmla="*/ 969 w 973"/>
                <a:gd name="T3" fmla="*/ 115 h 227"/>
                <a:gd name="T4" fmla="*/ 948 w 973"/>
                <a:gd name="T5" fmla="*/ 50 h 227"/>
                <a:gd name="T6" fmla="*/ 923 w 973"/>
                <a:gd name="T7" fmla="*/ 5 h 227"/>
                <a:gd name="T8" fmla="*/ 889 w 973"/>
                <a:gd name="T9" fmla="*/ 44 h 227"/>
                <a:gd name="T10" fmla="*/ 850 w 973"/>
                <a:gd name="T11" fmla="*/ 167 h 227"/>
                <a:gd name="T12" fmla="*/ 817 w 973"/>
                <a:gd name="T13" fmla="*/ 219 h 227"/>
                <a:gd name="T14" fmla="*/ 785 w 973"/>
                <a:gd name="T15" fmla="*/ 164 h 227"/>
                <a:gd name="T16" fmla="*/ 754 w 973"/>
                <a:gd name="T17" fmla="*/ 50 h 227"/>
                <a:gd name="T18" fmla="*/ 721 w 973"/>
                <a:gd name="T19" fmla="*/ 0 h 227"/>
                <a:gd name="T20" fmla="*/ 689 w 973"/>
                <a:gd name="T21" fmla="*/ 50 h 227"/>
                <a:gd name="T22" fmla="*/ 654 w 973"/>
                <a:gd name="T23" fmla="*/ 180 h 227"/>
                <a:gd name="T24" fmla="*/ 624 w 973"/>
                <a:gd name="T25" fmla="*/ 227 h 227"/>
                <a:gd name="T26" fmla="*/ 594 w 973"/>
                <a:gd name="T27" fmla="*/ 172 h 227"/>
                <a:gd name="T28" fmla="*/ 562 w 973"/>
                <a:gd name="T29" fmla="*/ 47 h 227"/>
                <a:gd name="T30" fmla="*/ 533 w 973"/>
                <a:gd name="T31" fmla="*/ 3 h 227"/>
                <a:gd name="T32" fmla="*/ 503 w 973"/>
                <a:gd name="T33" fmla="*/ 36 h 227"/>
                <a:gd name="T34" fmla="*/ 453 w 973"/>
                <a:gd name="T35" fmla="*/ 177 h 227"/>
                <a:gd name="T36" fmla="*/ 421 w 973"/>
                <a:gd name="T37" fmla="*/ 222 h 227"/>
                <a:gd name="T38" fmla="*/ 392 w 973"/>
                <a:gd name="T39" fmla="*/ 172 h 227"/>
                <a:gd name="T40" fmla="*/ 379 w 973"/>
                <a:gd name="T41" fmla="*/ 112 h 227"/>
                <a:gd name="T42" fmla="*/ 372 w 973"/>
                <a:gd name="T43" fmla="*/ 102 h 227"/>
                <a:gd name="T44" fmla="*/ 342 w 973"/>
                <a:gd name="T45" fmla="*/ 101 h 227"/>
                <a:gd name="T46" fmla="*/ 316 w 973"/>
                <a:gd name="T47" fmla="*/ 102 h 227"/>
                <a:gd name="T48" fmla="*/ 0 w 973"/>
                <a:gd name="T49" fmla="*/ 9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3" h="227">
                  <a:moveTo>
                    <a:pt x="972" y="131"/>
                  </a:moveTo>
                  <a:cubicBezTo>
                    <a:pt x="972" y="128"/>
                    <a:pt x="973" y="128"/>
                    <a:pt x="969" y="115"/>
                  </a:cubicBezTo>
                  <a:cubicBezTo>
                    <a:pt x="965" y="102"/>
                    <a:pt x="957" y="68"/>
                    <a:pt x="948" y="50"/>
                  </a:cubicBezTo>
                  <a:cubicBezTo>
                    <a:pt x="940" y="31"/>
                    <a:pt x="933" y="5"/>
                    <a:pt x="923" y="5"/>
                  </a:cubicBezTo>
                  <a:cubicBezTo>
                    <a:pt x="913" y="5"/>
                    <a:pt x="902" y="18"/>
                    <a:pt x="889" y="44"/>
                  </a:cubicBezTo>
                  <a:cubicBezTo>
                    <a:pt x="878" y="71"/>
                    <a:pt x="861" y="138"/>
                    <a:pt x="850" y="167"/>
                  </a:cubicBezTo>
                  <a:cubicBezTo>
                    <a:pt x="838" y="196"/>
                    <a:pt x="827" y="219"/>
                    <a:pt x="817" y="219"/>
                  </a:cubicBezTo>
                  <a:cubicBezTo>
                    <a:pt x="806" y="219"/>
                    <a:pt x="795" y="193"/>
                    <a:pt x="785" y="164"/>
                  </a:cubicBezTo>
                  <a:cubicBezTo>
                    <a:pt x="774" y="136"/>
                    <a:pt x="764" y="76"/>
                    <a:pt x="754" y="50"/>
                  </a:cubicBezTo>
                  <a:cubicBezTo>
                    <a:pt x="742" y="24"/>
                    <a:pt x="732" y="0"/>
                    <a:pt x="721" y="0"/>
                  </a:cubicBezTo>
                  <a:cubicBezTo>
                    <a:pt x="711" y="0"/>
                    <a:pt x="700" y="18"/>
                    <a:pt x="689" y="50"/>
                  </a:cubicBezTo>
                  <a:cubicBezTo>
                    <a:pt x="678" y="78"/>
                    <a:pt x="664" y="151"/>
                    <a:pt x="654" y="180"/>
                  </a:cubicBezTo>
                  <a:cubicBezTo>
                    <a:pt x="643" y="209"/>
                    <a:pt x="634" y="227"/>
                    <a:pt x="624" y="227"/>
                  </a:cubicBezTo>
                  <a:cubicBezTo>
                    <a:pt x="613" y="224"/>
                    <a:pt x="603" y="203"/>
                    <a:pt x="594" y="172"/>
                  </a:cubicBezTo>
                  <a:cubicBezTo>
                    <a:pt x="584" y="143"/>
                    <a:pt x="572" y="76"/>
                    <a:pt x="562" y="47"/>
                  </a:cubicBezTo>
                  <a:cubicBezTo>
                    <a:pt x="552" y="18"/>
                    <a:pt x="544" y="3"/>
                    <a:pt x="533" y="3"/>
                  </a:cubicBezTo>
                  <a:cubicBezTo>
                    <a:pt x="523" y="0"/>
                    <a:pt x="516" y="8"/>
                    <a:pt x="503" y="36"/>
                  </a:cubicBezTo>
                  <a:cubicBezTo>
                    <a:pt x="490" y="65"/>
                    <a:pt x="467" y="143"/>
                    <a:pt x="453" y="177"/>
                  </a:cubicBezTo>
                  <a:cubicBezTo>
                    <a:pt x="439" y="209"/>
                    <a:pt x="431" y="224"/>
                    <a:pt x="421" y="222"/>
                  </a:cubicBezTo>
                  <a:cubicBezTo>
                    <a:pt x="410" y="222"/>
                    <a:pt x="399" y="188"/>
                    <a:pt x="392" y="172"/>
                  </a:cubicBezTo>
                  <a:cubicBezTo>
                    <a:pt x="385" y="151"/>
                    <a:pt x="382" y="124"/>
                    <a:pt x="379" y="112"/>
                  </a:cubicBezTo>
                  <a:cubicBezTo>
                    <a:pt x="375" y="101"/>
                    <a:pt x="378" y="104"/>
                    <a:pt x="372" y="102"/>
                  </a:cubicBezTo>
                  <a:cubicBezTo>
                    <a:pt x="366" y="100"/>
                    <a:pt x="351" y="101"/>
                    <a:pt x="342" y="101"/>
                  </a:cubicBezTo>
                  <a:cubicBezTo>
                    <a:pt x="333" y="101"/>
                    <a:pt x="373" y="103"/>
                    <a:pt x="316" y="102"/>
                  </a:cubicBezTo>
                  <a:cubicBezTo>
                    <a:pt x="259" y="101"/>
                    <a:pt x="66" y="99"/>
                    <a:pt x="0" y="98"/>
                  </a:cubicBezTo>
                </a:path>
              </a:pathLst>
            </a:custGeom>
            <a:noFill/>
            <a:ln w="50800">
              <a:solidFill>
                <a:srgbClr val="C0C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713" name="Freeform 17"/>
            <p:cNvSpPr>
              <a:spLocks/>
            </p:cNvSpPr>
            <p:nvPr/>
          </p:nvSpPr>
          <p:spPr bwMode="auto">
            <a:xfrm>
              <a:off x="3990" y="-2160"/>
              <a:ext cx="618" cy="229"/>
            </a:xfrm>
            <a:custGeom>
              <a:avLst/>
              <a:gdLst>
                <a:gd name="T0" fmla="*/ 0 w 604"/>
                <a:gd name="T1" fmla="*/ 35 h 83"/>
                <a:gd name="T2" fmla="*/ 9 w 604"/>
                <a:gd name="T3" fmla="*/ 43 h 83"/>
                <a:gd name="T4" fmla="*/ 16 w 604"/>
                <a:gd name="T5" fmla="*/ 56 h 83"/>
                <a:gd name="T6" fmla="*/ 40 w 604"/>
                <a:gd name="T7" fmla="*/ 79 h 83"/>
                <a:gd name="T8" fmla="*/ 55 w 604"/>
                <a:gd name="T9" fmla="*/ 80 h 83"/>
                <a:gd name="T10" fmla="*/ 67 w 604"/>
                <a:gd name="T11" fmla="*/ 66 h 83"/>
                <a:gd name="T12" fmla="*/ 102 w 604"/>
                <a:gd name="T13" fmla="*/ 22 h 83"/>
                <a:gd name="T14" fmla="*/ 132 w 604"/>
                <a:gd name="T15" fmla="*/ 3 h 83"/>
                <a:gd name="T16" fmla="*/ 161 w 604"/>
                <a:gd name="T17" fmla="*/ 22 h 83"/>
                <a:gd name="T18" fmla="*/ 190 w 604"/>
                <a:gd name="T19" fmla="*/ 64 h 83"/>
                <a:gd name="T20" fmla="*/ 219 w 604"/>
                <a:gd name="T21" fmla="*/ 82 h 83"/>
                <a:gd name="T22" fmla="*/ 248 w 604"/>
                <a:gd name="T23" fmla="*/ 64 h 83"/>
                <a:gd name="T24" fmla="*/ 279 w 604"/>
                <a:gd name="T25" fmla="*/ 18 h 83"/>
                <a:gd name="T26" fmla="*/ 307 w 604"/>
                <a:gd name="T27" fmla="*/ 0 h 83"/>
                <a:gd name="T28" fmla="*/ 335 w 604"/>
                <a:gd name="T29" fmla="*/ 19 h 83"/>
                <a:gd name="T30" fmla="*/ 363 w 604"/>
                <a:gd name="T31" fmla="*/ 65 h 83"/>
                <a:gd name="T32" fmla="*/ 390 w 604"/>
                <a:gd name="T33" fmla="*/ 82 h 83"/>
                <a:gd name="T34" fmla="*/ 417 w 604"/>
                <a:gd name="T35" fmla="*/ 69 h 83"/>
                <a:gd name="T36" fmla="*/ 462 w 604"/>
                <a:gd name="T37" fmla="*/ 19 h 83"/>
                <a:gd name="T38" fmla="*/ 491 w 604"/>
                <a:gd name="T39" fmla="*/ 2 h 83"/>
                <a:gd name="T40" fmla="*/ 517 w 604"/>
                <a:gd name="T41" fmla="*/ 20 h 83"/>
                <a:gd name="T42" fmla="*/ 530 w 604"/>
                <a:gd name="T43" fmla="*/ 42 h 83"/>
                <a:gd name="T44" fmla="*/ 542 w 604"/>
                <a:gd name="T45" fmla="*/ 44 h 83"/>
                <a:gd name="T46" fmla="*/ 572 w 604"/>
                <a:gd name="T47" fmla="*/ 45 h 83"/>
                <a:gd name="T48" fmla="*/ 586 w 604"/>
                <a:gd name="T49" fmla="*/ 45 h 83"/>
                <a:gd name="T50" fmla="*/ 604 w 604"/>
                <a:gd name="T51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83">
                  <a:moveTo>
                    <a:pt x="0" y="35"/>
                  </a:moveTo>
                  <a:cubicBezTo>
                    <a:pt x="1" y="36"/>
                    <a:pt x="6" y="39"/>
                    <a:pt x="9" y="43"/>
                  </a:cubicBezTo>
                  <a:cubicBezTo>
                    <a:pt x="12" y="47"/>
                    <a:pt x="11" y="50"/>
                    <a:pt x="16" y="56"/>
                  </a:cubicBezTo>
                  <a:cubicBezTo>
                    <a:pt x="21" y="62"/>
                    <a:pt x="34" y="75"/>
                    <a:pt x="40" y="79"/>
                  </a:cubicBezTo>
                  <a:cubicBezTo>
                    <a:pt x="46" y="83"/>
                    <a:pt x="51" y="82"/>
                    <a:pt x="55" y="80"/>
                  </a:cubicBezTo>
                  <a:cubicBezTo>
                    <a:pt x="59" y="78"/>
                    <a:pt x="59" y="76"/>
                    <a:pt x="67" y="66"/>
                  </a:cubicBezTo>
                  <a:cubicBezTo>
                    <a:pt x="75" y="56"/>
                    <a:pt x="91" y="32"/>
                    <a:pt x="102" y="22"/>
                  </a:cubicBezTo>
                  <a:cubicBezTo>
                    <a:pt x="113" y="11"/>
                    <a:pt x="122" y="3"/>
                    <a:pt x="132" y="3"/>
                  </a:cubicBezTo>
                  <a:cubicBezTo>
                    <a:pt x="142" y="3"/>
                    <a:pt x="152" y="12"/>
                    <a:pt x="161" y="22"/>
                  </a:cubicBezTo>
                  <a:cubicBezTo>
                    <a:pt x="171" y="33"/>
                    <a:pt x="181" y="54"/>
                    <a:pt x="190" y="64"/>
                  </a:cubicBezTo>
                  <a:cubicBezTo>
                    <a:pt x="199" y="74"/>
                    <a:pt x="209" y="82"/>
                    <a:pt x="219" y="82"/>
                  </a:cubicBezTo>
                  <a:cubicBezTo>
                    <a:pt x="229" y="82"/>
                    <a:pt x="238" y="75"/>
                    <a:pt x="248" y="64"/>
                  </a:cubicBezTo>
                  <a:cubicBezTo>
                    <a:pt x="258" y="53"/>
                    <a:pt x="270" y="28"/>
                    <a:pt x="279" y="18"/>
                  </a:cubicBezTo>
                  <a:cubicBezTo>
                    <a:pt x="289" y="7"/>
                    <a:pt x="298" y="0"/>
                    <a:pt x="307" y="0"/>
                  </a:cubicBezTo>
                  <a:cubicBezTo>
                    <a:pt x="317" y="0"/>
                    <a:pt x="326" y="9"/>
                    <a:pt x="335" y="19"/>
                  </a:cubicBezTo>
                  <a:cubicBezTo>
                    <a:pt x="345" y="30"/>
                    <a:pt x="354" y="55"/>
                    <a:pt x="363" y="65"/>
                  </a:cubicBezTo>
                  <a:cubicBezTo>
                    <a:pt x="372" y="76"/>
                    <a:pt x="381" y="81"/>
                    <a:pt x="390" y="82"/>
                  </a:cubicBezTo>
                  <a:cubicBezTo>
                    <a:pt x="398" y="82"/>
                    <a:pt x="405" y="79"/>
                    <a:pt x="417" y="69"/>
                  </a:cubicBezTo>
                  <a:cubicBezTo>
                    <a:pt x="429" y="58"/>
                    <a:pt x="450" y="29"/>
                    <a:pt x="462" y="19"/>
                  </a:cubicBezTo>
                  <a:cubicBezTo>
                    <a:pt x="474" y="7"/>
                    <a:pt x="482" y="2"/>
                    <a:pt x="491" y="2"/>
                  </a:cubicBezTo>
                  <a:cubicBezTo>
                    <a:pt x="501" y="2"/>
                    <a:pt x="511" y="14"/>
                    <a:pt x="517" y="20"/>
                  </a:cubicBezTo>
                  <a:cubicBezTo>
                    <a:pt x="524" y="27"/>
                    <a:pt x="526" y="38"/>
                    <a:pt x="530" y="42"/>
                  </a:cubicBezTo>
                  <a:cubicBezTo>
                    <a:pt x="534" y="46"/>
                    <a:pt x="536" y="44"/>
                    <a:pt x="542" y="44"/>
                  </a:cubicBezTo>
                  <a:cubicBezTo>
                    <a:pt x="550" y="45"/>
                    <a:pt x="564" y="45"/>
                    <a:pt x="572" y="45"/>
                  </a:cubicBezTo>
                  <a:cubicBezTo>
                    <a:pt x="578" y="45"/>
                    <a:pt x="581" y="45"/>
                    <a:pt x="586" y="45"/>
                  </a:cubicBezTo>
                  <a:cubicBezTo>
                    <a:pt x="592" y="45"/>
                    <a:pt x="600" y="45"/>
                    <a:pt x="604" y="45"/>
                  </a:cubicBezTo>
                </a:path>
              </a:pathLst>
            </a:custGeom>
            <a:noFill/>
            <a:ln w="50800">
              <a:solidFill>
                <a:srgbClr val="C0C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9714" name="Picture 18" descr="HV2explo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-3048000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5" name="Picture 19" descr="040224_Sp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-46482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6" name="Picture 20" descr="blueex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5029200"/>
            <a:ext cx="4114800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97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0" y="-4953000"/>
            <a:ext cx="8382000" cy="45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9718" name="Freeform 22"/>
          <p:cNvSpPr>
            <a:spLocks/>
          </p:cNvSpPr>
          <p:nvPr/>
        </p:nvSpPr>
        <p:spPr bwMode="auto">
          <a:xfrm rot="1365540">
            <a:off x="3046413" y="2514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9" name="Freeform 23"/>
          <p:cNvSpPr>
            <a:spLocks/>
          </p:cNvSpPr>
          <p:nvPr/>
        </p:nvSpPr>
        <p:spPr bwMode="auto">
          <a:xfrm rot="5585089">
            <a:off x="4037013" y="19812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0" name="Freeform 24"/>
          <p:cNvSpPr>
            <a:spLocks/>
          </p:cNvSpPr>
          <p:nvPr/>
        </p:nvSpPr>
        <p:spPr bwMode="auto">
          <a:xfrm rot="9491841">
            <a:off x="4951413" y="24384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Freeform 25"/>
          <p:cNvSpPr>
            <a:spLocks/>
          </p:cNvSpPr>
          <p:nvPr/>
        </p:nvSpPr>
        <p:spPr bwMode="auto">
          <a:xfrm rot="10800000">
            <a:off x="5256213" y="32004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2" name="Freeform 26"/>
          <p:cNvSpPr>
            <a:spLocks/>
          </p:cNvSpPr>
          <p:nvPr/>
        </p:nvSpPr>
        <p:spPr bwMode="auto">
          <a:xfrm>
            <a:off x="2665413" y="33528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Freeform 27"/>
          <p:cNvSpPr>
            <a:spLocks/>
          </p:cNvSpPr>
          <p:nvPr/>
        </p:nvSpPr>
        <p:spPr bwMode="auto">
          <a:xfrm rot="12783316">
            <a:off x="5027613" y="4038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Freeform 28"/>
          <p:cNvSpPr>
            <a:spLocks/>
          </p:cNvSpPr>
          <p:nvPr/>
        </p:nvSpPr>
        <p:spPr bwMode="auto">
          <a:xfrm rot="16200000">
            <a:off x="4037013" y="44196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5" name="Freeform 29"/>
          <p:cNvSpPr>
            <a:spLocks/>
          </p:cNvSpPr>
          <p:nvPr/>
        </p:nvSpPr>
        <p:spPr bwMode="auto">
          <a:xfrm rot="-23627503">
            <a:off x="3046413" y="4114800"/>
            <a:ext cx="990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9726" name="Picture 30" descr="explosion_animated_o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124200"/>
            <a:ext cx="762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9727" name="Freeform 31"/>
          <p:cNvSpPr>
            <a:spLocks/>
          </p:cNvSpPr>
          <p:nvPr/>
        </p:nvSpPr>
        <p:spPr bwMode="auto">
          <a:xfrm rot="1365540">
            <a:off x="1984375" y="2332038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8" name="Freeform 32"/>
          <p:cNvSpPr>
            <a:spLocks/>
          </p:cNvSpPr>
          <p:nvPr/>
        </p:nvSpPr>
        <p:spPr bwMode="auto">
          <a:xfrm rot="5585089">
            <a:off x="3390900" y="1409700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9" name="Freeform 33"/>
          <p:cNvSpPr>
            <a:spLocks/>
          </p:cNvSpPr>
          <p:nvPr/>
        </p:nvSpPr>
        <p:spPr bwMode="auto">
          <a:xfrm rot="9491841">
            <a:off x="4868863" y="2181225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0" name="Freeform 34"/>
          <p:cNvSpPr>
            <a:spLocks/>
          </p:cNvSpPr>
          <p:nvPr/>
        </p:nvSpPr>
        <p:spPr bwMode="auto">
          <a:xfrm rot="10800000">
            <a:off x="5256213" y="3200400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1" name="Freeform 35"/>
          <p:cNvSpPr>
            <a:spLocks/>
          </p:cNvSpPr>
          <p:nvPr/>
        </p:nvSpPr>
        <p:spPr bwMode="auto">
          <a:xfrm>
            <a:off x="1522413" y="3352800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2" name="Freeform 36"/>
          <p:cNvSpPr>
            <a:spLocks/>
          </p:cNvSpPr>
          <p:nvPr/>
        </p:nvSpPr>
        <p:spPr bwMode="auto">
          <a:xfrm rot="12783316">
            <a:off x="4951413" y="4267200"/>
            <a:ext cx="1973262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3" name="Freeform 37"/>
          <p:cNvSpPr>
            <a:spLocks/>
          </p:cNvSpPr>
          <p:nvPr/>
        </p:nvSpPr>
        <p:spPr bwMode="auto">
          <a:xfrm rot="16200000">
            <a:off x="3313113" y="5067300"/>
            <a:ext cx="22860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4" name="Freeform 38"/>
          <p:cNvSpPr>
            <a:spLocks/>
          </p:cNvSpPr>
          <p:nvPr/>
        </p:nvSpPr>
        <p:spPr bwMode="auto">
          <a:xfrm rot="-23627503">
            <a:off x="2068513" y="4384675"/>
            <a:ext cx="2133600" cy="533400"/>
          </a:xfrm>
          <a:custGeom>
            <a:avLst/>
            <a:gdLst>
              <a:gd name="T0" fmla="*/ 2547 w 2547"/>
              <a:gd name="T1" fmla="*/ 398 h 816"/>
              <a:gd name="T2" fmla="*/ 2508 w 2547"/>
              <a:gd name="T3" fmla="*/ 696 h 816"/>
              <a:gd name="T4" fmla="*/ 2473 w 2547"/>
              <a:gd name="T5" fmla="*/ 776 h 816"/>
              <a:gd name="T6" fmla="*/ 2422 w 2547"/>
              <a:gd name="T7" fmla="*/ 719 h 816"/>
              <a:gd name="T8" fmla="*/ 2380 w 2547"/>
              <a:gd name="T9" fmla="*/ 415 h 816"/>
              <a:gd name="T10" fmla="*/ 2350 w 2547"/>
              <a:gd name="T11" fmla="*/ 139 h 816"/>
              <a:gd name="T12" fmla="*/ 2308 w 2547"/>
              <a:gd name="T13" fmla="*/ 25 h 816"/>
              <a:gd name="T14" fmla="*/ 2264 w 2547"/>
              <a:gd name="T15" fmla="*/ 94 h 816"/>
              <a:gd name="T16" fmla="*/ 2226 w 2547"/>
              <a:gd name="T17" fmla="*/ 398 h 816"/>
              <a:gd name="T18" fmla="*/ 2189 w 2547"/>
              <a:gd name="T19" fmla="*/ 661 h 816"/>
              <a:gd name="T20" fmla="*/ 2142 w 2547"/>
              <a:gd name="T21" fmla="*/ 787 h 816"/>
              <a:gd name="T22" fmla="*/ 2094 w 2547"/>
              <a:gd name="T23" fmla="*/ 673 h 816"/>
              <a:gd name="T24" fmla="*/ 2052 w 2547"/>
              <a:gd name="T25" fmla="*/ 409 h 816"/>
              <a:gd name="T26" fmla="*/ 2029 w 2547"/>
              <a:gd name="T27" fmla="*/ 146 h 816"/>
              <a:gd name="T28" fmla="*/ 1978 w 2547"/>
              <a:gd name="T29" fmla="*/ 8 h 816"/>
              <a:gd name="T30" fmla="*/ 1928 w 2547"/>
              <a:gd name="T31" fmla="*/ 139 h 816"/>
              <a:gd name="T32" fmla="*/ 1886 w 2547"/>
              <a:gd name="T33" fmla="*/ 443 h 816"/>
              <a:gd name="T34" fmla="*/ 1850 w 2547"/>
              <a:gd name="T35" fmla="*/ 690 h 816"/>
              <a:gd name="T36" fmla="*/ 1806 w 2547"/>
              <a:gd name="T37" fmla="*/ 781 h 816"/>
              <a:gd name="T38" fmla="*/ 1761 w 2547"/>
              <a:gd name="T39" fmla="*/ 701 h 816"/>
              <a:gd name="T40" fmla="*/ 1725 w 2547"/>
              <a:gd name="T41" fmla="*/ 415 h 816"/>
              <a:gd name="T42" fmla="*/ 1692 w 2547"/>
              <a:gd name="T43" fmla="*/ 186 h 816"/>
              <a:gd name="T44" fmla="*/ 1648 w 2547"/>
              <a:gd name="T45" fmla="*/ 48 h 816"/>
              <a:gd name="T46" fmla="*/ 1600 w 2547"/>
              <a:gd name="T47" fmla="*/ 186 h 816"/>
              <a:gd name="T48" fmla="*/ 1568 w 2547"/>
              <a:gd name="T49" fmla="*/ 438 h 816"/>
              <a:gd name="T50" fmla="*/ 1564 w 2547"/>
              <a:gd name="T51" fmla="*/ 449 h 816"/>
              <a:gd name="T52" fmla="*/ 1522 w 2547"/>
              <a:gd name="T53" fmla="*/ 713 h 816"/>
              <a:gd name="T54" fmla="*/ 1475 w 2547"/>
              <a:gd name="T55" fmla="*/ 793 h 816"/>
              <a:gd name="T56" fmla="*/ 1443 w 2547"/>
              <a:gd name="T57" fmla="*/ 684 h 816"/>
              <a:gd name="T58" fmla="*/ 1422 w 2547"/>
              <a:gd name="T59" fmla="*/ 552 h 816"/>
              <a:gd name="T60" fmla="*/ 1403 w 2547"/>
              <a:gd name="T61" fmla="*/ 386 h 816"/>
              <a:gd name="T62" fmla="*/ 1364 w 2547"/>
              <a:gd name="T63" fmla="*/ 129 h 816"/>
              <a:gd name="T64" fmla="*/ 1308 w 2547"/>
              <a:gd name="T65" fmla="*/ 2 h 816"/>
              <a:gd name="T66" fmla="*/ 1260 w 2547"/>
              <a:gd name="T67" fmla="*/ 139 h 816"/>
              <a:gd name="T68" fmla="*/ 1225 w 2547"/>
              <a:gd name="T69" fmla="*/ 415 h 816"/>
              <a:gd name="T70" fmla="*/ 1208 w 2547"/>
              <a:gd name="T71" fmla="*/ 656 h 816"/>
              <a:gd name="T72" fmla="*/ 1171 w 2547"/>
              <a:gd name="T73" fmla="*/ 793 h 816"/>
              <a:gd name="T74" fmla="*/ 1136 w 2547"/>
              <a:gd name="T75" fmla="*/ 793 h 816"/>
              <a:gd name="T76" fmla="*/ 1099 w 2547"/>
              <a:gd name="T77" fmla="*/ 656 h 816"/>
              <a:gd name="T78" fmla="*/ 1064 w 2547"/>
              <a:gd name="T79" fmla="*/ 398 h 816"/>
              <a:gd name="T80" fmla="*/ 1028 w 2547"/>
              <a:gd name="T81" fmla="*/ 163 h 816"/>
              <a:gd name="T82" fmla="*/ 982 w 2547"/>
              <a:gd name="T83" fmla="*/ 42 h 816"/>
              <a:gd name="T84" fmla="*/ 932 w 2547"/>
              <a:gd name="T85" fmla="*/ 169 h 816"/>
              <a:gd name="T86" fmla="*/ 903 w 2547"/>
              <a:gd name="T87" fmla="*/ 415 h 816"/>
              <a:gd name="T88" fmla="*/ 868 w 2547"/>
              <a:gd name="T89" fmla="*/ 690 h 816"/>
              <a:gd name="T90" fmla="*/ 832 w 2547"/>
              <a:gd name="T91" fmla="*/ 793 h 816"/>
              <a:gd name="T92" fmla="*/ 796 w 2547"/>
              <a:gd name="T93" fmla="*/ 759 h 816"/>
              <a:gd name="T94" fmla="*/ 743 w 2547"/>
              <a:gd name="T95" fmla="*/ 449 h 816"/>
              <a:gd name="T96" fmla="*/ 705 w 2547"/>
              <a:gd name="T97" fmla="*/ 180 h 816"/>
              <a:gd name="T98" fmla="*/ 649 w 2547"/>
              <a:gd name="T99" fmla="*/ 37 h 816"/>
              <a:gd name="T100" fmla="*/ 598 w 2547"/>
              <a:gd name="T101" fmla="*/ 174 h 816"/>
              <a:gd name="T102" fmla="*/ 582 w 2547"/>
              <a:gd name="T103" fmla="*/ 317 h 816"/>
              <a:gd name="T104" fmla="*/ 579 w 2547"/>
              <a:gd name="T105" fmla="*/ 402 h 816"/>
              <a:gd name="T106" fmla="*/ 533 w 2547"/>
              <a:gd name="T107" fmla="*/ 410 h 816"/>
              <a:gd name="T108" fmla="*/ 476 w 2547"/>
              <a:gd name="T109" fmla="*/ 408 h 816"/>
              <a:gd name="T110" fmla="*/ 0 w 2547"/>
              <a:gd name="T111" fmla="*/ 41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47" h="816">
                <a:moveTo>
                  <a:pt x="2547" y="398"/>
                </a:moveTo>
                <a:cubicBezTo>
                  <a:pt x="2541" y="447"/>
                  <a:pt x="2520" y="632"/>
                  <a:pt x="2508" y="696"/>
                </a:cubicBezTo>
                <a:cubicBezTo>
                  <a:pt x="2496" y="759"/>
                  <a:pt x="2487" y="772"/>
                  <a:pt x="2473" y="776"/>
                </a:cubicBezTo>
                <a:cubicBezTo>
                  <a:pt x="2458" y="779"/>
                  <a:pt x="2438" y="779"/>
                  <a:pt x="2422" y="719"/>
                </a:cubicBezTo>
                <a:cubicBezTo>
                  <a:pt x="2407" y="658"/>
                  <a:pt x="2392" y="511"/>
                  <a:pt x="2380" y="415"/>
                </a:cubicBezTo>
                <a:cubicBezTo>
                  <a:pt x="2368" y="318"/>
                  <a:pt x="2363" y="205"/>
                  <a:pt x="2350" y="139"/>
                </a:cubicBezTo>
                <a:cubicBezTo>
                  <a:pt x="2338" y="75"/>
                  <a:pt x="2323" y="33"/>
                  <a:pt x="2308" y="25"/>
                </a:cubicBezTo>
                <a:cubicBezTo>
                  <a:pt x="2294" y="17"/>
                  <a:pt x="2278" y="31"/>
                  <a:pt x="2264" y="94"/>
                </a:cubicBezTo>
                <a:cubicBezTo>
                  <a:pt x="2250" y="156"/>
                  <a:pt x="2238" y="303"/>
                  <a:pt x="2226" y="398"/>
                </a:cubicBezTo>
                <a:cubicBezTo>
                  <a:pt x="2214" y="492"/>
                  <a:pt x="2204" y="596"/>
                  <a:pt x="2189" y="661"/>
                </a:cubicBezTo>
                <a:cubicBezTo>
                  <a:pt x="2176" y="726"/>
                  <a:pt x="2158" y="785"/>
                  <a:pt x="2142" y="787"/>
                </a:cubicBezTo>
                <a:cubicBezTo>
                  <a:pt x="2126" y="789"/>
                  <a:pt x="2110" y="736"/>
                  <a:pt x="2094" y="673"/>
                </a:cubicBezTo>
                <a:cubicBezTo>
                  <a:pt x="2080" y="610"/>
                  <a:pt x="2063" y="497"/>
                  <a:pt x="2052" y="409"/>
                </a:cubicBezTo>
                <a:cubicBezTo>
                  <a:pt x="2042" y="321"/>
                  <a:pt x="2041" y="212"/>
                  <a:pt x="2029" y="146"/>
                </a:cubicBezTo>
                <a:cubicBezTo>
                  <a:pt x="2017" y="79"/>
                  <a:pt x="1995" y="9"/>
                  <a:pt x="1978" y="8"/>
                </a:cubicBezTo>
                <a:cubicBezTo>
                  <a:pt x="1962" y="7"/>
                  <a:pt x="1943" y="67"/>
                  <a:pt x="1928" y="139"/>
                </a:cubicBezTo>
                <a:cubicBezTo>
                  <a:pt x="1912" y="212"/>
                  <a:pt x="1899" y="352"/>
                  <a:pt x="1886" y="443"/>
                </a:cubicBezTo>
                <a:cubicBezTo>
                  <a:pt x="1873" y="535"/>
                  <a:pt x="1864" y="633"/>
                  <a:pt x="1850" y="690"/>
                </a:cubicBezTo>
                <a:cubicBezTo>
                  <a:pt x="1837" y="747"/>
                  <a:pt x="1820" y="779"/>
                  <a:pt x="1806" y="781"/>
                </a:cubicBezTo>
                <a:cubicBezTo>
                  <a:pt x="1791" y="784"/>
                  <a:pt x="1774" y="762"/>
                  <a:pt x="1761" y="701"/>
                </a:cubicBezTo>
                <a:cubicBezTo>
                  <a:pt x="1748" y="641"/>
                  <a:pt x="1737" y="500"/>
                  <a:pt x="1725" y="415"/>
                </a:cubicBezTo>
                <a:cubicBezTo>
                  <a:pt x="1713" y="329"/>
                  <a:pt x="1706" y="246"/>
                  <a:pt x="1692" y="186"/>
                </a:cubicBezTo>
                <a:cubicBezTo>
                  <a:pt x="1679" y="124"/>
                  <a:pt x="1663" y="48"/>
                  <a:pt x="1648" y="48"/>
                </a:cubicBezTo>
                <a:cubicBezTo>
                  <a:pt x="1633" y="48"/>
                  <a:pt x="1614" y="120"/>
                  <a:pt x="1600" y="186"/>
                </a:cubicBezTo>
                <a:cubicBezTo>
                  <a:pt x="1586" y="251"/>
                  <a:pt x="1573" y="394"/>
                  <a:pt x="1568" y="438"/>
                </a:cubicBezTo>
                <a:cubicBezTo>
                  <a:pt x="1561" y="481"/>
                  <a:pt x="1572" y="403"/>
                  <a:pt x="1564" y="449"/>
                </a:cubicBezTo>
                <a:cubicBezTo>
                  <a:pt x="1557" y="495"/>
                  <a:pt x="1538" y="656"/>
                  <a:pt x="1522" y="713"/>
                </a:cubicBezTo>
                <a:cubicBezTo>
                  <a:pt x="1508" y="770"/>
                  <a:pt x="1488" y="798"/>
                  <a:pt x="1475" y="793"/>
                </a:cubicBezTo>
                <a:cubicBezTo>
                  <a:pt x="1462" y="788"/>
                  <a:pt x="1452" y="724"/>
                  <a:pt x="1443" y="684"/>
                </a:cubicBezTo>
                <a:cubicBezTo>
                  <a:pt x="1433" y="644"/>
                  <a:pt x="1427" y="602"/>
                  <a:pt x="1422" y="552"/>
                </a:cubicBezTo>
                <a:cubicBezTo>
                  <a:pt x="1415" y="503"/>
                  <a:pt x="1413" y="457"/>
                  <a:pt x="1403" y="386"/>
                </a:cubicBezTo>
                <a:cubicBezTo>
                  <a:pt x="1394" y="316"/>
                  <a:pt x="1381" y="192"/>
                  <a:pt x="1364" y="129"/>
                </a:cubicBezTo>
                <a:cubicBezTo>
                  <a:pt x="1349" y="65"/>
                  <a:pt x="1326" y="0"/>
                  <a:pt x="1308" y="2"/>
                </a:cubicBezTo>
                <a:cubicBezTo>
                  <a:pt x="1290" y="4"/>
                  <a:pt x="1275" y="71"/>
                  <a:pt x="1260" y="139"/>
                </a:cubicBezTo>
                <a:cubicBezTo>
                  <a:pt x="1246" y="209"/>
                  <a:pt x="1234" y="329"/>
                  <a:pt x="1225" y="415"/>
                </a:cubicBezTo>
                <a:cubicBezTo>
                  <a:pt x="1216" y="500"/>
                  <a:pt x="1216" y="592"/>
                  <a:pt x="1208" y="656"/>
                </a:cubicBezTo>
                <a:cubicBezTo>
                  <a:pt x="1198" y="719"/>
                  <a:pt x="1183" y="770"/>
                  <a:pt x="1171" y="793"/>
                </a:cubicBezTo>
                <a:cubicBezTo>
                  <a:pt x="1159" y="816"/>
                  <a:pt x="1148" y="816"/>
                  <a:pt x="1136" y="793"/>
                </a:cubicBezTo>
                <a:cubicBezTo>
                  <a:pt x="1124" y="770"/>
                  <a:pt x="1112" y="721"/>
                  <a:pt x="1099" y="656"/>
                </a:cubicBezTo>
                <a:cubicBezTo>
                  <a:pt x="1088" y="590"/>
                  <a:pt x="1076" y="480"/>
                  <a:pt x="1064" y="398"/>
                </a:cubicBezTo>
                <a:cubicBezTo>
                  <a:pt x="1052" y="316"/>
                  <a:pt x="1041" y="222"/>
                  <a:pt x="1028" y="163"/>
                </a:cubicBezTo>
                <a:cubicBezTo>
                  <a:pt x="1015" y="103"/>
                  <a:pt x="999" y="41"/>
                  <a:pt x="982" y="42"/>
                </a:cubicBezTo>
                <a:cubicBezTo>
                  <a:pt x="967" y="43"/>
                  <a:pt x="946" y="106"/>
                  <a:pt x="932" y="169"/>
                </a:cubicBezTo>
                <a:cubicBezTo>
                  <a:pt x="918" y="231"/>
                  <a:pt x="914" y="328"/>
                  <a:pt x="903" y="415"/>
                </a:cubicBezTo>
                <a:cubicBezTo>
                  <a:pt x="893" y="501"/>
                  <a:pt x="880" y="627"/>
                  <a:pt x="868" y="690"/>
                </a:cubicBezTo>
                <a:cubicBezTo>
                  <a:pt x="855" y="753"/>
                  <a:pt x="844" y="781"/>
                  <a:pt x="832" y="793"/>
                </a:cubicBezTo>
                <a:cubicBezTo>
                  <a:pt x="820" y="804"/>
                  <a:pt x="811" y="816"/>
                  <a:pt x="796" y="759"/>
                </a:cubicBezTo>
                <a:cubicBezTo>
                  <a:pt x="781" y="701"/>
                  <a:pt x="757" y="546"/>
                  <a:pt x="743" y="449"/>
                </a:cubicBezTo>
                <a:cubicBezTo>
                  <a:pt x="727" y="352"/>
                  <a:pt x="721" y="249"/>
                  <a:pt x="705" y="180"/>
                </a:cubicBezTo>
                <a:cubicBezTo>
                  <a:pt x="691" y="111"/>
                  <a:pt x="667" y="37"/>
                  <a:pt x="649" y="37"/>
                </a:cubicBezTo>
                <a:cubicBezTo>
                  <a:pt x="631" y="36"/>
                  <a:pt x="609" y="127"/>
                  <a:pt x="598" y="174"/>
                </a:cubicBezTo>
                <a:cubicBezTo>
                  <a:pt x="587" y="221"/>
                  <a:pt x="585" y="279"/>
                  <a:pt x="582" y="317"/>
                </a:cubicBezTo>
                <a:cubicBezTo>
                  <a:pt x="579" y="355"/>
                  <a:pt x="587" y="387"/>
                  <a:pt x="579" y="402"/>
                </a:cubicBezTo>
                <a:cubicBezTo>
                  <a:pt x="571" y="417"/>
                  <a:pt x="550" y="409"/>
                  <a:pt x="533" y="410"/>
                </a:cubicBezTo>
                <a:cubicBezTo>
                  <a:pt x="516" y="411"/>
                  <a:pt x="565" y="408"/>
                  <a:pt x="476" y="408"/>
                </a:cubicBezTo>
                <a:cubicBezTo>
                  <a:pt x="387" y="408"/>
                  <a:pt x="99" y="410"/>
                  <a:pt x="0" y="410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5" name="Rectangle 39"/>
          <p:cNvSpPr>
            <a:spLocks noChangeArrowheads="1"/>
          </p:cNvSpPr>
          <p:nvPr/>
        </p:nvSpPr>
        <p:spPr bwMode="auto">
          <a:xfrm>
            <a:off x="4570413" y="762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The Big Bang released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 high energy</a:t>
            </a:r>
            <a:r>
              <a:rPr lang="en-US" altLang="en-US" sz="2000" b="1">
                <a:solidFill>
                  <a:srgbClr val="C0C0C0"/>
                </a:solidFill>
              </a:rPr>
              <a:t> </a:t>
            </a:r>
            <a:r>
              <a:rPr lang="en-US" altLang="en-US" sz="2000" b="1" u="sng">
                <a:solidFill>
                  <a:srgbClr val="FF0000"/>
                </a:solidFill>
              </a:rPr>
              <a:t>gamma waves</a:t>
            </a:r>
          </a:p>
        </p:txBody>
      </p:sp>
      <p:sp>
        <p:nvSpPr>
          <p:cNvPr id="669736" name="Freeform 40"/>
          <p:cNvSpPr>
            <a:spLocks/>
          </p:cNvSpPr>
          <p:nvPr/>
        </p:nvSpPr>
        <p:spPr bwMode="auto">
          <a:xfrm>
            <a:off x="304800" y="1358900"/>
            <a:ext cx="3879850" cy="1857375"/>
          </a:xfrm>
          <a:custGeom>
            <a:avLst/>
            <a:gdLst>
              <a:gd name="T0" fmla="*/ 2444 w 2444"/>
              <a:gd name="T1" fmla="*/ 1055 h 1170"/>
              <a:gd name="T2" fmla="*/ 2354 w 2444"/>
              <a:gd name="T3" fmla="*/ 1151 h 1170"/>
              <a:gd name="T4" fmla="*/ 2305 w 2444"/>
              <a:gd name="T5" fmla="*/ 1166 h 1170"/>
              <a:gd name="T6" fmla="*/ 2259 w 2444"/>
              <a:gd name="T7" fmla="*/ 1120 h 1170"/>
              <a:gd name="T8" fmla="*/ 2262 w 2444"/>
              <a:gd name="T9" fmla="*/ 986 h 1170"/>
              <a:gd name="T10" fmla="*/ 2274 w 2444"/>
              <a:gd name="T11" fmla="*/ 867 h 1170"/>
              <a:gd name="T12" fmla="*/ 2247 w 2444"/>
              <a:gd name="T13" fmla="*/ 805 h 1170"/>
              <a:gd name="T14" fmla="*/ 2187 w 2444"/>
              <a:gd name="T15" fmla="*/ 812 h 1170"/>
              <a:gd name="T16" fmla="*/ 2098 w 2444"/>
              <a:gd name="T17" fmla="*/ 910 h 1170"/>
              <a:gd name="T18" fmla="*/ 2017 w 2444"/>
              <a:gd name="T19" fmla="*/ 993 h 1170"/>
              <a:gd name="T20" fmla="*/ 1946 w 2444"/>
              <a:gd name="T21" fmla="*/ 1020 h 1170"/>
              <a:gd name="T22" fmla="*/ 1913 w 2444"/>
              <a:gd name="T23" fmla="*/ 955 h 1170"/>
              <a:gd name="T24" fmla="*/ 1910 w 2444"/>
              <a:gd name="T25" fmla="*/ 835 h 1170"/>
              <a:gd name="T26" fmla="*/ 1927 w 2444"/>
              <a:gd name="T27" fmla="*/ 725 h 1170"/>
              <a:gd name="T28" fmla="*/ 1893 w 2444"/>
              <a:gd name="T29" fmla="*/ 649 h 1170"/>
              <a:gd name="T30" fmla="*/ 1819 w 2444"/>
              <a:gd name="T31" fmla="*/ 677 h 1170"/>
              <a:gd name="T32" fmla="*/ 1725 w 2444"/>
              <a:gd name="T33" fmla="*/ 773 h 1170"/>
              <a:gd name="T34" fmla="*/ 1647 w 2444"/>
              <a:gd name="T35" fmla="*/ 851 h 1170"/>
              <a:gd name="T36" fmla="*/ 1585 w 2444"/>
              <a:gd name="T37" fmla="*/ 866 h 1170"/>
              <a:gd name="T38" fmla="*/ 1549 w 2444"/>
              <a:gd name="T39" fmla="*/ 815 h 1170"/>
              <a:gd name="T40" fmla="*/ 1556 w 2444"/>
              <a:gd name="T41" fmla="*/ 690 h 1170"/>
              <a:gd name="T42" fmla="*/ 1557 w 2444"/>
              <a:gd name="T43" fmla="*/ 588 h 1170"/>
              <a:gd name="T44" fmla="*/ 1532 w 2444"/>
              <a:gd name="T45" fmla="*/ 516 h 1170"/>
              <a:gd name="T46" fmla="*/ 1457 w 2444"/>
              <a:gd name="T47" fmla="*/ 547 h 1170"/>
              <a:gd name="T48" fmla="*/ 1383 w 2444"/>
              <a:gd name="T49" fmla="*/ 627 h 1170"/>
              <a:gd name="T50" fmla="*/ 1377 w 2444"/>
              <a:gd name="T51" fmla="*/ 630 h 1170"/>
              <a:gd name="T52" fmla="*/ 1289 w 2444"/>
              <a:gd name="T53" fmla="*/ 711 h 1170"/>
              <a:gd name="T54" fmla="*/ 1226 w 2444"/>
              <a:gd name="T55" fmla="*/ 721 h 1170"/>
              <a:gd name="T56" fmla="*/ 1209 w 2444"/>
              <a:gd name="T57" fmla="*/ 665 h 1170"/>
              <a:gd name="T58" fmla="*/ 1208 w 2444"/>
              <a:gd name="T59" fmla="*/ 605 h 1170"/>
              <a:gd name="T60" fmla="*/ 1213 w 2444"/>
              <a:gd name="T61" fmla="*/ 533 h 1170"/>
              <a:gd name="T62" fmla="*/ 1213 w 2444"/>
              <a:gd name="T63" fmla="*/ 418 h 1170"/>
              <a:gd name="T64" fmla="*/ 1172 w 2444"/>
              <a:gd name="T65" fmla="*/ 345 h 1170"/>
              <a:gd name="T66" fmla="*/ 1099 w 2444"/>
              <a:gd name="T67" fmla="*/ 375 h 1170"/>
              <a:gd name="T68" fmla="*/ 1017 w 2444"/>
              <a:gd name="T69" fmla="*/ 464 h 1170"/>
              <a:gd name="T70" fmla="*/ 960 w 2444"/>
              <a:gd name="T71" fmla="*/ 547 h 1170"/>
              <a:gd name="T72" fmla="*/ 898 w 2444"/>
              <a:gd name="T73" fmla="*/ 583 h 1170"/>
              <a:gd name="T74" fmla="*/ 861 w 2444"/>
              <a:gd name="T75" fmla="*/ 567 h 1170"/>
              <a:gd name="T76" fmla="*/ 843 w 2444"/>
              <a:gd name="T77" fmla="*/ 498 h 1170"/>
              <a:gd name="T78" fmla="*/ 846 w 2444"/>
              <a:gd name="T79" fmla="*/ 385 h 1170"/>
              <a:gd name="T80" fmla="*/ 845 w 2444"/>
              <a:gd name="T81" fmla="*/ 279 h 1170"/>
              <a:gd name="T82" fmla="*/ 815 w 2444"/>
              <a:gd name="T83" fmla="*/ 212 h 1170"/>
              <a:gd name="T84" fmla="*/ 741 w 2444"/>
              <a:gd name="T85" fmla="*/ 238 h 1170"/>
              <a:gd name="T86" fmla="*/ 670 w 2444"/>
              <a:gd name="T87" fmla="*/ 318 h 1170"/>
              <a:gd name="T88" fmla="*/ 589 w 2444"/>
              <a:gd name="T89" fmla="*/ 407 h 1170"/>
              <a:gd name="T90" fmla="*/ 533 w 2444"/>
              <a:gd name="T91" fmla="*/ 430 h 1170"/>
              <a:gd name="T92" fmla="*/ 500 w 2444"/>
              <a:gd name="T93" fmla="*/ 401 h 1170"/>
              <a:gd name="T94" fmla="*/ 492 w 2444"/>
              <a:gd name="T95" fmla="*/ 259 h 1170"/>
              <a:gd name="T96" fmla="*/ 495 w 2444"/>
              <a:gd name="T97" fmla="*/ 140 h 1170"/>
              <a:gd name="T98" fmla="*/ 457 w 2444"/>
              <a:gd name="T99" fmla="*/ 60 h 1170"/>
              <a:gd name="T100" fmla="*/ 380 w 2444"/>
              <a:gd name="T101" fmla="*/ 89 h 1170"/>
              <a:gd name="T102" fmla="*/ 340 w 2444"/>
              <a:gd name="T103" fmla="*/ 136 h 1170"/>
              <a:gd name="T104" fmla="*/ 323 w 2444"/>
              <a:gd name="T105" fmla="*/ 168 h 1170"/>
              <a:gd name="T106" fmla="*/ 273 w 2444"/>
              <a:gd name="T107" fmla="*/ 149 h 1170"/>
              <a:gd name="T108" fmla="*/ 211 w 2444"/>
              <a:gd name="T109" fmla="*/ 123 h 1170"/>
              <a:gd name="T110" fmla="*/ 0 w 2444"/>
              <a:gd name="T111" fmla="*/ 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44" h="1170">
                <a:moveTo>
                  <a:pt x="2444" y="1055"/>
                </a:moveTo>
                <a:cubicBezTo>
                  <a:pt x="2430" y="1071"/>
                  <a:pt x="2378" y="1131"/>
                  <a:pt x="2354" y="1151"/>
                </a:cubicBezTo>
                <a:cubicBezTo>
                  <a:pt x="2331" y="1169"/>
                  <a:pt x="2320" y="1170"/>
                  <a:pt x="2305" y="1166"/>
                </a:cubicBezTo>
                <a:cubicBezTo>
                  <a:pt x="2288" y="1160"/>
                  <a:pt x="2266" y="1151"/>
                  <a:pt x="2259" y="1120"/>
                </a:cubicBezTo>
                <a:cubicBezTo>
                  <a:pt x="2252" y="1090"/>
                  <a:pt x="2260" y="1027"/>
                  <a:pt x="2262" y="986"/>
                </a:cubicBezTo>
                <a:cubicBezTo>
                  <a:pt x="2264" y="944"/>
                  <a:pt x="2277" y="898"/>
                  <a:pt x="2274" y="867"/>
                </a:cubicBezTo>
                <a:cubicBezTo>
                  <a:pt x="2271" y="838"/>
                  <a:pt x="2261" y="815"/>
                  <a:pt x="2247" y="805"/>
                </a:cubicBezTo>
                <a:cubicBezTo>
                  <a:pt x="2232" y="796"/>
                  <a:pt x="2213" y="794"/>
                  <a:pt x="2187" y="812"/>
                </a:cubicBezTo>
                <a:cubicBezTo>
                  <a:pt x="2163" y="829"/>
                  <a:pt x="2126" y="879"/>
                  <a:pt x="2098" y="910"/>
                </a:cubicBezTo>
                <a:cubicBezTo>
                  <a:pt x="2070" y="941"/>
                  <a:pt x="2043" y="975"/>
                  <a:pt x="2017" y="993"/>
                </a:cubicBezTo>
                <a:cubicBezTo>
                  <a:pt x="1993" y="1012"/>
                  <a:pt x="1963" y="1026"/>
                  <a:pt x="1946" y="1020"/>
                </a:cubicBezTo>
                <a:cubicBezTo>
                  <a:pt x="1928" y="1013"/>
                  <a:pt x="1919" y="986"/>
                  <a:pt x="1913" y="955"/>
                </a:cubicBezTo>
                <a:cubicBezTo>
                  <a:pt x="1907" y="924"/>
                  <a:pt x="1906" y="874"/>
                  <a:pt x="1910" y="835"/>
                </a:cubicBezTo>
                <a:cubicBezTo>
                  <a:pt x="1913" y="797"/>
                  <a:pt x="1929" y="755"/>
                  <a:pt x="1927" y="725"/>
                </a:cubicBezTo>
                <a:cubicBezTo>
                  <a:pt x="1924" y="695"/>
                  <a:pt x="1911" y="658"/>
                  <a:pt x="1893" y="649"/>
                </a:cubicBezTo>
                <a:cubicBezTo>
                  <a:pt x="1876" y="642"/>
                  <a:pt x="1846" y="657"/>
                  <a:pt x="1819" y="677"/>
                </a:cubicBezTo>
                <a:cubicBezTo>
                  <a:pt x="1790" y="697"/>
                  <a:pt x="1754" y="745"/>
                  <a:pt x="1725" y="773"/>
                </a:cubicBezTo>
                <a:cubicBezTo>
                  <a:pt x="1696" y="802"/>
                  <a:pt x="1671" y="836"/>
                  <a:pt x="1647" y="851"/>
                </a:cubicBezTo>
                <a:cubicBezTo>
                  <a:pt x="1623" y="867"/>
                  <a:pt x="1601" y="871"/>
                  <a:pt x="1585" y="866"/>
                </a:cubicBezTo>
                <a:cubicBezTo>
                  <a:pt x="1569" y="860"/>
                  <a:pt x="1554" y="844"/>
                  <a:pt x="1549" y="815"/>
                </a:cubicBezTo>
                <a:cubicBezTo>
                  <a:pt x="1544" y="786"/>
                  <a:pt x="1556" y="728"/>
                  <a:pt x="1556" y="690"/>
                </a:cubicBezTo>
                <a:cubicBezTo>
                  <a:pt x="1557" y="652"/>
                  <a:pt x="1562" y="617"/>
                  <a:pt x="1557" y="588"/>
                </a:cubicBezTo>
                <a:cubicBezTo>
                  <a:pt x="1553" y="559"/>
                  <a:pt x="1547" y="523"/>
                  <a:pt x="1532" y="516"/>
                </a:cubicBezTo>
                <a:cubicBezTo>
                  <a:pt x="1515" y="509"/>
                  <a:pt x="1484" y="527"/>
                  <a:pt x="1457" y="547"/>
                </a:cubicBezTo>
                <a:cubicBezTo>
                  <a:pt x="1432" y="564"/>
                  <a:pt x="1396" y="613"/>
                  <a:pt x="1383" y="627"/>
                </a:cubicBezTo>
                <a:cubicBezTo>
                  <a:pt x="1369" y="641"/>
                  <a:pt x="1393" y="616"/>
                  <a:pt x="1377" y="630"/>
                </a:cubicBezTo>
                <a:cubicBezTo>
                  <a:pt x="1362" y="644"/>
                  <a:pt x="1316" y="697"/>
                  <a:pt x="1289" y="711"/>
                </a:cubicBezTo>
                <a:cubicBezTo>
                  <a:pt x="1266" y="727"/>
                  <a:pt x="1240" y="729"/>
                  <a:pt x="1226" y="721"/>
                </a:cubicBezTo>
                <a:cubicBezTo>
                  <a:pt x="1213" y="712"/>
                  <a:pt x="1213" y="684"/>
                  <a:pt x="1209" y="665"/>
                </a:cubicBezTo>
                <a:cubicBezTo>
                  <a:pt x="1205" y="645"/>
                  <a:pt x="1205" y="626"/>
                  <a:pt x="1208" y="605"/>
                </a:cubicBezTo>
                <a:cubicBezTo>
                  <a:pt x="1208" y="583"/>
                  <a:pt x="1213" y="565"/>
                  <a:pt x="1213" y="533"/>
                </a:cubicBezTo>
                <a:cubicBezTo>
                  <a:pt x="1215" y="503"/>
                  <a:pt x="1221" y="450"/>
                  <a:pt x="1213" y="418"/>
                </a:cubicBezTo>
                <a:cubicBezTo>
                  <a:pt x="1206" y="387"/>
                  <a:pt x="1192" y="352"/>
                  <a:pt x="1172" y="345"/>
                </a:cubicBezTo>
                <a:cubicBezTo>
                  <a:pt x="1152" y="337"/>
                  <a:pt x="1126" y="356"/>
                  <a:pt x="1099" y="375"/>
                </a:cubicBezTo>
                <a:cubicBezTo>
                  <a:pt x="1073" y="395"/>
                  <a:pt x="1041" y="435"/>
                  <a:pt x="1017" y="464"/>
                </a:cubicBezTo>
                <a:cubicBezTo>
                  <a:pt x="994" y="492"/>
                  <a:pt x="979" y="527"/>
                  <a:pt x="960" y="547"/>
                </a:cubicBezTo>
                <a:cubicBezTo>
                  <a:pt x="940" y="567"/>
                  <a:pt x="915" y="580"/>
                  <a:pt x="898" y="583"/>
                </a:cubicBezTo>
                <a:cubicBezTo>
                  <a:pt x="882" y="586"/>
                  <a:pt x="870" y="581"/>
                  <a:pt x="861" y="567"/>
                </a:cubicBezTo>
                <a:cubicBezTo>
                  <a:pt x="852" y="553"/>
                  <a:pt x="846" y="529"/>
                  <a:pt x="843" y="498"/>
                </a:cubicBezTo>
                <a:cubicBezTo>
                  <a:pt x="841" y="468"/>
                  <a:pt x="846" y="421"/>
                  <a:pt x="846" y="385"/>
                </a:cubicBezTo>
                <a:cubicBezTo>
                  <a:pt x="846" y="348"/>
                  <a:pt x="850" y="307"/>
                  <a:pt x="845" y="279"/>
                </a:cubicBezTo>
                <a:cubicBezTo>
                  <a:pt x="841" y="250"/>
                  <a:pt x="833" y="220"/>
                  <a:pt x="815" y="212"/>
                </a:cubicBezTo>
                <a:cubicBezTo>
                  <a:pt x="798" y="206"/>
                  <a:pt x="765" y="221"/>
                  <a:pt x="741" y="238"/>
                </a:cubicBezTo>
                <a:cubicBezTo>
                  <a:pt x="716" y="255"/>
                  <a:pt x="696" y="290"/>
                  <a:pt x="670" y="318"/>
                </a:cubicBezTo>
                <a:cubicBezTo>
                  <a:pt x="646" y="346"/>
                  <a:pt x="612" y="388"/>
                  <a:pt x="589" y="407"/>
                </a:cubicBezTo>
                <a:cubicBezTo>
                  <a:pt x="565" y="425"/>
                  <a:pt x="548" y="431"/>
                  <a:pt x="533" y="430"/>
                </a:cubicBezTo>
                <a:cubicBezTo>
                  <a:pt x="519" y="428"/>
                  <a:pt x="508" y="429"/>
                  <a:pt x="500" y="401"/>
                </a:cubicBezTo>
                <a:cubicBezTo>
                  <a:pt x="494" y="372"/>
                  <a:pt x="492" y="302"/>
                  <a:pt x="492" y="259"/>
                </a:cubicBezTo>
                <a:cubicBezTo>
                  <a:pt x="490" y="215"/>
                  <a:pt x="500" y="173"/>
                  <a:pt x="495" y="140"/>
                </a:cubicBezTo>
                <a:cubicBezTo>
                  <a:pt x="490" y="107"/>
                  <a:pt x="476" y="68"/>
                  <a:pt x="457" y="60"/>
                </a:cubicBezTo>
                <a:cubicBezTo>
                  <a:pt x="437" y="51"/>
                  <a:pt x="400" y="76"/>
                  <a:pt x="380" y="89"/>
                </a:cubicBezTo>
                <a:cubicBezTo>
                  <a:pt x="361" y="102"/>
                  <a:pt x="350" y="123"/>
                  <a:pt x="340" y="136"/>
                </a:cubicBezTo>
                <a:cubicBezTo>
                  <a:pt x="331" y="149"/>
                  <a:pt x="335" y="165"/>
                  <a:pt x="323" y="168"/>
                </a:cubicBezTo>
                <a:cubicBezTo>
                  <a:pt x="312" y="169"/>
                  <a:pt x="291" y="156"/>
                  <a:pt x="273" y="149"/>
                </a:cubicBezTo>
                <a:cubicBezTo>
                  <a:pt x="254" y="142"/>
                  <a:pt x="256" y="148"/>
                  <a:pt x="211" y="123"/>
                </a:cubicBezTo>
                <a:cubicBezTo>
                  <a:pt x="166" y="98"/>
                  <a:pt x="44" y="26"/>
                  <a:pt x="0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7" name="Freeform 41"/>
          <p:cNvSpPr>
            <a:spLocks/>
          </p:cNvSpPr>
          <p:nvPr/>
        </p:nvSpPr>
        <p:spPr bwMode="auto">
          <a:xfrm>
            <a:off x="4341813" y="-1828800"/>
            <a:ext cx="531812" cy="4600575"/>
          </a:xfrm>
          <a:custGeom>
            <a:avLst/>
            <a:gdLst>
              <a:gd name="T0" fmla="*/ 172 w 335"/>
              <a:gd name="T1" fmla="*/ 2554 h 2554"/>
              <a:gd name="T2" fmla="*/ 49 w 335"/>
              <a:gd name="T3" fmla="*/ 2508 h 2554"/>
              <a:gd name="T4" fmla="*/ 16 w 335"/>
              <a:gd name="T5" fmla="*/ 2469 h 2554"/>
              <a:gd name="T6" fmla="*/ 40 w 335"/>
              <a:gd name="T7" fmla="*/ 2410 h 2554"/>
              <a:gd name="T8" fmla="*/ 165 w 335"/>
              <a:gd name="T9" fmla="*/ 2363 h 2554"/>
              <a:gd name="T10" fmla="*/ 279 w 335"/>
              <a:gd name="T11" fmla="*/ 2328 h 2554"/>
              <a:gd name="T12" fmla="*/ 326 w 335"/>
              <a:gd name="T13" fmla="*/ 2280 h 2554"/>
              <a:gd name="T14" fmla="*/ 297 w 335"/>
              <a:gd name="T15" fmla="*/ 2230 h 2554"/>
              <a:gd name="T16" fmla="*/ 172 w 335"/>
              <a:gd name="T17" fmla="*/ 2186 h 2554"/>
              <a:gd name="T18" fmla="*/ 64 w 335"/>
              <a:gd name="T19" fmla="*/ 2143 h 2554"/>
              <a:gd name="T20" fmla="*/ 12 w 335"/>
              <a:gd name="T21" fmla="*/ 2088 h 2554"/>
              <a:gd name="T22" fmla="*/ 59 w 335"/>
              <a:gd name="T23" fmla="*/ 2034 h 2554"/>
              <a:gd name="T24" fmla="*/ 168 w 335"/>
              <a:gd name="T25" fmla="*/ 1986 h 2554"/>
              <a:gd name="T26" fmla="*/ 276 w 335"/>
              <a:gd name="T27" fmla="*/ 1960 h 2554"/>
              <a:gd name="T28" fmla="*/ 333 w 335"/>
              <a:gd name="T29" fmla="*/ 1901 h 2554"/>
              <a:gd name="T30" fmla="*/ 279 w 335"/>
              <a:gd name="T31" fmla="*/ 1843 h 2554"/>
              <a:gd name="T32" fmla="*/ 154 w 335"/>
              <a:gd name="T33" fmla="*/ 1795 h 2554"/>
              <a:gd name="T34" fmla="*/ 52 w 335"/>
              <a:gd name="T35" fmla="*/ 1753 h 2554"/>
              <a:gd name="T36" fmla="*/ 14 w 335"/>
              <a:gd name="T37" fmla="*/ 1703 h 2554"/>
              <a:gd name="T38" fmla="*/ 47 w 335"/>
              <a:gd name="T39" fmla="*/ 1651 h 2554"/>
              <a:gd name="T40" fmla="*/ 165 w 335"/>
              <a:gd name="T41" fmla="*/ 1610 h 2554"/>
              <a:gd name="T42" fmla="*/ 259 w 335"/>
              <a:gd name="T43" fmla="*/ 1573 h 2554"/>
              <a:gd name="T44" fmla="*/ 316 w 335"/>
              <a:gd name="T45" fmla="*/ 1523 h 2554"/>
              <a:gd name="T46" fmla="*/ 259 w 335"/>
              <a:gd name="T47" fmla="*/ 1466 h 2554"/>
              <a:gd name="T48" fmla="*/ 156 w 335"/>
              <a:gd name="T49" fmla="*/ 1429 h 2554"/>
              <a:gd name="T50" fmla="*/ 151 w 335"/>
              <a:gd name="T51" fmla="*/ 1425 h 2554"/>
              <a:gd name="T52" fmla="*/ 42 w 335"/>
              <a:gd name="T53" fmla="*/ 1377 h 2554"/>
              <a:gd name="T54" fmla="*/ 9 w 335"/>
              <a:gd name="T55" fmla="*/ 1323 h 2554"/>
              <a:gd name="T56" fmla="*/ 54 w 335"/>
              <a:gd name="T57" fmla="*/ 1286 h 2554"/>
              <a:gd name="T58" fmla="*/ 109 w 335"/>
              <a:gd name="T59" fmla="*/ 1262 h 2554"/>
              <a:gd name="T60" fmla="*/ 177 w 335"/>
              <a:gd name="T61" fmla="*/ 1240 h 2554"/>
              <a:gd name="T62" fmla="*/ 282 w 335"/>
              <a:gd name="T63" fmla="*/ 1196 h 2554"/>
              <a:gd name="T64" fmla="*/ 334 w 335"/>
              <a:gd name="T65" fmla="*/ 1131 h 2554"/>
              <a:gd name="T66" fmla="*/ 278 w 335"/>
              <a:gd name="T67" fmla="*/ 1077 h 2554"/>
              <a:gd name="T68" fmla="*/ 165 w 335"/>
              <a:gd name="T69" fmla="*/ 1035 h 2554"/>
              <a:gd name="T70" fmla="*/ 66 w 335"/>
              <a:gd name="T71" fmla="*/ 1016 h 2554"/>
              <a:gd name="T72" fmla="*/ 9 w 335"/>
              <a:gd name="T73" fmla="*/ 974 h 2554"/>
              <a:gd name="T74" fmla="*/ 9 w 335"/>
              <a:gd name="T75" fmla="*/ 933 h 2554"/>
              <a:gd name="T76" fmla="*/ 66 w 335"/>
              <a:gd name="T77" fmla="*/ 892 h 2554"/>
              <a:gd name="T78" fmla="*/ 171 w 335"/>
              <a:gd name="T79" fmla="*/ 850 h 2554"/>
              <a:gd name="T80" fmla="*/ 268 w 335"/>
              <a:gd name="T81" fmla="*/ 809 h 2554"/>
              <a:gd name="T82" fmla="*/ 318 w 335"/>
              <a:gd name="T83" fmla="*/ 757 h 2554"/>
              <a:gd name="T84" fmla="*/ 265 w 335"/>
              <a:gd name="T85" fmla="*/ 700 h 2554"/>
              <a:gd name="T86" fmla="*/ 164 w 335"/>
              <a:gd name="T87" fmla="*/ 665 h 2554"/>
              <a:gd name="T88" fmla="*/ 51 w 335"/>
              <a:gd name="T89" fmla="*/ 626 h 2554"/>
              <a:gd name="T90" fmla="*/ 9 w 335"/>
              <a:gd name="T91" fmla="*/ 585 h 2554"/>
              <a:gd name="T92" fmla="*/ 22 w 335"/>
              <a:gd name="T93" fmla="*/ 544 h 2554"/>
              <a:gd name="T94" fmla="*/ 150 w 335"/>
              <a:gd name="T95" fmla="*/ 483 h 2554"/>
              <a:gd name="T96" fmla="*/ 261 w 335"/>
              <a:gd name="T97" fmla="*/ 439 h 2554"/>
              <a:gd name="T98" fmla="*/ 320 w 335"/>
              <a:gd name="T99" fmla="*/ 374 h 2554"/>
              <a:gd name="T100" fmla="*/ 263 w 335"/>
              <a:gd name="T101" fmla="*/ 317 h 2554"/>
              <a:gd name="T102" fmla="*/ 204 w 335"/>
              <a:gd name="T103" fmla="*/ 298 h 2554"/>
              <a:gd name="T104" fmla="*/ 169 w 335"/>
              <a:gd name="T105" fmla="*/ 296 h 2554"/>
              <a:gd name="T106" fmla="*/ 166 w 335"/>
              <a:gd name="T107" fmla="*/ 241 h 2554"/>
              <a:gd name="T108" fmla="*/ 167 w 335"/>
              <a:gd name="T109" fmla="*/ 176 h 2554"/>
              <a:gd name="T110" fmla="*/ 161 w 335"/>
              <a:gd name="T111" fmla="*/ 0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5" h="2554">
                <a:moveTo>
                  <a:pt x="172" y="2554"/>
                </a:moveTo>
                <a:cubicBezTo>
                  <a:pt x="152" y="2547"/>
                  <a:pt x="76" y="2524"/>
                  <a:pt x="49" y="2508"/>
                </a:cubicBezTo>
                <a:cubicBezTo>
                  <a:pt x="23" y="2495"/>
                  <a:pt x="18" y="2484"/>
                  <a:pt x="16" y="2469"/>
                </a:cubicBezTo>
                <a:cubicBezTo>
                  <a:pt x="15" y="2452"/>
                  <a:pt x="15" y="2428"/>
                  <a:pt x="40" y="2410"/>
                </a:cubicBezTo>
                <a:cubicBezTo>
                  <a:pt x="65" y="2393"/>
                  <a:pt x="126" y="2376"/>
                  <a:pt x="165" y="2363"/>
                </a:cubicBezTo>
                <a:cubicBezTo>
                  <a:pt x="205" y="2349"/>
                  <a:pt x="252" y="2343"/>
                  <a:pt x="279" y="2328"/>
                </a:cubicBezTo>
                <a:cubicBezTo>
                  <a:pt x="305" y="2315"/>
                  <a:pt x="322" y="2297"/>
                  <a:pt x="326" y="2280"/>
                </a:cubicBezTo>
                <a:cubicBezTo>
                  <a:pt x="329" y="2262"/>
                  <a:pt x="323" y="2245"/>
                  <a:pt x="297" y="2230"/>
                </a:cubicBezTo>
                <a:cubicBezTo>
                  <a:pt x="272" y="2212"/>
                  <a:pt x="211" y="2199"/>
                  <a:pt x="172" y="2186"/>
                </a:cubicBezTo>
                <a:cubicBezTo>
                  <a:pt x="133" y="2171"/>
                  <a:pt x="91" y="2160"/>
                  <a:pt x="64" y="2143"/>
                </a:cubicBezTo>
                <a:cubicBezTo>
                  <a:pt x="37" y="2128"/>
                  <a:pt x="13" y="2108"/>
                  <a:pt x="12" y="2088"/>
                </a:cubicBezTo>
                <a:cubicBezTo>
                  <a:pt x="11" y="2071"/>
                  <a:pt x="33" y="2051"/>
                  <a:pt x="59" y="2034"/>
                </a:cubicBezTo>
                <a:cubicBezTo>
                  <a:pt x="85" y="2019"/>
                  <a:pt x="131" y="1999"/>
                  <a:pt x="168" y="1986"/>
                </a:cubicBezTo>
                <a:cubicBezTo>
                  <a:pt x="204" y="1975"/>
                  <a:pt x="249" y="1973"/>
                  <a:pt x="276" y="1960"/>
                </a:cubicBezTo>
                <a:cubicBezTo>
                  <a:pt x="303" y="1945"/>
                  <a:pt x="332" y="1921"/>
                  <a:pt x="333" y="1901"/>
                </a:cubicBezTo>
                <a:cubicBezTo>
                  <a:pt x="333" y="1882"/>
                  <a:pt x="308" y="1860"/>
                  <a:pt x="279" y="1843"/>
                </a:cubicBezTo>
                <a:cubicBezTo>
                  <a:pt x="249" y="1825"/>
                  <a:pt x="191" y="1810"/>
                  <a:pt x="154" y="1795"/>
                </a:cubicBezTo>
                <a:cubicBezTo>
                  <a:pt x="116" y="1779"/>
                  <a:pt x="75" y="1771"/>
                  <a:pt x="52" y="1753"/>
                </a:cubicBezTo>
                <a:cubicBezTo>
                  <a:pt x="28" y="1738"/>
                  <a:pt x="15" y="1719"/>
                  <a:pt x="14" y="1703"/>
                </a:cubicBezTo>
                <a:cubicBezTo>
                  <a:pt x="13" y="1686"/>
                  <a:pt x="22" y="1666"/>
                  <a:pt x="47" y="1651"/>
                </a:cubicBezTo>
                <a:cubicBezTo>
                  <a:pt x="72" y="1636"/>
                  <a:pt x="130" y="1625"/>
                  <a:pt x="165" y="1610"/>
                </a:cubicBezTo>
                <a:cubicBezTo>
                  <a:pt x="201" y="1597"/>
                  <a:pt x="235" y="1588"/>
                  <a:pt x="259" y="1573"/>
                </a:cubicBezTo>
                <a:cubicBezTo>
                  <a:pt x="285" y="1557"/>
                  <a:pt x="316" y="1540"/>
                  <a:pt x="316" y="1523"/>
                </a:cubicBezTo>
                <a:cubicBezTo>
                  <a:pt x="316" y="1505"/>
                  <a:pt x="287" y="1484"/>
                  <a:pt x="259" y="1466"/>
                </a:cubicBezTo>
                <a:cubicBezTo>
                  <a:pt x="233" y="1451"/>
                  <a:pt x="174" y="1436"/>
                  <a:pt x="156" y="1429"/>
                </a:cubicBezTo>
                <a:cubicBezTo>
                  <a:pt x="138" y="1423"/>
                  <a:pt x="170" y="1436"/>
                  <a:pt x="151" y="1425"/>
                </a:cubicBezTo>
                <a:cubicBezTo>
                  <a:pt x="132" y="1418"/>
                  <a:pt x="66" y="1396"/>
                  <a:pt x="42" y="1377"/>
                </a:cubicBezTo>
                <a:cubicBezTo>
                  <a:pt x="19" y="1362"/>
                  <a:pt x="7" y="1338"/>
                  <a:pt x="9" y="1323"/>
                </a:cubicBezTo>
                <a:cubicBezTo>
                  <a:pt x="12" y="1307"/>
                  <a:pt x="38" y="1296"/>
                  <a:pt x="54" y="1286"/>
                </a:cubicBezTo>
                <a:cubicBezTo>
                  <a:pt x="71" y="1275"/>
                  <a:pt x="88" y="1268"/>
                  <a:pt x="109" y="1262"/>
                </a:cubicBezTo>
                <a:cubicBezTo>
                  <a:pt x="129" y="1255"/>
                  <a:pt x="148" y="1253"/>
                  <a:pt x="177" y="1240"/>
                </a:cubicBezTo>
                <a:cubicBezTo>
                  <a:pt x="206" y="1231"/>
                  <a:pt x="257" y="1216"/>
                  <a:pt x="282" y="1196"/>
                </a:cubicBezTo>
                <a:cubicBezTo>
                  <a:pt x="308" y="1179"/>
                  <a:pt x="335" y="1153"/>
                  <a:pt x="334" y="1131"/>
                </a:cubicBezTo>
                <a:cubicBezTo>
                  <a:pt x="333" y="1111"/>
                  <a:pt x="306" y="1094"/>
                  <a:pt x="278" y="1077"/>
                </a:cubicBezTo>
                <a:cubicBezTo>
                  <a:pt x="250" y="1059"/>
                  <a:pt x="201" y="1046"/>
                  <a:pt x="165" y="1035"/>
                </a:cubicBezTo>
                <a:cubicBezTo>
                  <a:pt x="130" y="1027"/>
                  <a:pt x="92" y="1027"/>
                  <a:pt x="66" y="1016"/>
                </a:cubicBezTo>
                <a:cubicBezTo>
                  <a:pt x="40" y="1005"/>
                  <a:pt x="19" y="987"/>
                  <a:pt x="9" y="974"/>
                </a:cubicBezTo>
                <a:cubicBezTo>
                  <a:pt x="0" y="961"/>
                  <a:pt x="0" y="948"/>
                  <a:pt x="9" y="933"/>
                </a:cubicBezTo>
                <a:cubicBezTo>
                  <a:pt x="19" y="920"/>
                  <a:pt x="39" y="907"/>
                  <a:pt x="66" y="892"/>
                </a:cubicBezTo>
                <a:cubicBezTo>
                  <a:pt x="93" y="879"/>
                  <a:pt x="137" y="866"/>
                  <a:pt x="171" y="850"/>
                </a:cubicBezTo>
                <a:cubicBezTo>
                  <a:pt x="205" y="837"/>
                  <a:pt x="244" y="824"/>
                  <a:pt x="268" y="809"/>
                </a:cubicBezTo>
                <a:cubicBezTo>
                  <a:pt x="293" y="796"/>
                  <a:pt x="318" y="776"/>
                  <a:pt x="318" y="757"/>
                </a:cubicBezTo>
                <a:cubicBezTo>
                  <a:pt x="317" y="739"/>
                  <a:pt x="291" y="715"/>
                  <a:pt x="265" y="700"/>
                </a:cubicBezTo>
                <a:cubicBezTo>
                  <a:pt x="240" y="683"/>
                  <a:pt x="200" y="678"/>
                  <a:pt x="164" y="665"/>
                </a:cubicBezTo>
                <a:cubicBezTo>
                  <a:pt x="129" y="655"/>
                  <a:pt x="77" y="639"/>
                  <a:pt x="51" y="626"/>
                </a:cubicBezTo>
                <a:cubicBezTo>
                  <a:pt x="25" y="611"/>
                  <a:pt x="14" y="598"/>
                  <a:pt x="9" y="585"/>
                </a:cubicBezTo>
                <a:cubicBezTo>
                  <a:pt x="5" y="572"/>
                  <a:pt x="0" y="561"/>
                  <a:pt x="22" y="544"/>
                </a:cubicBezTo>
                <a:cubicBezTo>
                  <a:pt x="46" y="526"/>
                  <a:pt x="110" y="498"/>
                  <a:pt x="150" y="483"/>
                </a:cubicBezTo>
                <a:cubicBezTo>
                  <a:pt x="190" y="465"/>
                  <a:pt x="232" y="457"/>
                  <a:pt x="261" y="439"/>
                </a:cubicBezTo>
                <a:cubicBezTo>
                  <a:pt x="289" y="424"/>
                  <a:pt x="320" y="396"/>
                  <a:pt x="320" y="374"/>
                </a:cubicBezTo>
                <a:cubicBezTo>
                  <a:pt x="320" y="354"/>
                  <a:pt x="283" y="328"/>
                  <a:pt x="263" y="317"/>
                </a:cubicBezTo>
                <a:cubicBezTo>
                  <a:pt x="244" y="304"/>
                  <a:pt x="220" y="302"/>
                  <a:pt x="204" y="298"/>
                </a:cubicBezTo>
                <a:cubicBezTo>
                  <a:pt x="189" y="296"/>
                  <a:pt x="176" y="304"/>
                  <a:pt x="169" y="296"/>
                </a:cubicBezTo>
                <a:cubicBezTo>
                  <a:pt x="163" y="285"/>
                  <a:pt x="167" y="261"/>
                  <a:pt x="166" y="241"/>
                </a:cubicBezTo>
                <a:cubicBezTo>
                  <a:pt x="166" y="222"/>
                  <a:pt x="168" y="216"/>
                  <a:pt x="167" y="176"/>
                </a:cubicBezTo>
                <a:cubicBezTo>
                  <a:pt x="166" y="136"/>
                  <a:pt x="162" y="37"/>
                  <a:pt x="161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8" name="Freeform 42"/>
          <p:cNvSpPr>
            <a:spLocks/>
          </p:cNvSpPr>
          <p:nvPr/>
        </p:nvSpPr>
        <p:spPr bwMode="auto">
          <a:xfrm>
            <a:off x="4875213" y="1143000"/>
            <a:ext cx="4114800" cy="1833563"/>
          </a:xfrm>
          <a:custGeom>
            <a:avLst/>
            <a:gdLst>
              <a:gd name="T0" fmla="*/ 7 w 2385"/>
              <a:gd name="T1" fmla="*/ 959 h 1003"/>
              <a:gd name="T2" fmla="*/ 3 w 2385"/>
              <a:gd name="T3" fmla="*/ 828 h 1003"/>
              <a:gd name="T4" fmla="*/ 28 w 2385"/>
              <a:gd name="T5" fmla="*/ 783 h 1003"/>
              <a:gd name="T6" fmla="*/ 92 w 2385"/>
              <a:gd name="T7" fmla="*/ 783 h 1003"/>
              <a:gd name="T8" fmla="*/ 183 w 2385"/>
              <a:gd name="T9" fmla="*/ 881 h 1003"/>
              <a:gd name="T10" fmla="*/ 257 w 2385"/>
              <a:gd name="T11" fmla="*/ 974 h 1003"/>
              <a:gd name="T12" fmla="*/ 319 w 2385"/>
              <a:gd name="T13" fmla="*/ 1000 h 1003"/>
              <a:gd name="T14" fmla="*/ 356 w 2385"/>
              <a:gd name="T15" fmla="*/ 954 h 1003"/>
              <a:gd name="T16" fmla="*/ 350 w 2385"/>
              <a:gd name="T17" fmla="*/ 822 h 1003"/>
              <a:gd name="T18" fmla="*/ 350 w 2385"/>
              <a:gd name="T19" fmla="*/ 705 h 1003"/>
              <a:gd name="T20" fmla="*/ 381 w 2385"/>
              <a:gd name="T21" fmla="*/ 637 h 1003"/>
              <a:gd name="T22" fmla="*/ 450 w 2385"/>
              <a:gd name="T23" fmla="*/ 660 h 1003"/>
              <a:gd name="T24" fmla="*/ 535 w 2385"/>
              <a:gd name="T25" fmla="*/ 744 h 1003"/>
              <a:gd name="T26" fmla="*/ 600 w 2385"/>
              <a:gd name="T27" fmla="*/ 834 h 1003"/>
              <a:gd name="T28" fmla="*/ 676 w 2385"/>
              <a:gd name="T29" fmla="*/ 865 h 1003"/>
              <a:gd name="T30" fmla="*/ 709 w 2385"/>
              <a:gd name="T31" fmla="*/ 794 h 1003"/>
              <a:gd name="T32" fmla="*/ 708 w 2385"/>
              <a:gd name="T33" fmla="*/ 659 h 1003"/>
              <a:gd name="T34" fmla="*/ 708 w 2385"/>
              <a:gd name="T35" fmla="*/ 549 h 1003"/>
              <a:gd name="T36" fmla="*/ 741 w 2385"/>
              <a:gd name="T37" fmla="*/ 495 h 1003"/>
              <a:gd name="T38" fmla="*/ 802 w 2385"/>
              <a:gd name="T39" fmla="*/ 507 h 1003"/>
              <a:gd name="T40" fmla="*/ 884 w 2385"/>
              <a:gd name="T41" fmla="*/ 601 h 1003"/>
              <a:gd name="T42" fmla="*/ 954 w 2385"/>
              <a:gd name="T43" fmla="*/ 674 h 1003"/>
              <a:gd name="T44" fmla="*/ 1022 w 2385"/>
              <a:gd name="T45" fmla="*/ 708 h 1003"/>
              <a:gd name="T46" fmla="*/ 1052 w 2385"/>
              <a:gd name="T47" fmla="*/ 635 h 1003"/>
              <a:gd name="T48" fmla="*/ 1048 w 2385"/>
              <a:gd name="T49" fmla="*/ 525 h 1003"/>
              <a:gd name="T50" fmla="*/ 1051 w 2385"/>
              <a:gd name="T51" fmla="*/ 519 h 1003"/>
              <a:gd name="T52" fmla="*/ 1055 w 2385"/>
              <a:gd name="T53" fmla="*/ 400 h 1003"/>
              <a:gd name="T54" fmla="*/ 1093 w 2385"/>
              <a:gd name="T55" fmla="*/ 349 h 1003"/>
              <a:gd name="T56" fmla="*/ 1144 w 2385"/>
              <a:gd name="T57" fmla="*/ 377 h 1003"/>
              <a:gd name="T58" fmla="*/ 1187 w 2385"/>
              <a:gd name="T59" fmla="*/ 419 h 1003"/>
              <a:gd name="T60" fmla="*/ 1233 w 2385"/>
              <a:gd name="T61" fmla="*/ 474 h 1003"/>
              <a:gd name="T62" fmla="*/ 1314 w 2385"/>
              <a:gd name="T63" fmla="*/ 556 h 1003"/>
              <a:gd name="T64" fmla="*/ 1393 w 2385"/>
              <a:gd name="T65" fmla="*/ 580 h 1003"/>
              <a:gd name="T66" fmla="*/ 1424 w 2385"/>
              <a:gd name="T67" fmla="*/ 508 h 1003"/>
              <a:gd name="T68" fmla="*/ 1418 w 2385"/>
              <a:gd name="T69" fmla="*/ 387 h 1003"/>
              <a:gd name="T70" fmla="*/ 1400 w 2385"/>
              <a:gd name="T71" fmla="*/ 288 h 1003"/>
              <a:gd name="T72" fmla="*/ 1419 w 2385"/>
              <a:gd name="T73" fmla="*/ 219 h 1003"/>
              <a:gd name="T74" fmla="*/ 1456 w 2385"/>
              <a:gd name="T75" fmla="*/ 204 h 1003"/>
              <a:gd name="T76" fmla="*/ 1517 w 2385"/>
              <a:gd name="T77" fmla="*/ 241 h 1003"/>
              <a:gd name="T78" fmla="*/ 1594 w 2385"/>
              <a:gd name="T79" fmla="*/ 324 h 1003"/>
              <a:gd name="T80" fmla="*/ 1668 w 2385"/>
              <a:gd name="T81" fmla="*/ 399 h 1003"/>
              <a:gd name="T82" fmla="*/ 1736 w 2385"/>
              <a:gd name="T83" fmla="*/ 426 h 1003"/>
              <a:gd name="T84" fmla="*/ 1770 w 2385"/>
              <a:gd name="T85" fmla="*/ 355 h 1003"/>
              <a:gd name="T86" fmla="*/ 1763 w 2385"/>
              <a:gd name="T87" fmla="*/ 249 h 1003"/>
              <a:gd name="T88" fmla="*/ 1759 w 2385"/>
              <a:gd name="T89" fmla="*/ 129 h 1003"/>
              <a:gd name="T90" fmla="*/ 1781 w 2385"/>
              <a:gd name="T91" fmla="*/ 74 h 1003"/>
              <a:gd name="T92" fmla="*/ 1825 w 2385"/>
              <a:gd name="T93" fmla="*/ 71 h 1003"/>
              <a:gd name="T94" fmla="*/ 1929 w 2385"/>
              <a:gd name="T95" fmla="*/ 167 h 1003"/>
              <a:gd name="T96" fmla="*/ 2011 w 2385"/>
              <a:gd name="T97" fmla="*/ 254 h 1003"/>
              <a:gd name="T98" fmla="*/ 2093 w 2385"/>
              <a:gd name="T99" fmla="*/ 285 h 1003"/>
              <a:gd name="T100" fmla="*/ 2126 w 2385"/>
              <a:gd name="T101" fmla="*/ 210 h 1003"/>
              <a:gd name="T102" fmla="*/ 2121 w 2385"/>
              <a:gd name="T103" fmla="*/ 149 h 1003"/>
              <a:gd name="T104" fmla="*/ 2112 w 2385"/>
              <a:gd name="T105" fmla="*/ 115 h 1003"/>
              <a:gd name="T106" fmla="*/ 2160 w 2385"/>
              <a:gd name="T107" fmla="*/ 92 h 1003"/>
              <a:gd name="T108" fmla="*/ 2221 w 2385"/>
              <a:gd name="T109" fmla="*/ 69 h 1003"/>
              <a:gd name="T110" fmla="*/ 2385 w 2385"/>
              <a:gd name="T111" fmla="*/ 0 h 1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85" h="1003">
                <a:moveTo>
                  <a:pt x="7" y="959"/>
                </a:moveTo>
                <a:cubicBezTo>
                  <a:pt x="6" y="938"/>
                  <a:pt x="0" y="858"/>
                  <a:pt x="3" y="828"/>
                </a:cubicBezTo>
                <a:cubicBezTo>
                  <a:pt x="6" y="799"/>
                  <a:pt x="14" y="790"/>
                  <a:pt x="28" y="783"/>
                </a:cubicBezTo>
                <a:cubicBezTo>
                  <a:pt x="44" y="775"/>
                  <a:pt x="66" y="767"/>
                  <a:pt x="92" y="783"/>
                </a:cubicBezTo>
                <a:cubicBezTo>
                  <a:pt x="117" y="800"/>
                  <a:pt x="156" y="850"/>
                  <a:pt x="183" y="881"/>
                </a:cubicBezTo>
                <a:cubicBezTo>
                  <a:pt x="210" y="913"/>
                  <a:pt x="233" y="955"/>
                  <a:pt x="257" y="974"/>
                </a:cubicBezTo>
                <a:cubicBezTo>
                  <a:pt x="280" y="993"/>
                  <a:pt x="302" y="1003"/>
                  <a:pt x="319" y="1000"/>
                </a:cubicBezTo>
                <a:cubicBezTo>
                  <a:pt x="336" y="996"/>
                  <a:pt x="351" y="984"/>
                  <a:pt x="356" y="954"/>
                </a:cubicBezTo>
                <a:cubicBezTo>
                  <a:pt x="362" y="925"/>
                  <a:pt x="352" y="863"/>
                  <a:pt x="350" y="822"/>
                </a:cubicBezTo>
                <a:cubicBezTo>
                  <a:pt x="349" y="780"/>
                  <a:pt x="344" y="737"/>
                  <a:pt x="350" y="705"/>
                </a:cubicBezTo>
                <a:cubicBezTo>
                  <a:pt x="354" y="675"/>
                  <a:pt x="364" y="645"/>
                  <a:pt x="381" y="637"/>
                </a:cubicBezTo>
                <a:cubicBezTo>
                  <a:pt x="397" y="629"/>
                  <a:pt x="423" y="643"/>
                  <a:pt x="450" y="660"/>
                </a:cubicBezTo>
                <a:cubicBezTo>
                  <a:pt x="474" y="678"/>
                  <a:pt x="510" y="714"/>
                  <a:pt x="535" y="744"/>
                </a:cubicBezTo>
                <a:cubicBezTo>
                  <a:pt x="559" y="773"/>
                  <a:pt x="577" y="814"/>
                  <a:pt x="600" y="834"/>
                </a:cubicBezTo>
                <a:cubicBezTo>
                  <a:pt x="623" y="854"/>
                  <a:pt x="657" y="871"/>
                  <a:pt x="676" y="865"/>
                </a:cubicBezTo>
                <a:cubicBezTo>
                  <a:pt x="693" y="858"/>
                  <a:pt x="704" y="827"/>
                  <a:pt x="709" y="794"/>
                </a:cubicBezTo>
                <a:cubicBezTo>
                  <a:pt x="715" y="759"/>
                  <a:pt x="708" y="699"/>
                  <a:pt x="708" y="659"/>
                </a:cubicBezTo>
                <a:cubicBezTo>
                  <a:pt x="708" y="618"/>
                  <a:pt x="702" y="577"/>
                  <a:pt x="708" y="549"/>
                </a:cubicBezTo>
                <a:cubicBezTo>
                  <a:pt x="713" y="522"/>
                  <a:pt x="727" y="502"/>
                  <a:pt x="741" y="495"/>
                </a:cubicBezTo>
                <a:cubicBezTo>
                  <a:pt x="757" y="488"/>
                  <a:pt x="778" y="489"/>
                  <a:pt x="802" y="507"/>
                </a:cubicBezTo>
                <a:cubicBezTo>
                  <a:pt x="825" y="524"/>
                  <a:pt x="858" y="574"/>
                  <a:pt x="884" y="601"/>
                </a:cubicBezTo>
                <a:cubicBezTo>
                  <a:pt x="910" y="629"/>
                  <a:pt x="930" y="658"/>
                  <a:pt x="954" y="674"/>
                </a:cubicBezTo>
                <a:cubicBezTo>
                  <a:pt x="977" y="693"/>
                  <a:pt x="1007" y="714"/>
                  <a:pt x="1022" y="708"/>
                </a:cubicBezTo>
                <a:cubicBezTo>
                  <a:pt x="1038" y="702"/>
                  <a:pt x="1048" y="667"/>
                  <a:pt x="1052" y="635"/>
                </a:cubicBezTo>
                <a:cubicBezTo>
                  <a:pt x="1057" y="605"/>
                  <a:pt x="1049" y="544"/>
                  <a:pt x="1048" y="525"/>
                </a:cubicBezTo>
                <a:cubicBezTo>
                  <a:pt x="1049" y="506"/>
                  <a:pt x="1050" y="540"/>
                  <a:pt x="1051" y="519"/>
                </a:cubicBezTo>
                <a:cubicBezTo>
                  <a:pt x="1051" y="498"/>
                  <a:pt x="1047" y="429"/>
                  <a:pt x="1055" y="400"/>
                </a:cubicBezTo>
                <a:cubicBezTo>
                  <a:pt x="1061" y="372"/>
                  <a:pt x="1078" y="353"/>
                  <a:pt x="1093" y="349"/>
                </a:cubicBezTo>
                <a:cubicBezTo>
                  <a:pt x="1108" y="346"/>
                  <a:pt x="1129" y="366"/>
                  <a:pt x="1144" y="377"/>
                </a:cubicBezTo>
                <a:cubicBezTo>
                  <a:pt x="1162" y="388"/>
                  <a:pt x="1174" y="402"/>
                  <a:pt x="1187" y="419"/>
                </a:cubicBezTo>
                <a:cubicBezTo>
                  <a:pt x="1202" y="435"/>
                  <a:pt x="1212" y="451"/>
                  <a:pt x="1233" y="474"/>
                </a:cubicBezTo>
                <a:cubicBezTo>
                  <a:pt x="1253" y="497"/>
                  <a:pt x="1286" y="539"/>
                  <a:pt x="1314" y="556"/>
                </a:cubicBezTo>
                <a:cubicBezTo>
                  <a:pt x="1339" y="574"/>
                  <a:pt x="1374" y="589"/>
                  <a:pt x="1393" y="580"/>
                </a:cubicBezTo>
                <a:cubicBezTo>
                  <a:pt x="1412" y="572"/>
                  <a:pt x="1418" y="540"/>
                  <a:pt x="1424" y="508"/>
                </a:cubicBezTo>
                <a:cubicBezTo>
                  <a:pt x="1428" y="475"/>
                  <a:pt x="1422" y="424"/>
                  <a:pt x="1418" y="387"/>
                </a:cubicBezTo>
                <a:cubicBezTo>
                  <a:pt x="1416" y="350"/>
                  <a:pt x="1401" y="315"/>
                  <a:pt x="1400" y="288"/>
                </a:cubicBezTo>
                <a:cubicBezTo>
                  <a:pt x="1402" y="259"/>
                  <a:pt x="1410" y="233"/>
                  <a:pt x="1419" y="219"/>
                </a:cubicBezTo>
                <a:cubicBezTo>
                  <a:pt x="1428" y="205"/>
                  <a:pt x="1440" y="201"/>
                  <a:pt x="1456" y="204"/>
                </a:cubicBezTo>
                <a:cubicBezTo>
                  <a:pt x="1473" y="208"/>
                  <a:pt x="1493" y="221"/>
                  <a:pt x="1517" y="241"/>
                </a:cubicBezTo>
                <a:cubicBezTo>
                  <a:pt x="1538" y="261"/>
                  <a:pt x="1568" y="298"/>
                  <a:pt x="1594" y="324"/>
                </a:cubicBezTo>
                <a:cubicBezTo>
                  <a:pt x="1619" y="351"/>
                  <a:pt x="1645" y="382"/>
                  <a:pt x="1668" y="399"/>
                </a:cubicBezTo>
                <a:cubicBezTo>
                  <a:pt x="1691" y="417"/>
                  <a:pt x="1718" y="433"/>
                  <a:pt x="1736" y="426"/>
                </a:cubicBezTo>
                <a:cubicBezTo>
                  <a:pt x="1752" y="418"/>
                  <a:pt x="1765" y="385"/>
                  <a:pt x="1770" y="355"/>
                </a:cubicBezTo>
                <a:cubicBezTo>
                  <a:pt x="1775" y="326"/>
                  <a:pt x="1765" y="287"/>
                  <a:pt x="1763" y="249"/>
                </a:cubicBezTo>
                <a:cubicBezTo>
                  <a:pt x="1761" y="212"/>
                  <a:pt x="1756" y="158"/>
                  <a:pt x="1759" y="129"/>
                </a:cubicBezTo>
                <a:cubicBezTo>
                  <a:pt x="1763" y="99"/>
                  <a:pt x="1770" y="84"/>
                  <a:pt x="1781" y="74"/>
                </a:cubicBezTo>
                <a:cubicBezTo>
                  <a:pt x="1793" y="65"/>
                  <a:pt x="1800" y="57"/>
                  <a:pt x="1825" y="71"/>
                </a:cubicBezTo>
                <a:cubicBezTo>
                  <a:pt x="1850" y="87"/>
                  <a:pt x="1900" y="136"/>
                  <a:pt x="1929" y="167"/>
                </a:cubicBezTo>
                <a:cubicBezTo>
                  <a:pt x="1961" y="198"/>
                  <a:pt x="1983" y="234"/>
                  <a:pt x="2011" y="254"/>
                </a:cubicBezTo>
                <a:cubicBezTo>
                  <a:pt x="2037" y="274"/>
                  <a:pt x="2073" y="293"/>
                  <a:pt x="2093" y="285"/>
                </a:cubicBezTo>
                <a:cubicBezTo>
                  <a:pt x="2112" y="277"/>
                  <a:pt x="2122" y="234"/>
                  <a:pt x="2126" y="210"/>
                </a:cubicBezTo>
                <a:cubicBezTo>
                  <a:pt x="2131" y="188"/>
                  <a:pt x="2124" y="165"/>
                  <a:pt x="2121" y="149"/>
                </a:cubicBezTo>
                <a:cubicBezTo>
                  <a:pt x="2119" y="133"/>
                  <a:pt x="2106" y="125"/>
                  <a:pt x="2112" y="115"/>
                </a:cubicBezTo>
                <a:cubicBezTo>
                  <a:pt x="2118" y="106"/>
                  <a:pt x="2142" y="101"/>
                  <a:pt x="2160" y="92"/>
                </a:cubicBezTo>
                <a:cubicBezTo>
                  <a:pt x="2178" y="85"/>
                  <a:pt x="2184" y="84"/>
                  <a:pt x="2221" y="69"/>
                </a:cubicBezTo>
                <a:cubicBezTo>
                  <a:pt x="2258" y="54"/>
                  <a:pt x="2351" y="14"/>
                  <a:pt x="2385" y="0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39" name="Freeform 43"/>
          <p:cNvSpPr>
            <a:spLocks/>
          </p:cNvSpPr>
          <p:nvPr/>
        </p:nvSpPr>
        <p:spPr bwMode="auto">
          <a:xfrm>
            <a:off x="5181600" y="3124200"/>
            <a:ext cx="3962400" cy="655638"/>
          </a:xfrm>
          <a:custGeom>
            <a:avLst/>
            <a:gdLst>
              <a:gd name="T0" fmla="*/ 8 w 2762"/>
              <a:gd name="T1" fmla="*/ 200 h 413"/>
              <a:gd name="T2" fmla="*/ 8 w 2762"/>
              <a:gd name="T3" fmla="*/ 192 h 413"/>
              <a:gd name="T4" fmla="*/ 0 w 2762"/>
              <a:gd name="T5" fmla="*/ 200 h 413"/>
              <a:gd name="T6" fmla="*/ 8 w 2762"/>
              <a:gd name="T7" fmla="*/ 192 h 413"/>
              <a:gd name="T8" fmla="*/ 8 w 2762"/>
              <a:gd name="T9" fmla="*/ 203 h 413"/>
              <a:gd name="T10" fmla="*/ 48 w 2762"/>
              <a:gd name="T11" fmla="*/ 343 h 413"/>
              <a:gd name="T12" fmla="*/ 105 w 2762"/>
              <a:gd name="T13" fmla="*/ 400 h 413"/>
              <a:gd name="T14" fmla="*/ 164 w 2762"/>
              <a:gd name="T15" fmla="*/ 365 h 413"/>
              <a:gd name="T16" fmla="*/ 215 w 2762"/>
              <a:gd name="T17" fmla="*/ 212 h 413"/>
              <a:gd name="T18" fmla="*/ 265 w 2762"/>
              <a:gd name="T19" fmla="*/ 78 h 413"/>
              <a:gd name="T20" fmla="*/ 329 w 2762"/>
              <a:gd name="T21" fmla="*/ 15 h 413"/>
              <a:gd name="T22" fmla="*/ 393 w 2762"/>
              <a:gd name="T23" fmla="*/ 72 h 413"/>
              <a:gd name="T24" fmla="*/ 450 w 2762"/>
              <a:gd name="T25" fmla="*/ 206 h 413"/>
              <a:gd name="T26" fmla="*/ 481 w 2762"/>
              <a:gd name="T27" fmla="*/ 339 h 413"/>
              <a:gd name="T28" fmla="*/ 550 w 2762"/>
              <a:gd name="T29" fmla="*/ 409 h 413"/>
              <a:gd name="T30" fmla="*/ 617 w 2762"/>
              <a:gd name="T31" fmla="*/ 343 h 413"/>
              <a:gd name="T32" fmla="*/ 673 w 2762"/>
              <a:gd name="T33" fmla="*/ 189 h 413"/>
              <a:gd name="T34" fmla="*/ 721 w 2762"/>
              <a:gd name="T35" fmla="*/ 64 h 413"/>
              <a:gd name="T36" fmla="*/ 781 w 2762"/>
              <a:gd name="T37" fmla="*/ 18 h 413"/>
              <a:gd name="T38" fmla="*/ 841 w 2762"/>
              <a:gd name="T39" fmla="*/ 58 h 413"/>
              <a:gd name="T40" fmla="*/ 890 w 2762"/>
              <a:gd name="T41" fmla="*/ 203 h 413"/>
              <a:gd name="T42" fmla="*/ 935 w 2762"/>
              <a:gd name="T43" fmla="*/ 319 h 413"/>
              <a:gd name="T44" fmla="*/ 993 w 2762"/>
              <a:gd name="T45" fmla="*/ 389 h 413"/>
              <a:gd name="T46" fmla="*/ 1059 w 2762"/>
              <a:gd name="T47" fmla="*/ 319 h 413"/>
              <a:gd name="T48" fmla="*/ 1101 w 2762"/>
              <a:gd name="T49" fmla="*/ 191 h 413"/>
              <a:gd name="T50" fmla="*/ 1107 w 2762"/>
              <a:gd name="T51" fmla="*/ 186 h 413"/>
              <a:gd name="T52" fmla="*/ 1164 w 2762"/>
              <a:gd name="T53" fmla="*/ 52 h 413"/>
              <a:gd name="T54" fmla="*/ 1227 w 2762"/>
              <a:gd name="T55" fmla="*/ 12 h 413"/>
              <a:gd name="T56" fmla="*/ 1270 w 2762"/>
              <a:gd name="T57" fmla="*/ 67 h 413"/>
              <a:gd name="T58" fmla="*/ 1298 w 2762"/>
              <a:gd name="T59" fmla="*/ 134 h 413"/>
              <a:gd name="T60" fmla="*/ 1324 w 2762"/>
              <a:gd name="T61" fmla="*/ 218 h 413"/>
              <a:gd name="T62" fmla="*/ 1377 w 2762"/>
              <a:gd name="T63" fmla="*/ 348 h 413"/>
              <a:gd name="T64" fmla="*/ 1452 w 2762"/>
              <a:gd name="T65" fmla="*/ 412 h 413"/>
              <a:gd name="T66" fmla="*/ 1516 w 2762"/>
              <a:gd name="T67" fmla="*/ 343 h 413"/>
              <a:gd name="T68" fmla="*/ 1563 w 2762"/>
              <a:gd name="T69" fmla="*/ 203 h 413"/>
              <a:gd name="T70" fmla="*/ 1586 w 2762"/>
              <a:gd name="T71" fmla="*/ 81 h 413"/>
              <a:gd name="T72" fmla="*/ 1636 w 2762"/>
              <a:gd name="T73" fmla="*/ 12 h 413"/>
              <a:gd name="T74" fmla="*/ 1683 w 2762"/>
              <a:gd name="T75" fmla="*/ 12 h 413"/>
              <a:gd name="T76" fmla="*/ 1734 w 2762"/>
              <a:gd name="T77" fmla="*/ 81 h 413"/>
              <a:gd name="T78" fmla="*/ 1781 w 2762"/>
              <a:gd name="T79" fmla="*/ 212 h 413"/>
              <a:gd name="T80" fmla="*/ 1829 w 2762"/>
              <a:gd name="T81" fmla="*/ 331 h 413"/>
              <a:gd name="T82" fmla="*/ 1890 w 2762"/>
              <a:gd name="T83" fmla="*/ 392 h 413"/>
              <a:gd name="T84" fmla="*/ 1958 w 2762"/>
              <a:gd name="T85" fmla="*/ 327 h 413"/>
              <a:gd name="T86" fmla="*/ 1997 w 2762"/>
              <a:gd name="T87" fmla="*/ 203 h 413"/>
              <a:gd name="T88" fmla="*/ 2045 w 2762"/>
              <a:gd name="T89" fmla="*/ 64 h 413"/>
              <a:gd name="T90" fmla="*/ 2093 w 2762"/>
              <a:gd name="T91" fmla="*/ 12 h 413"/>
              <a:gd name="T92" fmla="*/ 2141 w 2762"/>
              <a:gd name="T93" fmla="*/ 29 h 413"/>
              <a:gd name="T94" fmla="*/ 2213 w 2762"/>
              <a:gd name="T95" fmla="*/ 186 h 413"/>
              <a:gd name="T96" fmla="*/ 2263 w 2762"/>
              <a:gd name="T97" fmla="*/ 322 h 413"/>
              <a:gd name="T98" fmla="*/ 2339 w 2762"/>
              <a:gd name="T99" fmla="*/ 394 h 413"/>
              <a:gd name="T100" fmla="*/ 2408 w 2762"/>
              <a:gd name="T101" fmla="*/ 325 h 413"/>
              <a:gd name="T102" fmla="*/ 2429 w 2762"/>
              <a:gd name="T103" fmla="*/ 253 h 413"/>
              <a:gd name="T104" fmla="*/ 2434 w 2762"/>
              <a:gd name="T105" fmla="*/ 210 h 413"/>
              <a:gd name="T106" fmla="*/ 2496 w 2762"/>
              <a:gd name="T107" fmla="*/ 205 h 413"/>
              <a:gd name="T108" fmla="*/ 2572 w 2762"/>
              <a:gd name="T109" fmla="*/ 206 h 413"/>
              <a:gd name="T110" fmla="*/ 2762 w 2762"/>
              <a:gd name="T111" fmla="*/ 204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62" h="413">
                <a:moveTo>
                  <a:pt x="8" y="200"/>
                </a:moveTo>
                <a:cubicBezTo>
                  <a:pt x="9" y="199"/>
                  <a:pt x="9" y="192"/>
                  <a:pt x="8" y="192"/>
                </a:cubicBezTo>
                <a:cubicBezTo>
                  <a:pt x="7" y="192"/>
                  <a:pt x="0" y="200"/>
                  <a:pt x="0" y="200"/>
                </a:cubicBezTo>
                <a:cubicBezTo>
                  <a:pt x="0" y="200"/>
                  <a:pt x="7" y="192"/>
                  <a:pt x="8" y="192"/>
                </a:cubicBezTo>
                <a:cubicBezTo>
                  <a:pt x="9" y="192"/>
                  <a:pt x="1" y="178"/>
                  <a:pt x="8" y="203"/>
                </a:cubicBezTo>
                <a:cubicBezTo>
                  <a:pt x="15" y="228"/>
                  <a:pt x="31" y="309"/>
                  <a:pt x="48" y="343"/>
                </a:cubicBezTo>
                <a:cubicBezTo>
                  <a:pt x="64" y="375"/>
                  <a:pt x="85" y="396"/>
                  <a:pt x="105" y="400"/>
                </a:cubicBezTo>
                <a:cubicBezTo>
                  <a:pt x="124" y="404"/>
                  <a:pt x="146" y="397"/>
                  <a:pt x="164" y="365"/>
                </a:cubicBezTo>
                <a:cubicBezTo>
                  <a:pt x="183" y="334"/>
                  <a:pt x="199" y="260"/>
                  <a:pt x="215" y="212"/>
                </a:cubicBezTo>
                <a:cubicBezTo>
                  <a:pt x="231" y="164"/>
                  <a:pt x="245" y="111"/>
                  <a:pt x="265" y="78"/>
                </a:cubicBezTo>
                <a:cubicBezTo>
                  <a:pt x="283" y="46"/>
                  <a:pt x="307" y="16"/>
                  <a:pt x="329" y="15"/>
                </a:cubicBezTo>
                <a:cubicBezTo>
                  <a:pt x="350" y="14"/>
                  <a:pt x="371" y="40"/>
                  <a:pt x="393" y="72"/>
                </a:cubicBezTo>
                <a:cubicBezTo>
                  <a:pt x="412" y="104"/>
                  <a:pt x="435" y="161"/>
                  <a:pt x="450" y="206"/>
                </a:cubicBezTo>
                <a:cubicBezTo>
                  <a:pt x="464" y="251"/>
                  <a:pt x="465" y="306"/>
                  <a:pt x="481" y="339"/>
                </a:cubicBezTo>
                <a:cubicBezTo>
                  <a:pt x="497" y="373"/>
                  <a:pt x="527" y="408"/>
                  <a:pt x="550" y="409"/>
                </a:cubicBezTo>
                <a:cubicBezTo>
                  <a:pt x="571" y="409"/>
                  <a:pt x="596" y="379"/>
                  <a:pt x="617" y="343"/>
                </a:cubicBezTo>
                <a:cubicBezTo>
                  <a:pt x="639" y="306"/>
                  <a:pt x="656" y="235"/>
                  <a:pt x="673" y="189"/>
                </a:cubicBezTo>
                <a:cubicBezTo>
                  <a:pt x="690" y="142"/>
                  <a:pt x="703" y="93"/>
                  <a:pt x="721" y="64"/>
                </a:cubicBezTo>
                <a:cubicBezTo>
                  <a:pt x="739" y="35"/>
                  <a:pt x="762" y="19"/>
                  <a:pt x="781" y="18"/>
                </a:cubicBezTo>
                <a:cubicBezTo>
                  <a:pt x="801" y="16"/>
                  <a:pt x="824" y="27"/>
                  <a:pt x="841" y="58"/>
                </a:cubicBezTo>
                <a:cubicBezTo>
                  <a:pt x="860" y="89"/>
                  <a:pt x="873" y="160"/>
                  <a:pt x="890" y="203"/>
                </a:cubicBezTo>
                <a:cubicBezTo>
                  <a:pt x="906" y="246"/>
                  <a:pt x="916" y="288"/>
                  <a:pt x="935" y="319"/>
                </a:cubicBezTo>
                <a:cubicBezTo>
                  <a:pt x="952" y="350"/>
                  <a:pt x="974" y="389"/>
                  <a:pt x="993" y="389"/>
                </a:cubicBezTo>
                <a:cubicBezTo>
                  <a:pt x="1014" y="389"/>
                  <a:pt x="1039" y="352"/>
                  <a:pt x="1059" y="319"/>
                </a:cubicBezTo>
                <a:cubicBezTo>
                  <a:pt x="1077" y="286"/>
                  <a:pt x="1095" y="214"/>
                  <a:pt x="1101" y="191"/>
                </a:cubicBezTo>
                <a:cubicBezTo>
                  <a:pt x="1111" y="170"/>
                  <a:pt x="1096" y="209"/>
                  <a:pt x="1107" y="186"/>
                </a:cubicBezTo>
                <a:cubicBezTo>
                  <a:pt x="1116" y="162"/>
                  <a:pt x="1142" y="81"/>
                  <a:pt x="1164" y="52"/>
                </a:cubicBezTo>
                <a:cubicBezTo>
                  <a:pt x="1182" y="23"/>
                  <a:pt x="1210" y="9"/>
                  <a:pt x="1227" y="12"/>
                </a:cubicBezTo>
                <a:cubicBezTo>
                  <a:pt x="1244" y="14"/>
                  <a:pt x="1258" y="47"/>
                  <a:pt x="1270" y="67"/>
                </a:cubicBezTo>
                <a:cubicBezTo>
                  <a:pt x="1283" y="87"/>
                  <a:pt x="1292" y="108"/>
                  <a:pt x="1298" y="134"/>
                </a:cubicBezTo>
                <a:cubicBezTo>
                  <a:pt x="1308" y="158"/>
                  <a:pt x="1310" y="182"/>
                  <a:pt x="1324" y="218"/>
                </a:cubicBezTo>
                <a:cubicBezTo>
                  <a:pt x="1336" y="253"/>
                  <a:pt x="1354" y="316"/>
                  <a:pt x="1377" y="348"/>
                </a:cubicBezTo>
                <a:cubicBezTo>
                  <a:pt x="1396" y="380"/>
                  <a:pt x="1427" y="413"/>
                  <a:pt x="1452" y="412"/>
                </a:cubicBezTo>
                <a:cubicBezTo>
                  <a:pt x="1476" y="411"/>
                  <a:pt x="1496" y="377"/>
                  <a:pt x="1516" y="343"/>
                </a:cubicBezTo>
                <a:cubicBezTo>
                  <a:pt x="1536" y="307"/>
                  <a:pt x="1552" y="246"/>
                  <a:pt x="1563" y="203"/>
                </a:cubicBezTo>
                <a:cubicBezTo>
                  <a:pt x="1576" y="160"/>
                  <a:pt x="1576" y="113"/>
                  <a:pt x="1586" y="81"/>
                </a:cubicBezTo>
                <a:cubicBezTo>
                  <a:pt x="1600" y="49"/>
                  <a:pt x="1620" y="23"/>
                  <a:pt x="1636" y="12"/>
                </a:cubicBezTo>
                <a:cubicBezTo>
                  <a:pt x="1652" y="0"/>
                  <a:pt x="1667" y="0"/>
                  <a:pt x="1683" y="12"/>
                </a:cubicBezTo>
                <a:cubicBezTo>
                  <a:pt x="1699" y="23"/>
                  <a:pt x="1715" y="48"/>
                  <a:pt x="1734" y="81"/>
                </a:cubicBezTo>
                <a:cubicBezTo>
                  <a:pt x="1748" y="114"/>
                  <a:pt x="1764" y="170"/>
                  <a:pt x="1781" y="212"/>
                </a:cubicBezTo>
                <a:cubicBezTo>
                  <a:pt x="1797" y="253"/>
                  <a:pt x="1811" y="301"/>
                  <a:pt x="1829" y="331"/>
                </a:cubicBezTo>
                <a:cubicBezTo>
                  <a:pt x="1847" y="361"/>
                  <a:pt x="1868" y="392"/>
                  <a:pt x="1890" y="392"/>
                </a:cubicBezTo>
                <a:cubicBezTo>
                  <a:pt x="1911" y="391"/>
                  <a:pt x="1940" y="359"/>
                  <a:pt x="1958" y="327"/>
                </a:cubicBezTo>
                <a:cubicBezTo>
                  <a:pt x="1977" y="296"/>
                  <a:pt x="1982" y="247"/>
                  <a:pt x="1997" y="203"/>
                </a:cubicBezTo>
                <a:cubicBezTo>
                  <a:pt x="2011" y="159"/>
                  <a:pt x="2028" y="96"/>
                  <a:pt x="2045" y="64"/>
                </a:cubicBezTo>
                <a:cubicBezTo>
                  <a:pt x="2062" y="32"/>
                  <a:pt x="2077" y="18"/>
                  <a:pt x="2093" y="12"/>
                </a:cubicBezTo>
                <a:cubicBezTo>
                  <a:pt x="2109" y="6"/>
                  <a:pt x="2121" y="0"/>
                  <a:pt x="2141" y="29"/>
                </a:cubicBezTo>
                <a:cubicBezTo>
                  <a:pt x="2162" y="58"/>
                  <a:pt x="2194" y="137"/>
                  <a:pt x="2213" y="186"/>
                </a:cubicBezTo>
                <a:cubicBezTo>
                  <a:pt x="2235" y="235"/>
                  <a:pt x="2243" y="287"/>
                  <a:pt x="2263" y="322"/>
                </a:cubicBezTo>
                <a:cubicBezTo>
                  <a:pt x="2283" y="357"/>
                  <a:pt x="2315" y="394"/>
                  <a:pt x="2339" y="394"/>
                </a:cubicBezTo>
                <a:cubicBezTo>
                  <a:pt x="2364" y="395"/>
                  <a:pt x="2394" y="349"/>
                  <a:pt x="2408" y="325"/>
                </a:cubicBezTo>
                <a:cubicBezTo>
                  <a:pt x="2422" y="301"/>
                  <a:pt x="2426" y="272"/>
                  <a:pt x="2429" y="253"/>
                </a:cubicBezTo>
                <a:cubicBezTo>
                  <a:pt x="2434" y="233"/>
                  <a:pt x="2422" y="217"/>
                  <a:pt x="2434" y="210"/>
                </a:cubicBezTo>
                <a:cubicBezTo>
                  <a:pt x="2444" y="202"/>
                  <a:pt x="2473" y="206"/>
                  <a:pt x="2496" y="205"/>
                </a:cubicBezTo>
                <a:cubicBezTo>
                  <a:pt x="2518" y="205"/>
                  <a:pt x="2528" y="206"/>
                  <a:pt x="2572" y="206"/>
                </a:cubicBezTo>
                <a:cubicBezTo>
                  <a:pt x="2616" y="206"/>
                  <a:pt x="2723" y="204"/>
                  <a:pt x="2762" y="204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0" name="Freeform 44"/>
          <p:cNvSpPr>
            <a:spLocks/>
          </p:cNvSpPr>
          <p:nvPr/>
        </p:nvSpPr>
        <p:spPr bwMode="auto">
          <a:xfrm>
            <a:off x="0" y="3416300"/>
            <a:ext cx="3779838" cy="533400"/>
          </a:xfrm>
          <a:custGeom>
            <a:avLst/>
            <a:gdLst>
              <a:gd name="T0" fmla="*/ 2520 w 2533"/>
              <a:gd name="T1" fmla="*/ 165 h 336"/>
              <a:gd name="T2" fmla="*/ 2520 w 2533"/>
              <a:gd name="T3" fmla="*/ 165 h 336"/>
              <a:gd name="T4" fmla="*/ 2504 w 2533"/>
              <a:gd name="T5" fmla="*/ 165 h 336"/>
              <a:gd name="T6" fmla="*/ 2520 w 2533"/>
              <a:gd name="T7" fmla="*/ 165 h 336"/>
              <a:gd name="T8" fmla="*/ 2528 w 2533"/>
              <a:gd name="T9" fmla="*/ 171 h 336"/>
              <a:gd name="T10" fmla="*/ 2491 w 2533"/>
              <a:gd name="T11" fmla="*/ 57 h 336"/>
              <a:gd name="T12" fmla="*/ 2437 w 2533"/>
              <a:gd name="T13" fmla="*/ 10 h 336"/>
              <a:gd name="T14" fmla="*/ 2381 w 2533"/>
              <a:gd name="T15" fmla="*/ 39 h 336"/>
              <a:gd name="T16" fmla="*/ 2332 w 2533"/>
              <a:gd name="T17" fmla="*/ 164 h 336"/>
              <a:gd name="T18" fmla="*/ 2286 w 2533"/>
              <a:gd name="T19" fmla="*/ 272 h 336"/>
              <a:gd name="T20" fmla="*/ 2226 w 2533"/>
              <a:gd name="T21" fmla="*/ 324 h 336"/>
              <a:gd name="T22" fmla="*/ 2165 w 2533"/>
              <a:gd name="T23" fmla="*/ 277 h 336"/>
              <a:gd name="T24" fmla="*/ 2112 w 2533"/>
              <a:gd name="T25" fmla="*/ 168 h 336"/>
              <a:gd name="T26" fmla="*/ 2082 w 2533"/>
              <a:gd name="T27" fmla="*/ 60 h 336"/>
              <a:gd name="T28" fmla="*/ 2018 w 2533"/>
              <a:gd name="T29" fmla="*/ 3 h 336"/>
              <a:gd name="T30" fmla="*/ 1953 w 2533"/>
              <a:gd name="T31" fmla="*/ 57 h 336"/>
              <a:gd name="T32" fmla="*/ 1900 w 2533"/>
              <a:gd name="T33" fmla="*/ 182 h 336"/>
              <a:gd name="T34" fmla="*/ 1855 w 2533"/>
              <a:gd name="T35" fmla="*/ 284 h 336"/>
              <a:gd name="T36" fmla="*/ 1798 w 2533"/>
              <a:gd name="T37" fmla="*/ 322 h 336"/>
              <a:gd name="T38" fmla="*/ 1741 w 2533"/>
              <a:gd name="T39" fmla="*/ 289 h 336"/>
              <a:gd name="T40" fmla="*/ 1695 w 2533"/>
              <a:gd name="T41" fmla="*/ 171 h 336"/>
              <a:gd name="T42" fmla="*/ 1653 w 2533"/>
              <a:gd name="T43" fmla="*/ 77 h 336"/>
              <a:gd name="T44" fmla="*/ 1598 w 2533"/>
              <a:gd name="T45" fmla="*/ 20 h 336"/>
              <a:gd name="T46" fmla="*/ 1536 w 2533"/>
              <a:gd name="T47" fmla="*/ 77 h 336"/>
              <a:gd name="T48" fmla="*/ 1496 w 2533"/>
              <a:gd name="T49" fmla="*/ 180 h 336"/>
              <a:gd name="T50" fmla="*/ 1490 w 2533"/>
              <a:gd name="T51" fmla="*/ 185 h 336"/>
              <a:gd name="T52" fmla="*/ 1437 w 2533"/>
              <a:gd name="T53" fmla="*/ 294 h 336"/>
              <a:gd name="T54" fmla="*/ 1377 w 2533"/>
              <a:gd name="T55" fmla="*/ 327 h 336"/>
              <a:gd name="T56" fmla="*/ 1336 w 2533"/>
              <a:gd name="T57" fmla="*/ 282 h 336"/>
              <a:gd name="T58" fmla="*/ 1310 w 2533"/>
              <a:gd name="T59" fmla="*/ 227 h 336"/>
              <a:gd name="T60" fmla="*/ 1285 w 2533"/>
              <a:gd name="T61" fmla="*/ 159 h 336"/>
              <a:gd name="T62" fmla="*/ 1235 w 2533"/>
              <a:gd name="T63" fmla="*/ 53 h 336"/>
              <a:gd name="T64" fmla="*/ 1165 w 2533"/>
              <a:gd name="T65" fmla="*/ 1 h 336"/>
              <a:gd name="T66" fmla="*/ 1104 w 2533"/>
              <a:gd name="T67" fmla="*/ 57 h 336"/>
              <a:gd name="T68" fmla="*/ 1059 w 2533"/>
              <a:gd name="T69" fmla="*/ 171 h 336"/>
              <a:gd name="T70" fmla="*/ 1037 w 2533"/>
              <a:gd name="T71" fmla="*/ 270 h 336"/>
              <a:gd name="T72" fmla="*/ 991 w 2533"/>
              <a:gd name="T73" fmla="*/ 327 h 336"/>
              <a:gd name="T74" fmla="*/ 946 w 2533"/>
              <a:gd name="T75" fmla="*/ 327 h 336"/>
              <a:gd name="T76" fmla="*/ 899 w 2533"/>
              <a:gd name="T77" fmla="*/ 270 h 336"/>
              <a:gd name="T78" fmla="*/ 854 w 2533"/>
              <a:gd name="T79" fmla="*/ 164 h 336"/>
              <a:gd name="T80" fmla="*/ 809 w 2533"/>
              <a:gd name="T81" fmla="*/ 67 h 336"/>
              <a:gd name="T82" fmla="*/ 750 w 2533"/>
              <a:gd name="T83" fmla="*/ 17 h 336"/>
              <a:gd name="T84" fmla="*/ 686 w 2533"/>
              <a:gd name="T85" fmla="*/ 70 h 336"/>
              <a:gd name="T86" fmla="*/ 649 w 2533"/>
              <a:gd name="T87" fmla="*/ 171 h 336"/>
              <a:gd name="T88" fmla="*/ 605 w 2533"/>
              <a:gd name="T89" fmla="*/ 284 h 336"/>
              <a:gd name="T90" fmla="*/ 559 w 2533"/>
              <a:gd name="T91" fmla="*/ 327 h 336"/>
              <a:gd name="T92" fmla="*/ 513 w 2533"/>
              <a:gd name="T93" fmla="*/ 313 h 336"/>
              <a:gd name="T94" fmla="*/ 446 w 2533"/>
              <a:gd name="T95" fmla="*/ 185 h 336"/>
              <a:gd name="T96" fmla="*/ 398 w 2533"/>
              <a:gd name="T97" fmla="*/ 74 h 336"/>
              <a:gd name="T98" fmla="*/ 326 w 2533"/>
              <a:gd name="T99" fmla="*/ 15 h 336"/>
              <a:gd name="T100" fmla="*/ 262 w 2533"/>
              <a:gd name="T101" fmla="*/ 72 h 336"/>
              <a:gd name="T102" fmla="*/ 241 w 2533"/>
              <a:gd name="T103" fmla="*/ 131 h 336"/>
              <a:gd name="T104" fmla="*/ 237 w 2533"/>
              <a:gd name="T105" fmla="*/ 166 h 336"/>
              <a:gd name="T106" fmla="*/ 179 w 2533"/>
              <a:gd name="T107" fmla="*/ 169 h 336"/>
              <a:gd name="T108" fmla="*/ 107 w 2533"/>
              <a:gd name="T109" fmla="*/ 168 h 336"/>
              <a:gd name="T110" fmla="*/ 0 w 2533"/>
              <a:gd name="T111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3" h="336">
                <a:moveTo>
                  <a:pt x="2520" y="165"/>
                </a:moveTo>
                <a:cubicBezTo>
                  <a:pt x="2519" y="165"/>
                  <a:pt x="2523" y="165"/>
                  <a:pt x="2520" y="165"/>
                </a:cubicBezTo>
                <a:cubicBezTo>
                  <a:pt x="2517" y="165"/>
                  <a:pt x="2504" y="165"/>
                  <a:pt x="2504" y="165"/>
                </a:cubicBezTo>
                <a:cubicBezTo>
                  <a:pt x="2504" y="165"/>
                  <a:pt x="2516" y="164"/>
                  <a:pt x="2520" y="165"/>
                </a:cubicBezTo>
                <a:cubicBezTo>
                  <a:pt x="2524" y="166"/>
                  <a:pt x="2533" y="189"/>
                  <a:pt x="2528" y="171"/>
                </a:cubicBezTo>
                <a:cubicBezTo>
                  <a:pt x="2523" y="153"/>
                  <a:pt x="2507" y="84"/>
                  <a:pt x="2491" y="57"/>
                </a:cubicBezTo>
                <a:cubicBezTo>
                  <a:pt x="2475" y="31"/>
                  <a:pt x="2456" y="14"/>
                  <a:pt x="2437" y="10"/>
                </a:cubicBezTo>
                <a:cubicBezTo>
                  <a:pt x="2419" y="7"/>
                  <a:pt x="2399" y="13"/>
                  <a:pt x="2381" y="39"/>
                </a:cubicBezTo>
                <a:cubicBezTo>
                  <a:pt x="2363" y="64"/>
                  <a:pt x="2348" y="125"/>
                  <a:pt x="2332" y="164"/>
                </a:cubicBezTo>
                <a:cubicBezTo>
                  <a:pt x="2318" y="203"/>
                  <a:pt x="2305" y="245"/>
                  <a:pt x="2286" y="272"/>
                </a:cubicBezTo>
                <a:cubicBezTo>
                  <a:pt x="2269" y="299"/>
                  <a:pt x="2246" y="323"/>
                  <a:pt x="2226" y="324"/>
                </a:cubicBezTo>
                <a:cubicBezTo>
                  <a:pt x="2206" y="325"/>
                  <a:pt x="2185" y="303"/>
                  <a:pt x="2165" y="277"/>
                </a:cubicBezTo>
                <a:cubicBezTo>
                  <a:pt x="2147" y="251"/>
                  <a:pt x="2125" y="205"/>
                  <a:pt x="2112" y="168"/>
                </a:cubicBezTo>
                <a:cubicBezTo>
                  <a:pt x="2098" y="132"/>
                  <a:pt x="2097" y="87"/>
                  <a:pt x="2082" y="60"/>
                </a:cubicBezTo>
                <a:cubicBezTo>
                  <a:pt x="2066" y="33"/>
                  <a:pt x="2039" y="4"/>
                  <a:pt x="2018" y="3"/>
                </a:cubicBezTo>
                <a:cubicBezTo>
                  <a:pt x="1997" y="3"/>
                  <a:pt x="1972" y="28"/>
                  <a:pt x="1953" y="57"/>
                </a:cubicBezTo>
                <a:cubicBezTo>
                  <a:pt x="1933" y="87"/>
                  <a:pt x="1917" y="145"/>
                  <a:pt x="1900" y="182"/>
                </a:cubicBezTo>
                <a:cubicBezTo>
                  <a:pt x="1884" y="220"/>
                  <a:pt x="1872" y="261"/>
                  <a:pt x="1855" y="284"/>
                </a:cubicBezTo>
                <a:cubicBezTo>
                  <a:pt x="1838" y="308"/>
                  <a:pt x="1816" y="321"/>
                  <a:pt x="1798" y="322"/>
                </a:cubicBezTo>
                <a:cubicBezTo>
                  <a:pt x="1779" y="323"/>
                  <a:pt x="1757" y="314"/>
                  <a:pt x="1741" y="289"/>
                </a:cubicBezTo>
                <a:cubicBezTo>
                  <a:pt x="1724" y="264"/>
                  <a:pt x="1711" y="206"/>
                  <a:pt x="1695" y="171"/>
                </a:cubicBezTo>
                <a:cubicBezTo>
                  <a:pt x="1680" y="135"/>
                  <a:pt x="1671" y="101"/>
                  <a:pt x="1653" y="77"/>
                </a:cubicBezTo>
                <a:cubicBezTo>
                  <a:pt x="1637" y="51"/>
                  <a:pt x="1617" y="20"/>
                  <a:pt x="1598" y="20"/>
                </a:cubicBezTo>
                <a:cubicBezTo>
                  <a:pt x="1578" y="20"/>
                  <a:pt x="1555" y="49"/>
                  <a:pt x="1536" y="77"/>
                </a:cubicBezTo>
                <a:cubicBezTo>
                  <a:pt x="1518" y="103"/>
                  <a:pt x="1501" y="162"/>
                  <a:pt x="1496" y="180"/>
                </a:cubicBezTo>
                <a:cubicBezTo>
                  <a:pt x="1487" y="198"/>
                  <a:pt x="1500" y="166"/>
                  <a:pt x="1490" y="185"/>
                </a:cubicBezTo>
                <a:cubicBezTo>
                  <a:pt x="1481" y="204"/>
                  <a:pt x="1457" y="270"/>
                  <a:pt x="1437" y="294"/>
                </a:cubicBezTo>
                <a:cubicBezTo>
                  <a:pt x="1419" y="317"/>
                  <a:pt x="1394" y="329"/>
                  <a:pt x="1377" y="327"/>
                </a:cubicBezTo>
                <a:cubicBezTo>
                  <a:pt x="1361" y="324"/>
                  <a:pt x="1347" y="298"/>
                  <a:pt x="1336" y="282"/>
                </a:cubicBezTo>
                <a:cubicBezTo>
                  <a:pt x="1324" y="265"/>
                  <a:pt x="1316" y="248"/>
                  <a:pt x="1310" y="227"/>
                </a:cubicBezTo>
                <a:cubicBezTo>
                  <a:pt x="1301" y="207"/>
                  <a:pt x="1299" y="188"/>
                  <a:pt x="1285" y="159"/>
                </a:cubicBezTo>
                <a:cubicBezTo>
                  <a:pt x="1274" y="130"/>
                  <a:pt x="1258" y="79"/>
                  <a:pt x="1235" y="53"/>
                </a:cubicBezTo>
                <a:cubicBezTo>
                  <a:pt x="1217" y="27"/>
                  <a:pt x="1188" y="0"/>
                  <a:pt x="1165" y="1"/>
                </a:cubicBezTo>
                <a:cubicBezTo>
                  <a:pt x="1141" y="2"/>
                  <a:pt x="1122" y="29"/>
                  <a:pt x="1104" y="57"/>
                </a:cubicBezTo>
                <a:cubicBezTo>
                  <a:pt x="1086" y="86"/>
                  <a:pt x="1070" y="135"/>
                  <a:pt x="1059" y="171"/>
                </a:cubicBezTo>
                <a:cubicBezTo>
                  <a:pt x="1047" y="206"/>
                  <a:pt x="1047" y="244"/>
                  <a:pt x="1037" y="270"/>
                </a:cubicBezTo>
                <a:cubicBezTo>
                  <a:pt x="1025" y="296"/>
                  <a:pt x="1006" y="317"/>
                  <a:pt x="991" y="327"/>
                </a:cubicBezTo>
                <a:cubicBezTo>
                  <a:pt x="975" y="336"/>
                  <a:pt x="961" y="336"/>
                  <a:pt x="946" y="327"/>
                </a:cubicBezTo>
                <a:cubicBezTo>
                  <a:pt x="931" y="317"/>
                  <a:pt x="915" y="297"/>
                  <a:pt x="899" y="270"/>
                </a:cubicBezTo>
                <a:cubicBezTo>
                  <a:pt x="884" y="243"/>
                  <a:pt x="870" y="198"/>
                  <a:pt x="854" y="164"/>
                </a:cubicBezTo>
                <a:cubicBezTo>
                  <a:pt x="839" y="130"/>
                  <a:pt x="824" y="91"/>
                  <a:pt x="809" y="67"/>
                </a:cubicBezTo>
                <a:cubicBezTo>
                  <a:pt x="792" y="42"/>
                  <a:pt x="771" y="17"/>
                  <a:pt x="750" y="17"/>
                </a:cubicBezTo>
                <a:cubicBezTo>
                  <a:pt x="731" y="18"/>
                  <a:pt x="704" y="44"/>
                  <a:pt x="686" y="70"/>
                </a:cubicBezTo>
                <a:cubicBezTo>
                  <a:pt x="668" y="95"/>
                  <a:pt x="664" y="135"/>
                  <a:pt x="649" y="171"/>
                </a:cubicBezTo>
                <a:cubicBezTo>
                  <a:pt x="637" y="206"/>
                  <a:pt x="621" y="258"/>
                  <a:pt x="605" y="284"/>
                </a:cubicBezTo>
                <a:cubicBezTo>
                  <a:pt x="589" y="310"/>
                  <a:pt x="574" y="322"/>
                  <a:pt x="559" y="327"/>
                </a:cubicBezTo>
                <a:cubicBezTo>
                  <a:pt x="544" y="331"/>
                  <a:pt x="532" y="336"/>
                  <a:pt x="513" y="313"/>
                </a:cubicBezTo>
                <a:cubicBezTo>
                  <a:pt x="494" y="289"/>
                  <a:pt x="463" y="225"/>
                  <a:pt x="446" y="185"/>
                </a:cubicBezTo>
                <a:cubicBezTo>
                  <a:pt x="426" y="145"/>
                  <a:pt x="418" y="103"/>
                  <a:pt x="398" y="74"/>
                </a:cubicBezTo>
                <a:cubicBezTo>
                  <a:pt x="380" y="46"/>
                  <a:pt x="349" y="15"/>
                  <a:pt x="326" y="15"/>
                </a:cubicBezTo>
                <a:cubicBezTo>
                  <a:pt x="304" y="15"/>
                  <a:pt x="275" y="52"/>
                  <a:pt x="262" y="72"/>
                </a:cubicBezTo>
                <a:cubicBezTo>
                  <a:pt x="247" y="91"/>
                  <a:pt x="245" y="115"/>
                  <a:pt x="241" y="131"/>
                </a:cubicBezTo>
                <a:cubicBezTo>
                  <a:pt x="237" y="146"/>
                  <a:pt x="247" y="159"/>
                  <a:pt x="237" y="166"/>
                </a:cubicBezTo>
                <a:cubicBezTo>
                  <a:pt x="227" y="172"/>
                  <a:pt x="201" y="168"/>
                  <a:pt x="179" y="169"/>
                </a:cubicBezTo>
                <a:cubicBezTo>
                  <a:pt x="158" y="169"/>
                  <a:pt x="137" y="168"/>
                  <a:pt x="107" y="168"/>
                </a:cubicBezTo>
                <a:cubicBezTo>
                  <a:pt x="77" y="168"/>
                  <a:pt x="22" y="168"/>
                  <a:pt x="0" y="168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1" name="Freeform 45"/>
          <p:cNvSpPr>
            <a:spLocks/>
          </p:cNvSpPr>
          <p:nvPr/>
        </p:nvSpPr>
        <p:spPr bwMode="auto">
          <a:xfrm>
            <a:off x="5029200" y="3886200"/>
            <a:ext cx="3582988" cy="2479675"/>
          </a:xfrm>
          <a:custGeom>
            <a:avLst/>
            <a:gdLst>
              <a:gd name="T0" fmla="*/ 0 w 2257"/>
              <a:gd name="T1" fmla="*/ 93 h 1562"/>
              <a:gd name="T2" fmla="*/ 105 w 2257"/>
              <a:gd name="T3" fmla="*/ 14 h 1562"/>
              <a:gd name="T4" fmla="*/ 157 w 2257"/>
              <a:gd name="T5" fmla="*/ 8 h 1562"/>
              <a:gd name="T6" fmla="*/ 193 w 2257"/>
              <a:gd name="T7" fmla="*/ 61 h 1562"/>
              <a:gd name="T8" fmla="*/ 165 w 2257"/>
              <a:gd name="T9" fmla="*/ 192 h 1562"/>
              <a:gd name="T10" fmla="*/ 132 w 2257"/>
              <a:gd name="T11" fmla="*/ 306 h 1562"/>
              <a:gd name="T12" fmla="*/ 147 w 2257"/>
              <a:gd name="T13" fmla="*/ 372 h 1562"/>
              <a:gd name="T14" fmla="*/ 205 w 2257"/>
              <a:gd name="T15" fmla="*/ 375 h 1562"/>
              <a:gd name="T16" fmla="*/ 310 w 2257"/>
              <a:gd name="T17" fmla="*/ 294 h 1562"/>
              <a:gd name="T18" fmla="*/ 405 w 2257"/>
              <a:gd name="T19" fmla="*/ 227 h 1562"/>
              <a:gd name="T20" fmla="*/ 478 w 2257"/>
              <a:gd name="T21" fmla="*/ 213 h 1562"/>
              <a:gd name="T22" fmla="*/ 499 w 2257"/>
              <a:gd name="T23" fmla="*/ 282 h 1562"/>
              <a:gd name="T24" fmla="*/ 480 w 2257"/>
              <a:gd name="T25" fmla="*/ 400 h 1562"/>
              <a:gd name="T26" fmla="*/ 443 w 2257"/>
              <a:gd name="T27" fmla="*/ 505 h 1562"/>
              <a:gd name="T28" fmla="*/ 462 w 2257"/>
              <a:gd name="T29" fmla="*/ 585 h 1562"/>
              <a:gd name="T30" fmla="*/ 539 w 2257"/>
              <a:gd name="T31" fmla="*/ 571 h 1562"/>
              <a:gd name="T32" fmla="*/ 648 w 2257"/>
              <a:gd name="T33" fmla="*/ 493 h 1562"/>
              <a:gd name="T34" fmla="*/ 738 w 2257"/>
              <a:gd name="T35" fmla="*/ 430 h 1562"/>
              <a:gd name="T36" fmla="*/ 802 w 2257"/>
              <a:gd name="T37" fmla="*/ 426 h 1562"/>
              <a:gd name="T38" fmla="*/ 827 w 2257"/>
              <a:gd name="T39" fmla="*/ 482 h 1562"/>
              <a:gd name="T40" fmla="*/ 797 w 2257"/>
              <a:gd name="T41" fmla="*/ 603 h 1562"/>
              <a:gd name="T42" fmla="*/ 778 w 2257"/>
              <a:gd name="T43" fmla="*/ 702 h 1562"/>
              <a:gd name="T44" fmla="*/ 789 w 2257"/>
              <a:gd name="T45" fmla="*/ 778 h 1562"/>
              <a:gd name="T46" fmla="*/ 867 w 2257"/>
              <a:gd name="T47" fmla="*/ 760 h 1562"/>
              <a:gd name="T48" fmla="*/ 954 w 2257"/>
              <a:gd name="T49" fmla="*/ 694 h 1562"/>
              <a:gd name="T50" fmla="*/ 960 w 2257"/>
              <a:gd name="T51" fmla="*/ 692 h 1562"/>
              <a:gd name="T52" fmla="*/ 1060 w 2257"/>
              <a:gd name="T53" fmla="*/ 627 h 1562"/>
              <a:gd name="T54" fmla="*/ 1124 w 2257"/>
              <a:gd name="T55" fmla="*/ 629 h 1562"/>
              <a:gd name="T56" fmla="*/ 1129 w 2257"/>
              <a:gd name="T57" fmla="*/ 687 h 1562"/>
              <a:gd name="T58" fmla="*/ 1120 w 2257"/>
              <a:gd name="T59" fmla="*/ 746 h 1562"/>
              <a:gd name="T60" fmla="*/ 1101 w 2257"/>
              <a:gd name="T61" fmla="*/ 815 h 1562"/>
              <a:gd name="T62" fmla="*/ 1081 w 2257"/>
              <a:gd name="T63" fmla="*/ 928 h 1562"/>
              <a:gd name="T64" fmla="*/ 1107 w 2257"/>
              <a:gd name="T65" fmla="*/ 1007 h 1562"/>
              <a:gd name="T66" fmla="*/ 1183 w 2257"/>
              <a:gd name="T67" fmla="*/ 990 h 1562"/>
              <a:gd name="T68" fmla="*/ 1279 w 2257"/>
              <a:gd name="T69" fmla="*/ 917 h 1562"/>
              <a:gd name="T70" fmla="*/ 1350 w 2257"/>
              <a:gd name="T71" fmla="*/ 844 h 1562"/>
              <a:gd name="T72" fmla="*/ 1416 w 2257"/>
              <a:gd name="T73" fmla="*/ 820 h 1562"/>
              <a:gd name="T74" fmla="*/ 1450 w 2257"/>
              <a:gd name="T75" fmla="*/ 842 h 1562"/>
              <a:gd name="T76" fmla="*/ 1455 w 2257"/>
              <a:gd name="T77" fmla="*/ 913 h 1562"/>
              <a:gd name="T78" fmla="*/ 1431 w 2257"/>
              <a:gd name="T79" fmla="*/ 1024 h 1562"/>
              <a:gd name="T80" fmla="*/ 1413 w 2257"/>
              <a:gd name="T81" fmla="*/ 1128 h 1562"/>
              <a:gd name="T82" fmla="*/ 1430 w 2257"/>
              <a:gd name="T83" fmla="*/ 1198 h 1562"/>
              <a:gd name="T84" fmla="*/ 1506 w 2257"/>
              <a:gd name="T85" fmla="*/ 1185 h 1562"/>
              <a:gd name="T86" fmla="*/ 1590 w 2257"/>
              <a:gd name="T87" fmla="*/ 1119 h 1562"/>
              <a:gd name="T88" fmla="*/ 1685 w 2257"/>
              <a:gd name="T89" fmla="*/ 1046 h 1562"/>
              <a:gd name="T90" fmla="*/ 1744 w 2257"/>
              <a:gd name="T91" fmla="*/ 1033 h 1562"/>
              <a:gd name="T92" fmla="*/ 1771 w 2257"/>
              <a:gd name="T93" fmla="*/ 1067 h 1562"/>
              <a:gd name="T94" fmla="*/ 1752 w 2257"/>
              <a:gd name="T95" fmla="*/ 1208 h 1562"/>
              <a:gd name="T96" fmla="*/ 1728 w 2257"/>
              <a:gd name="T97" fmla="*/ 1325 h 1562"/>
              <a:gd name="T98" fmla="*/ 1750 w 2257"/>
              <a:gd name="T99" fmla="*/ 1409 h 1562"/>
              <a:gd name="T100" fmla="*/ 1830 w 2257"/>
              <a:gd name="T101" fmla="*/ 1393 h 1562"/>
              <a:gd name="T102" fmla="*/ 1877 w 2257"/>
              <a:gd name="T103" fmla="*/ 1354 h 1562"/>
              <a:gd name="T104" fmla="*/ 1900 w 2257"/>
              <a:gd name="T105" fmla="*/ 1327 h 1562"/>
              <a:gd name="T106" fmla="*/ 1946 w 2257"/>
              <a:gd name="T107" fmla="*/ 1353 h 1562"/>
              <a:gd name="T108" fmla="*/ 2000 w 2257"/>
              <a:gd name="T109" fmla="*/ 1389 h 1562"/>
              <a:gd name="T110" fmla="*/ 2257 w 2257"/>
              <a:gd name="T111" fmla="*/ 1562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7" h="1562">
                <a:moveTo>
                  <a:pt x="0" y="93"/>
                </a:moveTo>
                <a:cubicBezTo>
                  <a:pt x="17" y="80"/>
                  <a:pt x="79" y="29"/>
                  <a:pt x="105" y="14"/>
                </a:cubicBezTo>
                <a:cubicBezTo>
                  <a:pt x="131" y="0"/>
                  <a:pt x="142" y="1"/>
                  <a:pt x="157" y="8"/>
                </a:cubicBezTo>
                <a:cubicBezTo>
                  <a:pt x="172" y="17"/>
                  <a:pt x="191" y="29"/>
                  <a:pt x="193" y="61"/>
                </a:cubicBezTo>
                <a:cubicBezTo>
                  <a:pt x="194" y="91"/>
                  <a:pt x="175" y="151"/>
                  <a:pt x="165" y="192"/>
                </a:cubicBezTo>
                <a:cubicBezTo>
                  <a:pt x="155" y="233"/>
                  <a:pt x="134" y="275"/>
                  <a:pt x="132" y="306"/>
                </a:cubicBezTo>
                <a:cubicBezTo>
                  <a:pt x="130" y="336"/>
                  <a:pt x="135" y="359"/>
                  <a:pt x="147" y="372"/>
                </a:cubicBezTo>
                <a:cubicBezTo>
                  <a:pt x="159" y="383"/>
                  <a:pt x="178" y="388"/>
                  <a:pt x="205" y="375"/>
                </a:cubicBezTo>
                <a:cubicBezTo>
                  <a:pt x="233" y="363"/>
                  <a:pt x="278" y="320"/>
                  <a:pt x="310" y="294"/>
                </a:cubicBezTo>
                <a:cubicBezTo>
                  <a:pt x="343" y="269"/>
                  <a:pt x="376" y="240"/>
                  <a:pt x="405" y="227"/>
                </a:cubicBezTo>
                <a:cubicBezTo>
                  <a:pt x="432" y="213"/>
                  <a:pt x="463" y="204"/>
                  <a:pt x="478" y="213"/>
                </a:cubicBezTo>
                <a:cubicBezTo>
                  <a:pt x="494" y="222"/>
                  <a:pt x="498" y="251"/>
                  <a:pt x="499" y="282"/>
                </a:cubicBezTo>
                <a:cubicBezTo>
                  <a:pt x="498" y="313"/>
                  <a:pt x="490" y="362"/>
                  <a:pt x="480" y="400"/>
                </a:cubicBezTo>
                <a:cubicBezTo>
                  <a:pt x="470" y="436"/>
                  <a:pt x="446" y="475"/>
                  <a:pt x="443" y="505"/>
                </a:cubicBezTo>
                <a:cubicBezTo>
                  <a:pt x="440" y="535"/>
                  <a:pt x="445" y="573"/>
                  <a:pt x="462" y="585"/>
                </a:cubicBezTo>
                <a:cubicBezTo>
                  <a:pt x="477" y="595"/>
                  <a:pt x="509" y="586"/>
                  <a:pt x="539" y="571"/>
                </a:cubicBezTo>
                <a:cubicBezTo>
                  <a:pt x="571" y="556"/>
                  <a:pt x="615" y="516"/>
                  <a:pt x="648" y="493"/>
                </a:cubicBezTo>
                <a:cubicBezTo>
                  <a:pt x="681" y="469"/>
                  <a:pt x="712" y="440"/>
                  <a:pt x="738" y="430"/>
                </a:cubicBezTo>
                <a:cubicBezTo>
                  <a:pt x="764" y="418"/>
                  <a:pt x="788" y="418"/>
                  <a:pt x="802" y="426"/>
                </a:cubicBezTo>
                <a:cubicBezTo>
                  <a:pt x="816" y="434"/>
                  <a:pt x="828" y="452"/>
                  <a:pt x="827" y="482"/>
                </a:cubicBezTo>
                <a:cubicBezTo>
                  <a:pt x="825" y="510"/>
                  <a:pt x="804" y="566"/>
                  <a:pt x="797" y="603"/>
                </a:cubicBezTo>
                <a:cubicBezTo>
                  <a:pt x="789" y="641"/>
                  <a:pt x="777" y="674"/>
                  <a:pt x="778" y="702"/>
                </a:cubicBezTo>
                <a:cubicBezTo>
                  <a:pt x="776" y="732"/>
                  <a:pt x="774" y="768"/>
                  <a:pt x="789" y="778"/>
                </a:cubicBezTo>
                <a:cubicBezTo>
                  <a:pt x="804" y="787"/>
                  <a:pt x="838" y="775"/>
                  <a:pt x="867" y="760"/>
                </a:cubicBezTo>
                <a:cubicBezTo>
                  <a:pt x="894" y="747"/>
                  <a:pt x="939" y="706"/>
                  <a:pt x="954" y="694"/>
                </a:cubicBezTo>
                <a:cubicBezTo>
                  <a:pt x="970" y="683"/>
                  <a:pt x="942" y="703"/>
                  <a:pt x="960" y="692"/>
                </a:cubicBezTo>
                <a:cubicBezTo>
                  <a:pt x="977" y="681"/>
                  <a:pt x="1031" y="637"/>
                  <a:pt x="1060" y="627"/>
                </a:cubicBezTo>
                <a:cubicBezTo>
                  <a:pt x="1086" y="617"/>
                  <a:pt x="1112" y="619"/>
                  <a:pt x="1124" y="629"/>
                </a:cubicBezTo>
                <a:cubicBezTo>
                  <a:pt x="1135" y="640"/>
                  <a:pt x="1130" y="668"/>
                  <a:pt x="1129" y="687"/>
                </a:cubicBezTo>
                <a:cubicBezTo>
                  <a:pt x="1130" y="707"/>
                  <a:pt x="1127" y="725"/>
                  <a:pt x="1120" y="746"/>
                </a:cubicBezTo>
                <a:cubicBezTo>
                  <a:pt x="1116" y="767"/>
                  <a:pt x="1107" y="784"/>
                  <a:pt x="1101" y="815"/>
                </a:cubicBezTo>
                <a:cubicBezTo>
                  <a:pt x="1094" y="845"/>
                  <a:pt x="1079" y="896"/>
                  <a:pt x="1081" y="928"/>
                </a:cubicBezTo>
                <a:cubicBezTo>
                  <a:pt x="1082" y="960"/>
                  <a:pt x="1089" y="997"/>
                  <a:pt x="1107" y="1007"/>
                </a:cubicBezTo>
                <a:cubicBezTo>
                  <a:pt x="1125" y="1018"/>
                  <a:pt x="1154" y="1004"/>
                  <a:pt x="1183" y="990"/>
                </a:cubicBezTo>
                <a:cubicBezTo>
                  <a:pt x="1213" y="975"/>
                  <a:pt x="1251" y="941"/>
                  <a:pt x="1279" y="917"/>
                </a:cubicBezTo>
                <a:cubicBezTo>
                  <a:pt x="1307" y="893"/>
                  <a:pt x="1328" y="861"/>
                  <a:pt x="1350" y="844"/>
                </a:cubicBezTo>
                <a:cubicBezTo>
                  <a:pt x="1373" y="829"/>
                  <a:pt x="1400" y="821"/>
                  <a:pt x="1416" y="820"/>
                </a:cubicBezTo>
                <a:cubicBezTo>
                  <a:pt x="1433" y="820"/>
                  <a:pt x="1444" y="827"/>
                  <a:pt x="1450" y="842"/>
                </a:cubicBezTo>
                <a:cubicBezTo>
                  <a:pt x="1457" y="858"/>
                  <a:pt x="1457" y="882"/>
                  <a:pt x="1455" y="913"/>
                </a:cubicBezTo>
                <a:cubicBezTo>
                  <a:pt x="1451" y="942"/>
                  <a:pt x="1438" y="988"/>
                  <a:pt x="1431" y="1024"/>
                </a:cubicBezTo>
                <a:cubicBezTo>
                  <a:pt x="1423" y="1059"/>
                  <a:pt x="1413" y="1099"/>
                  <a:pt x="1413" y="1128"/>
                </a:cubicBezTo>
                <a:cubicBezTo>
                  <a:pt x="1412" y="1157"/>
                  <a:pt x="1413" y="1187"/>
                  <a:pt x="1430" y="1198"/>
                </a:cubicBezTo>
                <a:cubicBezTo>
                  <a:pt x="1445" y="1207"/>
                  <a:pt x="1479" y="1198"/>
                  <a:pt x="1506" y="1185"/>
                </a:cubicBezTo>
                <a:cubicBezTo>
                  <a:pt x="1534" y="1173"/>
                  <a:pt x="1559" y="1142"/>
                  <a:pt x="1590" y="1119"/>
                </a:cubicBezTo>
                <a:cubicBezTo>
                  <a:pt x="1618" y="1096"/>
                  <a:pt x="1659" y="1060"/>
                  <a:pt x="1685" y="1046"/>
                </a:cubicBezTo>
                <a:cubicBezTo>
                  <a:pt x="1712" y="1032"/>
                  <a:pt x="1729" y="1029"/>
                  <a:pt x="1744" y="1033"/>
                </a:cubicBezTo>
                <a:cubicBezTo>
                  <a:pt x="1757" y="1037"/>
                  <a:pt x="1769" y="1038"/>
                  <a:pt x="1771" y="1067"/>
                </a:cubicBezTo>
                <a:cubicBezTo>
                  <a:pt x="1772" y="1096"/>
                  <a:pt x="1760" y="1165"/>
                  <a:pt x="1752" y="1208"/>
                </a:cubicBezTo>
                <a:cubicBezTo>
                  <a:pt x="1745" y="1251"/>
                  <a:pt x="1728" y="1290"/>
                  <a:pt x="1728" y="1325"/>
                </a:cubicBezTo>
                <a:cubicBezTo>
                  <a:pt x="1726" y="1357"/>
                  <a:pt x="1732" y="1397"/>
                  <a:pt x="1750" y="1409"/>
                </a:cubicBezTo>
                <a:cubicBezTo>
                  <a:pt x="1767" y="1420"/>
                  <a:pt x="1808" y="1403"/>
                  <a:pt x="1830" y="1393"/>
                </a:cubicBezTo>
                <a:cubicBezTo>
                  <a:pt x="1851" y="1384"/>
                  <a:pt x="1866" y="1365"/>
                  <a:pt x="1877" y="1354"/>
                </a:cubicBezTo>
                <a:cubicBezTo>
                  <a:pt x="1889" y="1343"/>
                  <a:pt x="1889" y="1327"/>
                  <a:pt x="1900" y="1327"/>
                </a:cubicBezTo>
                <a:cubicBezTo>
                  <a:pt x="1911" y="1326"/>
                  <a:pt x="1929" y="1343"/>
                  <a:pt x="1946" y="1353"/>
                </a:cubicBezTo>
                <a:cubicBezTo>
                  <a:pt x="1962" y="1363"/>
                  <a:pt x="1948" y="1354"/>
                  <a:pt x="2000" y="1389"/>
                </a:cubicBezTo>
                <a:cubicBezTo>
                  <a:pt x="2052" y="1424"/>
                  <a:pt x="2204" y="1526"/>
                  <a:pt x="2257" y="1562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2" name="Freeform 46"/>
          <p:cNvSpPr>
            <a:spLocks/>
          </p:cNvSpPr>
          <p:nvPr/>
        </p:nvSpPr>
        <p:spPr bwMode="auto">
          <a:xfrm>
            <a:off x="4340225" y="4224338"/>
            <a:ext cx="533400" cy="4691062"/>
          </a:xfrm>
          <a:custGeom>
            <a:avLst/>
            <a:gdLst>
              <a:gd name="T0" fmla="*/ 163 w 336"/>
              <a:gd name="T1" fmla="*/ 0 h 2555"/>
              <a:gd name="T2" fmla="*/ 286 w 336"/>
              <a:gd name="T3" fmla="*/ 45 h 2555"/>
              <a:gd name="T4" fmla="*/ 319 w 336"/>
              <a:gd name="T5" fmla="*/ 86 h 2555"/>
              <a:gd name="T6" fmla="*/ 295 w 336"/>
              <a:gd name="T7" fmla="*/ 145 h 2555"/>
              <a:gd name="T8" fmla="*/ 170 w 336"/>
              <a:gd name="T9" fmla="*/ 194 h 2555"/>
              <a:gd name="T10" fmla="*/ 56 w 336"/>
              <a:gd name="T11" fmla="*/ 229 h 2555"/>
              <a:gd name="T12" fmla="*/ 9 w 336"/>
              <a:gd name="T13" fmla="*/ 277 h 2555"/>
              <a:gd name="T14" fmla="*/ 38 w 336"/>
              <a:gd name="T15" fmla="*/ 329 h 2555"/>
              <a:gd name="T16" fmla="*/ 163 w 336"/>
              <a:gd name="T17" fmla="*/ 373 h 2555"/>
              <a:gd name="T18" fmla="*/ 271 w 336"/>
              <a:gd name="T19" fmla="*/ 416 h 2555"/>
              <a:gd name="T20" fmla="*/ 323 w 336"/>
              <a:gd name="T21" fmla="*/ 470 h 2555"/>
              <a:gd name="T22" fmla="*/ 276 w 336"/>
              <a:gd name="T23" fmla="*/ 526 h 2555"/>
              <a:gd name="T24" fmla="*/ 167 w 336"/>
              <a:gd name="T25" fmla="*/ 575 h 2555"/>
              <a:gd name="T26" fmla="*/ 59 w 336"/>
              <a:gd name="T27" fmla="*/ 601 h 2555"/>
              <a:gd name="T28" fmla="*/ 2 w 336"/>
              <a:gd name="T29" fmla="*/ 661 h 2555"/>
              <a:gd name="T30" fmla="*/ 56 w 336"/>
              <a:gd name="T31" fmla="*/ 719 h 2555"/>
              <a:gd name="T32" fmla="*/ 181 w 336"/>
              <a:gd name="T33" fmla="*/ 767 h 2555"/>
              <a:gd name="T34" fmla="*/ 283 w 336"/>
              <a:gd name="T35" fmla="*/ 809 h 2555"/>
              <a:gd name="T36" fmla="*/ 321 w 336"/>
              <a:gd name="T37" fmla="*/ 860 h 2555"/>
              <a:gd name="T38" fmla="*/ 288 w 336"/>
              <a:gd name="T39" fmla="*/ 913 h 2555"/>
              <a:gd name="T40" fmla="*/ 170 w 336"/>
              <a:gd name="T41" fmla="*/ 954 h 2555"/>
              <a:gd name="T42" fmla="*/ 77 w 336"/>
              <a:gd name="T43" fmla="*/ 993 h 2555"/>
              <a:gd name="T44" fmla="*/ 20 w 336"/>
              <a:gd name="T45" fmla="*/ 1044 h 2555"/>
              <a:gd name="T46" fmla="*/ 77 w 336"/>
              <a:gd name="T47" fmla="*/ 1099 h 2555"/>
              <a:gd name="T48" fmla="*/ 180 w 336"/>
              <a:gd name="T49" fmla="*/ 1137 h 2555"/>
              <a:gd name="T50" fmla="*/ 185 w 336"/>
              <a:gd name="T51" fmla="*/ 1141 h 2555"/>
              <a:gd name="T52" fmla="*/ 294 w 336"/>
              <a:gd name="T53" fmla="*/ 1190 h 2555"/>
              <a:gd name="T54" fmla="*/ 327 w 336"/>
              <a:gd name="T55" fmla="*/ 1245 h 2555"/>
              <a:gd name="T56" fmla="*/ 282 w 336"/>
              <a:gd name="T57" fmla="*/ 1282 h 2555"/>
              <a:gd name="T58" fmla="*/ 227 w 336"/>
              <a:gd name="T59" fmla="*/ 1306 h 2555"/>
              <a:gd name="T60" fmla="*/ 159 w 336"/>
              <a:gd name="T61" fmla="*/ 1328 h 2555"/>
              <a:gd name="T62" fmla="*/ 53 w 336"/>
              <a:gd name="T63" fmla="*/ 1373 h 2555"/>
              <a:gd name="T64" fmla="*/ 1 w 336"/>
              <a:gd name="T65" fmla="*/ 1438 h 2555"/>
              <a:gd name="T66" fmla="*/ 57 w 336"/>
              <a:gd name="T67" fmla="*/ 1494 h 2555"/>
              <a:gd name="T68" fmla="*/ 171 w 336"/>
              <a:gd name="T69" fmla="*/ 1535 h 2555"/>
              <a:gd name="T70" fmla="*/ 270 w 336"/>
              <a:gd name="T71" fmla="*/ 1555 h 2555"/>
              <a:gd name="T72" fmla="*/ 327 w 336"/>
              <a:gd name="T73" fmla="*/ 1597 h 2555"/>
              <a:gd name="T74" fmla="*/ 327 w 336"/>
              <a:gd name="T75" fmla="*/ 1638 h 2555"/>
              <a:gd name="T76" fmla="*/ 270 w 336"/>
              <a:gd name="T77" fmla="*/ 1681 h 2555"/>
              <a:gd name="T78" fmla="*/ 164 w 336"/>
              <a:gd name="T79" fmla="*/ 1722 h 2555"/>
              <a:gd name="T80" fmla="*/ 67 w 336"/>
              <a:gd name="T81" fmla="*/ 1764 h 2555"/>
              <a:gd name="T82" fmla="*/ 17 w 336"/>
              <a:gd name="T83" fmla="*/ 1817 h 2555"/>
              <a:gd name="T84" fmla="*/ 70 w 336"/>
              <a:gd name="T85" fmla="*/ 1875 h 2555"/>
              <a:gd name="T86" fmla="*/ 171 w 336"/>
              <a:gd name="T87" fmla="*/ 1909 h 2555"/>
              <a:gd name="T88" fmla="*/ 284 w 336"/>
              <a:gd name="T89" fmla="*/ 1949 h 2555"/>
              <a:gd name="T90" fmla="*/ 327 w 336"/>
              <a:gd name="T91" fmla="*/ 1991 h 2555"/>
              <a:gd name="T92" fmla="*/ 313 w 336"/>
              <a:gd name="T93" fmla="*/ 2033 h 2555"/>
              <a:gd name="T94" fmla="*/ 185 w 336"/>
              <a:gd name="T95" fmla="*/ 2094 h 2555"/>
              <a:gd name="T96" fmla="*/ 74 w 336"/>
              <a:gd name="T97" fmla="*/ 2139 h 2555"/>
              <a:gd name="T98" fmla="*/ 15 w 336"/>
              <a:gd name="T99" fmla="*/ 2204 h 2555"/>
              <a:gd name="T100" fmla="*/ 72 w 336"/>
              <a:gd name="T101" fmla="*/ 2263 h 2555"/>
              <a:gd name="T102" fmla="*/ 131 w 336"/>
              <a:gd name="T103" fmla="*/ 2281 h 2555"/>
              <a:gd name="T104" fmla="*/ 166 w 336"/>
              <a:gd name="T105" fmla="*/ 2285 h 2555"/>
              <a:gd name="T106" fmla="*/ 169 w 336"/>
              <a:gd name="T107" fmla="*/ 2338 h 2555"/>
              <a:gd name="T108" fmla="*/ 168 w 336"/>
              <a:gd name="T109" fmla="*/ 2404 h 2555"/>
              <a:gd name="T110" fmla="*/ 178 w 336"/>
              <a:gd name="T111" fmla="*/ 2555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2555">
                <a:moveTo>
                  <a:pt x="163" y="0"/>
                </a:moveTo>
                <a:cubicBezTo>
                  <a:pt x="183" y="7"/>
                  <a:pt x="259" y="31"/>
                  <a:pt x="286" y="45"/>
                </a:cubicBezTo>
                <a:cubicBezTo>
                  <a:pt x="312" y="59"/>
                  <a:pt x="317" y="70"/>
                  <a:pt x="319" y="86"/>
                </a:cubicBezTo>
                <a:cubicBezTo>
                  <a:pt x="320" y="103"/>
                  <a:pt x="320" y="127"/>
                  <a:pt x="295" y="145"/>
                </a:cubicBezTo>
                <a:cubicBezTo>
                  <a:pt x="270" y="163"/>
                  <a:pt x="209" y="180"/>
                  <a:pt x="170" y="194"/>
                </a:cubicBezTo>
                <a:cubicBezTo>
                  <a:pt x="130" y="208"/>
                  <a:pt x="83" y="214"/>
                  <a:pt x="56" y="229"/>
                </a:cubicBezTo>
                <a:cubicBezTo>
                  <a:pt x="30" y="243"/>
                  <a:pt x="13" y="260"/>
                  <a:pt x="9" y="277"/>
                </a:cubicBezTo>
                <a:cubicBezTo>
                  <a:pt x="6" y="294"/>
                  <a:pt x="12" y="312"/>
                  <a:pt x="38" y="329"/>
                </a:cubicBezTo>
                <a:cubicBezTo>
                  <a:pt x="63" y="345"/>
                  <a:pt x="124" y="359"/>
                  <a:pt x="163" y="373"/>
                </a:cubicBezTo>
                <a:cubicBezTo>
                  <a:pt x="202" y="387"/>
                  <a:pt x="244" y="398"/>
                  <a:pt x="271" y="416"/>
                </a:cubicBezTo>
                <a:cubicBezTo>
                  <a:pt x="298" y="431"/>
                  <a:pt x="322" y="452"/>
                  <a:pt x="323" y="470"/>
                </a:cubicBezTo>
                <a:cubicBezTo>
                  <a:pt x="324" y="489"/>
                  <a:pt x="302" y="507"/>
                  <a:pt x="276" y="526"/>
                </a:cubicBezTo>
                <a:cubicBezTo>
                  <a:pt x="250" y="542"/>
                  <a:pt x="204" y="562"/>
                  <a:pt x="167" y="575"/>
                </a:cubicBezTo>
                <a:cubicBezTo>
                  <a:pt x="131" y="586"/>
                  <a:pt x="86" y="587"/>
                  <a:pt x="59" y="601"/>
                </a:cubicBezTo>
                <a:cubicBezTo>
                  <a:pt x="32" y="615"/>
                  <a:pt x="3" y="641"/>
                  <a:pt x="2" y="661"/>
                </a:cubicBezTo>
                <a:cubicBezTo>
                  <a:pt x="2" y="679"/>
                  <a:pt x="27" y="701"/>
                  <a:pt x="56" y="719"/>
                </a:cubicBezTo>
                <a:cubicBezTo>
                  <a:pt x="86" y="737"/>
                  <a:pt x="144" y="752"/>
                  <a:pt x="181" y="767"/>
                </a:cubicBezTo>
                <a:cubicBezTo>
                  <a:pt x="219" y="782"/>
                  <a:pt x="260" y="793"/>
                  <a:pt x="283" y="809"/>
                </a:cubicBezTo>
                <a:cubicBezTo>
                  <a:pt x="307" y="824"/>
                  <a:pt x="320" y="844"/>
                  <a:pt x="321" y="860"/>
                </a:cubicBezTo>
                <a:cubicBezTo>
                  <a:pt x="322" y="878"/>
                  <a:pt x="313" y="897"/>
                  <a:pt x="288" y="913"/>
                </a:cubicBezTo>
                <a:cubicBezTo>
                  <a:pt x="263" y="928"/>
                  <a:pt x="205" y="940"/>
                  <a:pt x="170" y="954"/>
                </a:cubicBezTo>
                <a:cubicBezTo>
                  <a:pt x="135" y="968"/>
                  <a:pt x="101" y="976"/>
                  <a:pt x="77" y="993"/>
                </a:cubicBezTo>
                <a:cubicBezTo>
                  <a:pt x="51" y="1008"/>
                  <a:pt x="20" y="1026"/>
                  <a:pt x="20" y="1044"/>
                </a:cubicBezTo>
                <a:cubicBezTo>
                  <a:pt x="20" y="1061"/>
                  <a:pt x="49" y="1083"/>
                  <a:pt x="77" y="1099"/>
                </a:cubicBezTo>
                <a:cubicBezTo>
                  <a:pt x="103" y="1116"/>
                  <a:pt x="162" y="1131"/>
                  <a:pt x="180" y="1137"/>
                </a:cubicBezTo>
                <a:cubicBezTo>
                  <a:pt x="198" y="1145"/>
                  <a:pt x="166" y="1132"/>
                  <a:pt x="185" y="1141"/>
                </a:cubicBezTo>
                <a:cubicBezTo>
                  <a:pt x="204" y="1149"/>
                  <a:pt x="270" y="1171"/>
                  <a:pt x="294" y="1190"/>
                </a:cubicBezTo>
                <a:cubicBezTo>
                  <a:pt x="317" y="1206"/>
                  <a:pt x="329" y="1229"/>
                  <a:pt x="327" y="1245"/>
                </a:cubicBezTo>
                <a:cubicBezTo>
                  <a:pt x="324" y="1260"/>
                  <a:pt x="298" y="1271"/>
                  <a:pt x="282" y="1282"/>
                </a:cubicBezTo>
                <a:cubicBezTo>
                  <a:pt x="265" y="1293"/>
                  <a:pt x="248" y="1300"/>
                  <a:pt x="227" y="1306"/>
                </a:cubicBezTo>
                <a:cubicBezTo>
                  <a:pt x="207" y="1314"/>
                  <a:pt x="188" y="1317"/>
                  <a:pt x="159" y="1328"/>
                </a:cubicBezTo>
                <a:cubicBezTo>
                  <a:pt x="130" y="1339"/>
                  <a:pt x="79" y="1354"/>
                  <a:pt x="53" y="1373"/>
                </a:cubicBezTo>
                <a:cubicBezTo>
                  <a:pt x="27" y="1391"/>
                  <a:pt x="0" y="1418"/>
                  <a:pt x="1" y="1438"/>
                </a:cubicBezTo>
                <a:cubicBezTo>
                  <a:pt x="2" y="1459"/>
                  <a:pt x="29" y="1477"/>
                  <a:pt x="57" y="1494"/>
                </a:cubicBezTo>
                <a:cubicBezTo>
                  <a:pt x="86" y="1510"/>
                  <a:pt x="135" y="1524"/>
                  <a:pt x="171" y="1535"/>
                </a:cubicBezTo>
                <a:cubicBezTo>
                  <a:pt x="206" y="1545"/>
                  <a:pt x="244" y="1545"/>
                  <a:pt x="270" y="1555"/>
                </a:cubicBezTo>
                <a:cubicBezTo>
                  <a:pt x="296" y="1566"/>
                  <a:pt x="317" y="1584"/>
                  <a:pt x="327" y="1597"/>
                </a:cubicBezTo>
                <a:cubicBezTo>
                  <a:pt x="336" y="1611"/>
                  <a:pt x="336" y="1624"/>
                  <a:pt x="327" y="1638"/>
                </a:cubicBezTo>
                <a:cubicBezTo>
                  <a:pt x="317" y="1652"/>
                  <a:pt x="297" y="1666"/>
                  <a:pt x="270" y="1681"/>
                </a:cubicBezTo>
                <a:cubicBezTo>
                  <a:pt x="243" y="1694"/>
                  <a:pt x="198" y="1708"/>
                  <a:pt x="164" y="1722"/>
                </a:cubicBezTo>
                <a:cubicBezTo>
                  <a:pt x="130" y="1736"/>
                  <a:pt x="91" y="1748"/>
                  <a:pt x="67" y="1764"/>
                </a:cubicBezTo>
                <a:cubicBezTo>
                  <a:pt x="42" y="1779"/>
                  <a:pt x="17" y="1797"/>
                  <a:pt x="17" y="1817"/>
                </a:cubicBezTo>
                <a:cubicBezTo>
                  <a:pt x="18" y="1834"/>
                  <a:pt x="44" y="1859"/>
                  <a:pt x="70" y="1875"/>
                </a:cubicBezTo>
                <a:cubicBezTo>
                  <a:pt x="95" y="1891"/>
                  <a:pt x="135" y="1896"/>
                  <a:pt x="171" y="1909"/>
                </a:cubicBezTo>
                <a:cubicBezTo>
                  <a:pt x="206" y="1920"/>
                  <a:pt x="258" y="1935"/>
                  <a:pt x="284" y="1949"/>
                </a:cubicBezTo>
                <a:cubicBezTo>
                  <a:pt x="310" y="1964"/>
                  <a:pt x="322" y="1977"/>
                  <a:pt x="327" y="1991"/>
                </a:cubicBezTo>
                <a:cubicBezTo>
                  <a:pt x="331" y="2005"/>
                  <a:pt x="336" y="2015"/>
                  <a:pt x="313" y="2033"/>
                </a:cubicBezTo>
                <a:cubicBezTo>
                  <a:pt x="289" y="2050"/>
                  <a:pt x="225" y="2078"/>
                  <a:pt x="185" y="2094"/>
                </a:cubicBezTo>
                <a:cubicBezTo>
                  <a:pt x="145" y="2113"/>
                  <a:pt x="103" y="2120"/>
                  <a:pt x="74" y="2139"/>
                </a:cubicBezTo>
                <a:cubicBezTo>
                  <a:pt x="46" y="2155"/>
                  <a:pt x="15" y="2183"/>
                  <a:pt x="15" y="2204"/>
                </a:cubicBezTo>
                <a:cubicBezTo>
                  <a:pt x="15" y="2224"/>
                  <a:pt x="52" y="2250"/>
                  <a:pt x="72" y="2263"/>
                </a:cubicBezTo>
                <a:cubicBezTo>
                  <a:pt x="91" y="2276"/>
                  <a:pt x="115" y="2278"/>
                  <a:pt x="131" y="2281"/>
                </a:cubicBezTo>
                <a:cubicBezTo>
                  <a:pt x="146" y="2285"/>
                  <a:pt x="159" y="2276"/>
                  <a:pt x="166" y="2285"/>
                </a:cubicBezTo>
                <a:cubicBezTo>
                  <a:pt x="172" y="2294"/>
                  <a:pt x="168" y="2318"/>
                  <a:pt x="169" y="2338"/>
                </a:cubicBezTo>
                <a:cubicBezTo>
                  <a:pt x="169" y="2358"/>
                  <a:pt x="167" y="2368"/>
                  <a:pt x="168" y="2404"/>
                </a:cubicBezTo>
                <a:cubicBezTo>
                  <a:pt x="169" y="2440"/>
                  <a:pt x="176" y="2524"/>
                  <a:pt x="178" y="2555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3" name="Freeform 47"/>
          <p:cNvSpPr>
            <a:spLocks/>
          </p:cNvSpPr>
          <p:nvPr/>
        </p:nvSpPr>
        <p:spPr bwMode="auto">
          <a:xfrm>
            <a:off x="381000" y="4081463"/>
            <a:ext cx="3840163" cy="2547937"/>
          </a:xfrm>
          <a:custGeom>
            <a:avLst/>
            <a:gdLst>
              <a:gd name="T0" fmla="*/ 2160 w 2195"/>
              <a:gd name="T1" fmla="*/ 0 h 1437"/>
              <a:gd name="T2" fmla="*/ 2191 w 2195"/>
              <a:gd name="T3" fmla="*/ 127 h 1437"/>
              <a:gd name="T4" fmla="*/ 2176 w 2195"/>
              <a:gd name="T5" fmla="*/ 177 h 1437"/>
              <a:gd name="T6" fmla="*/ 2115 w 2195"/>
              <a:gd name="T7" fmla="*/ 189 h 1437"/>
              <a:gd name="T8" fmla="*/ 2005 w 2195"/>
              <a:gd name="T9" fmla="*/ 112 h 1437"/>
              <a:gd name="T10" fmla="*/ 1914 w 2195"/>
              <a:gd name="T11" fmla="*/ 36 h 1437"/>
              <a:gd name="T12" fmla="*/ 1847 w 2195"/>
              <a:gd name="T13" fmla="*/ 24 h 1437"/>
              <a:gd name="T14" fmla="*/ 1821 w 2195"/>
              <a:gd name="T15" fmla="*/ 76 h 1437"/>
              <a:gd name="T16" fmla="*/ 1855 w 2195"/>
              <a:gd name="T17" fmla="*/ 204 h 1437"/>
              <a:gd name="T18" fmla="*/ 1879 w 2195"/>
              <a:gd name="T19" fmla="*/ 318 h 1437"/>
              <a:gd name="T20" fmla="*/ 1864 w 2195"/>
              <a:gd name="T21" fmla="*/ 391 h 1437"/>
              <a:gd name="T22" fmla="*/ 1792 w 2195"/>
              <a:gd name="T23" fmla="*/ 382 h 1437"/>
              <a:gd name="T24" fmla="*/ 1691 w 2195"/>
              <a:gd name="T25" fmla="*/ 319 h 1437"/>
              <a:gd name="T26" fmla="*/ 1609 w 2195"/>
              <a:gd name="T27" fmla="*/ 243 h 1437"/>
              <a:gd name="T28" fmla="*/ 1530 w 2195"/>
              <a:gd name="T29" fmla="*/ 228 h 1437"/>
              <a:gd name="T30" fmla="*/ 1512 w 2195"/>
              <a:gd name="T31" fmla="*/ 305 h 1437"/>
              <a:gd name="T32" fmla="*/ 1541 w 2195"/>
              <a:gd name="T33" fmla="*/ 436 h 1437"/>
              <a:gd name="T34" fmla="*/ 1564 w 2195"/>
              <a:gd name="T35" fmla="*/ 543 h 1437"/>
              <a:gd name="T36" fmla="*/ 1543 w 2195"/>
              <a:gd name="T37" fmla="*/ 603 h 1437"/>
              <a:gd name="T38" fmla="*/ 1482 w 2195"/>
              <a:gd name="T39" fmla="*/ 604 h 1437"/>
              <a:gd name="T40" fmla="*/ 1382 w 2195"/>
              <a:gd name="T41" fmla="*/ 529 h 1437"/>
              <a:gd name="T42" fmla="*/ 1298 w 2195"/>
              <a:gd name="T43" fmla="*/ 472 h 1437"/>
              <a:gd name="T44" fmla="*/ 1225 w 2195"/>
              <a:gd name="T45" fmla="*/ 452 h 1437"/>
              <a:gd name="T46" fmla="*/ 1211 w 2195"/>
              <a:gd name="T47" fmla="*/ 530 h 1437"/>
              <a:gd name="T48" fmla="*/ 1238 w 2195"/>
              <a:gd name="T49" fmla="*/ 636 h 1437"/>
              <a:gd name="T50" fmla="*/ 1237 w 2195"/>
              <a:gd name="T51" fmla="*/ 643 h 1437"/>
              <a:gd name="T52" fmla="*/ 1258 w 2195"/>
              <a:gd name="T53" fmla="*/ 760 h 1437"/>
              <a:gd name="T54" fmla="*/ 1231 w 2195"/>
              <a:gd name="T55" fmla="*/ 818 h 1437"/>
              <a:gd name="T56" fmla="*/ 1175 w 2195"/>
              <a:gd name="T57" fmla="*/ 801 h 1437"/>
              <a:gd name="T58" fmla="*/ 1125 w 2195"/>
              <a:gd name="T59" fmla="*/ 769 h 1437"/>
              <a:gd name="T60" fmla="*/ 1069 w 2195"/>
              <a:gd name="T61" fmla="*/ 724 h 1437"/>
              <a:gd name="T62" fmla="*/ 973 w 2195"/>
              <a:gd name="T63" fmla="*/ 661 h 1437"/>
              <a:gd name="T64" fmla="*/ 891 w 2195"/>
              <a:gd name="T65" fmla="*/ 653 h 1437"/>
              <a:gd name="T66" fmla="*/ 876 w 2195"/>
              <a:gd name="T67" fmla="*/ 730 h 1437"/>
              <a:gd name="T68" fmla="*/ 907 w 2195"/>
              <a:gd name="T69" fmla="*/ 847 h 1437"/>
              <a:gd name="T70" fmla="*/ 946 w 2195"/>
              <a:gd name="T71" fmla="*/ 940 h 1437"/>
              <a:gd name="T72" fmla="*/ 942 w 2195"/>
              <a:gd name="T73" fmla="*/ 1011 h 1437"/>
              <a:gd name="T74" fmla="*/ 909 w 2195"/>
              <a:gd name="T75" fmla="*/ 1034 h 1437"/>
              <a:gd name="T76" fmla="*/ 842 w 2195"/>
              <a:gd name="T77" fmla="*/ 1010 h 1437"/>
              <a:gd name="T78" fmla="*/ 750 w 2195"/>
              <a:gd name="T79" fmla="*/ 944 h 1437"/>
              <a:gd name="T80" fmla="*/ 662 w 2195"/>
              <a:gd name="T81" fmla="*/ 886 h 1437"/>
              <a:gd name="T82" fmla="*/ 590 w 2195"/>
              <a:gd name="T83" fmla="*/ 874 h 1437"/>
              <a:gd name="T84" fmla="*/ 572 w 2195"/>
              <a:gd name="T85" fmla="*/ 950 h 1437"/>
              <a:gd name="T86" fmla="*/ 600 w 2195"/>
              <a:gd name="T87" fmla="*/ 1052 h 1437"/>
              <a:gd name="T88" fmla="*/ 630 w 2195"/>
              <a:gd name="T89" fmla="*/ 1169 h 1437"/>
              <a:gd name="T90" fmla="*/ 619 w 2195"/>
              <a:gd name="T91" fmla="*/ 1227 h 1437"/>
              <a:gd name="T92" fmla="*/ 578 w 2195"/>
              <a:gd name="T93" fmla="*/ 1238 h 1437"/>
              <a:gd name="T94" fmla="*/ 456 w 2195"/>
              <a:gd name="T95" fmla="*/ 1166 h 1437"/>
              <a:gd name="T96" fmla="*/ 358 w 2195"/>
              <a:gd name="T97" fmla="*/ 1097 h 1437"/>
              <a:gd name="T98" fmla="*/ 272 w 2195"/>
              <a:gd name="T99" fmla="*/ 1084 h 1437"/>
              <a:gd name="T100" fmla="*/ 255 w 2195"/>
              <a:gd name="T101" fmla="*/ 1164 h 1437"/>
              <a:gd name="T102" fmla="*/ 273 w 2195"/>
              <a:gd name="T103" fmla="*/ 1223 h 1437"/>
              <a:gd name="T104" fmla="*/ 290 w 2195"/>
              <a:gd name="T105" fmla="*/ 1254 h 1437"/>
              <a:gd name="T106" fmla="*/ 247 w 2195"/>
              <a:gd name="T107" fmla="*/ 1286 h 1437"/>
              <a:gd name="T108" fmla="*/ 193 w 2195"/>
              <a:gd name="T109" fmla="*/ 1321 h 1437"/>
              <a:gd name="T110" fmla="*/ 0 w 2195"/>
              <a:gd name="T111" fmla="*/ 1437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95" h="1437">
                <a:moveTo>
                  <a:pt x="2160" y="0"/>
                </a:moveTo>
                <a:cubicBezTo>
                  <a:pt x="2165" y="20"/>
                  <a:pt x="2188" y="97"/>
                  <a:pt x="2191" y="127"/>
                </a:cubicBezTo>
                <a:cubicBezTo>
                  <a:pt x="2195" y="156"/>
                  <a:pt x="2188" y="166"/>
                  <a:pt x="2176" y="177"/>
                </a:cubicBezTo>
                <a:cubicBezTo>
                  <a:pt x="2163" y="187"/>
                  <a:pt x="2144" y="200"/>
                  <a:pt x="2115" y="189"/>
                </a:cubicBezTo>
                <a:cubicBezTo>
                  <a:pt x="2087" y="178"/>
                  <a:pt x="2039" y="137"/>
                  <a:pt x="2005" y="112"/>
                </a:cubicBezTo>
                <a:cubicBezTo>
                  <a:pt x="1971" y="86"/>
                  <a:pt x="1940" y="51"/>
                  <a:pt x="1914" y="36"/>
                </a:cubicBezTo>
                <a:cubicBezTo>
                  <a:pt x="1888" y="22"/>
                  <a:pt x="1864" y="18"/>
                  <a:pt x="1847" y="24"/>
                </a:cubicBezTo>
                <a:cubicBezTo>
                  <a:pt x="1832" y="31"/>
                  <a:pt x="1820" y="46"/>
                  <a:pt x="1821" y="76"/>
                </a:cubicBezTo>
                <a:cubicBezTo>
                  <a:pt x="1822" y="106"/>
                  <a:pt x="1844" y="164"/>
                  <a:pt x="1855" y="204"/>
                </a:cubicBezTo>
                <a:cubicBezTo>
                  <a:pt x="1865" y="244"/>
                  <a:pt x="1879" y="286"/>
                  <a:pt x="1879" y="318"/>
                </a:cubicBezTo>
                <a:cubicBezTo>
                  <a:pt x="1882" y="348"/>
                  <a:pt x="1879" y="379"/>
                  <a:pt x="1864" y="391"/>
                </a:cubicBezTo>
                <a:cubicBezTo>
                  <a:pt x="1849" y="402"/>
                  <a:pt x="1822" y="393"/>
                  <a:pt x="1792" y="382"/>
                </a:cubicBezTo>
                <a:cubicBezTo>
                  <a:pt x="1765" y="369"/>
                  <a:pt x="1723" y="342"/>
                  <a:pt x="1691" y="319"/>
                </a:cubicBezTo>
                <a:cubicBezTo>
                  <a:pt x="1662" y="295"/>
                  <a:pt x="1636" y="258"/>
                  <a:pt x="1609" y="243"/>
                </a:cubicBezTo>
                <a:cubicBezTo>
                  <a:pt x="1583" y="229"/>
                  <a:pt x="1546" y="218"/>
                  <a:pt x="1530" y="228"/>
                </a:cubicBezTo>
                <a:cubicBezTo>
                  <a:pt x="1514" y="239"/>
                  <a:pt x="1510" y="271"/>
                  <a:pt x="1512" y="305"/>
                </a:cubicBezTo>
                <a:cubicBezTo>
                  <a:pt x="1513" y="340"/>
                  <a:pt x="1533" y="397"/>
                  <a:pt x="1541" y="436"/>
                </a:cubicBezTo>
                <a:cubicBezTo>
                  <a:pt x="1551" y="475"/>
                  <a:pt x="1564" y="515"/>
                  <a:pt x="1564" y="543"/>
                </a:cubicBezTo>
                <a:cubicBezTo>
                  <a:pt x="1565" y="572"/>
                  <a:pt x="1556" y="593"/>
                  <a:pt x="1543" y="603"/>
                </a:cubicBezTo>
                <a:cubicBezTo>
                  <a:pt x="1530" y="613"/>
                  <a:pt x="1508" y="617"/>
                  <a:pt x="1482" y="604"/>
                </a:cubicBezTo>
                <a:cubicBezTo>
                  <a:pt x="1456" y="591"/>
                  <a:pt x="1413" y="550"/>
                  <a:pt x="1382" y="529"/>
                </a:cubicBezTo>
                <a:cubicBezTo>
                  <a:pt x="1351" y="506"/>
                  <a:pt x="1325" y="483"/>
                  <a:pt x="1298" y="472"/>
                </a:cubicBezTo>
                <a:cubicBezTo>
                  <a:pt x="1272" y="458"/>
                  <a:pt x="1239" y="443"/>
                  <a:pt x="1225" y="452"/>
                </a:cubicBezTo>
                <a:cubicBezTo>
                  <a:pt x="1211" y="462"/>
                  <a:pt x="1209" y="498"/>
                  <a:pt x="1211" y="530"/>
                </a:cubicBezTo>
                <a:cubicBezTo>
                  <a:pt x="1212" y="561"/>
                  <a:pt x="1232" y="618"/>
                  <a:pt x="1238" y="636"/>
                </a:cubicBezTo>
                <a:cubicBezTo>
                  <a:pt x="1242" y="655"/>
                  <a:pt x="1234" y="622"/>
                  <a:pt x="1237" y="643"/>
                </a:cubicBezTo>
                <a:cubicBezTo>
                  <a:pt x="1241" y="663"/>
                  <a:pt x="1259" y="730"/>
                  <a:pt x="1258" y="760"/>
                </a:cubicBezTo>
                <a:cubicBezTo>
                  <a:pt x="1257" y="788"/>
                  <a:pt x="1245" y="811"/>
                  <a:pt x="1231" y="818"/>
                </a:cubicBezTo>
                <a:cubicBezTo>
                  <a:pt x="1217" y="824"/>
                  <a:pt x="1193" y="808"/>
                  <a:pt x="1175" y="801"/>
                </a:cubicBezTo>
                <a:cubicBezTo>
                  <a:pt x="1157" y="793"/>
                  <a:pt x="1141" y="783"/>
                  <a:pt x="1125" y="769"/>
                </a:cubicBezTo>
                <a:cubicBezTo>
                  <a:pt x="1107" y="756"/>
                  <a:pt x="1095" y="742"/>
                  <a:pt x="1069" y="724"/>
                </a:cubicBezTo>
                <a:cubicBezTo>
                  <a:pt x="1044" y="706"/>
                  <a:pt x="1004" y="671"/>
                  <a:pt x="973" y="661"/>
                </a:cubicBezTo>
                <a:cubicBezTo>
                  <a:pt x="945" y="648"/>
                  <a:pt x="908" y="641"/>
                  <a:pt x="891" y="653"/>
                </a:cubicBezTo>
                <a:cubicBezTo>
                  <a:pt x="874" y="666"/>
                  <a:pt x="875" y="697"/>
                  <a:pt x="876" y="730"/>
                </a:cubicBezTo>
                <a:cubicBezTo>
                  <a:pt x="879" y="763"/>
                  <a:pt x="895" y="812"/>
                  <a:pt x="907" y="847"/>
                </a:cubicBezTo>
                <a:cubicBezTo>
                  <a:pt x="918" y="882"/>
                  <a:pt x="939" y="913"/>
                  <a:pt x="946" y="940"/>
                </a:cubicBezTo>
                <a:cubicBezTo>
                  <a:pt x="950" y="968"/>
                  <a:pt x="948" y="995"/>
                  <a:pt x="942" y="1011"/>
                </a:cubicBezTo>
                <a:cubicBezTo>
                  <a:pt x="935" y="1027"/>
                  <a:pt x="925" y="1033"/>
                  <a:pt x="909" y="1034"/>
                </a:cubicBezTo>
                <a:cubicBezTo>
                  <a:pt x="891" y="1033"/>
                  <a:pt x="869" y="1024"/>
                  <a:pt x="842" y="1010"/>
                </a:cubicBezTo>
                <a:cubicBezTo>
                  <a:pt x="816" y="994"/>
                  <a:pt x="780" y="965"/>
                  <a:pt x="750" y="944"/>
                </a:cubicBezTo>
                <a:cubicBezTo>
                  <a:pt x="719" y="923"/>
                  <a:pt x="687" y="898"/>
                  <a:pt x="662" y="886"/>
                </a:cubicBezTo>
                <a:cubicBezTo>
                  <a:pt x="635" y="873"/>
                  <a:pt x="606" y="863"/>
                  <a:pt x="590" y="874"/>
                </a:cubicBezTo>
                <a:cubicBezTo>
                  <a:pt x="576" y="884"/>
                  <a:pt x="571" y="919"/>
                  <a:pt x="572" y="950"/>
                </a:cubicBezTo>
                <a:cubicBezTo>
                  <a:pt x="573" y="979"/>
                  <a:pt x="591" y="1015"/>
                  <a:pt x="600" y="1052"/>
                </a:cubicBezTo>
                <a:cubicBezTo>
                  <a:pt x="610" y="1088"/>
                  <a:pt x="627" y="1139"/>
                  <a:pt x="630" y="1169"/>
                </a:cubicBezTo>
                <a:cubicBezTo>
                  <a:pt x="632" y="1198"/>
                  <a:pt x="628" y="1215"/>
                  <a:pt x="619" y="1227"/>
                </a:cubicBezTo>
                <a:cubicBezTo>
                  <a:pt x="610" y="1238"/>
                  <a:pt x="604" y="1248"/>
                  <a:pt x="578" y="1238"/>
                </a:cubicBezTo>
                <a:cubicBezTo>
                  <a:pt x="550" y="1228"/>
                  <a:pt x="491" y="1190"/>
                  <a:pt x="456" y="1166"/>
                </a:cubicBezTo>
                <a:cubicBezTo>
                  <a:pt x="418" y="1143"/>
                  <a:pt x="389" y="1112"/>
                  <a:pt x="358" y="1097"/>
                </a:cubicBezTo>
                <a:cubicBezTo>
                  <a:pt x="329" y="1083"/>
                  <a:pt x="289" y="1073"/>
                  <a:pt x="272" y="1084"/>
                </a:cubicBezTo>
                <a:cubicBezTo>
                  <a:pt x="255" y="1096"/>
                  <a:pt x="255" y="1140"/>
                  <a:pt x="255" y="1164"/>
                </a:cubicBezTo>
                <a:cubicBezTo>
                  <a:pt x="255" y="1187"/>
                  <a:pt x="267" y="1208"/>
                  <a:pt x="273" y="1223"/>
                </a:cubicBezTo>
                <a:cubicBezTo>
                  <a:pt x="279" y="1237"/>
                  <a:pt x="293" y="1243"/>
                  <a:pt x="290" y="1254"/>
                </a:cubicBezTo>
                <a:cubicBezTo>
                  <a:pt x="286" y="1264"/>
                  <a:pt x="263" y="1275"/>
                  <a:pt x="247" y="1286"/>
                </a:cubicBezTo>
                <a:cubicBezTo>
                  <a:pt x="232" y="1297"/>
                  <a:pt x="234" y="1296"/>
                  <a:pt x="193" y="1321"/>
                </a:cubicBezTo>
                <a:cubicBezTo>
                  <a:pt x="152" y="1346"/>
                  <a:pt x="40" y="1413"/>
                  <a:pt x="0" y="1437"/>
                </a:cubicBezTo>
              </a:path>
            </a:pathLst>
          </a:custGeom>
          <a:noFill/>
          <a:ln w="25400" cap="flat">
            <a:solidFill>
              <a:srgbClr val="FF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44" name="Rectangle 4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  <a:noFill/>
          <a:ln/>
        </p:spPr>
        <p:txBody>
          <a:bodyPr/>
          <a:lstStyle/>
          <a:p>
            <a:r>
              <a:rPr lang="en-US" altLang="en-US" sz="3000">
                <a:latin typeface="Arial Black" pitchFamily="34" charset="0"/>
              </a:rPr>
              <a:t>Background Radio Waves &amp; Microwaves</a:t>
            </a:r>
          </a:p>
        </p:txBody>
      </p:sp>
      <p:sp>
        <p:nvSpPr>
          <p:cNvPr id="669745" name="Rectangle 49"/>
          <p:cNvSpPr>
            <a:spLocks noChangeArrowheads="1"/>
          </p:cNvSpPr>
          <p:nvPr/>
        </p:nvSpPr>
        <p:spPr bwMode="auto">
          <a:xfrm>
            <a:off x="4875213" y="762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As the universe expanded,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high energy gamma waves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became</a:t>
            </a: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 b="1" u="sng">
                <a:solidFill>
                  <a:srgbClr val="FF6600"/>
                </a:solidFill>
              </a:rPr>
              <a:t>stretched out</a:t>
            </a:r>
          </a:p>
        </p:txBody>
      </p:sp>
      <p:sp>
        <p:nvSpPr>
          <p:cNvPr id="669746" name="Rectangle 50"/>
          <p:cNvSpPr>
            <a:spLocks noChangeArrowheads="1"/>
          </p:cNvSpPr>
          <p:nvPr/>
        </p:nvSpPr>
        <p:spPr bwMode="auto">
          <a:xfrm>
            <a:off x="4646613" y="914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After 10 billion years, these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waves stretched out even 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more, eventually becoming </a:t>
            </a:r>
          </a:p>
          <a:p>
            <a:pPr algn="ctr"/>
            <a:r>
              <a:rPr lang="en-US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microwaves</a:t>
            </a: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and </a:t>
            </a:r>
            <a:r>
              <a:rPr lang="en-US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radio waves</a:t>
            </a:r>
          </a:p>
        </p:txBody>
      </p:sp>
      <p:sp>
        <p:nvSpPr>
          <p:cNvPr id="669747" name="Rectangle 51"/>
          <p:cNvSpPr>
            <a:spLocks noChangeArrowheads="1"/>
          </p:cNvSpPr>
          <p:nvPr/>
        </p:nvSpPr>
        <p:spPr bwMode="auto">
          <a:xfrm>
            <a:off x="4646613" y="9144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These </a:t>
            </a:r>
            <a:r>
              <a:rPr lang="en-US" altLang="en-US" sz="2400" b="1">
                <a:solidFill>
                  <a:srgbClr val="FFCC00"/>
                </a:solidFill>
              </a:rPr>
              <a:t>microwaves</a:t>
            </a:r>
            <a:r>
              <a:rPr lang="en-US" altLang="en-US" sz="2400" b="1">
                <a:solidFill>
                  <a:schemeClr val="bg1"/>
                </a:solidFill>
              </a:rPr>
              <a:t> and </a:t>
            </a:r>
            <a:r>
              <a:rPr lang="en-US" altLang="en-US" sz="2400" b="1">
                <a:solidFill>
                  <a:srgbClr val="FFCC00"/>
                </a:solidFill>
              </a:rPr>
              <a:t>radio waves</a:t>
            </a:r>
            <a:r>
              <a:rPr lang="en-US" altLang="en-US" sz="24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makeup the background radiation scientists</a:t>
            </a:r>
          </a:p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have detected drifting through space</a:t>
            </a:r>
            <a:r>
              <a:rPr lang="en-US" altLang="en-US" sz="2000" b="1">
                <a:solidFill>
                  <a:schemeClr val="bg1"/>
                </a:solidFill>
              </a:rPr>
              <a:t> </a:t>
            </a:r>
            <a:r>
              <a:rPr lang="en-US" altLang="en-US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2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00"/>
                                        <p:tgtEl>
                                          <p:spTgt spid="66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2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2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2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2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2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6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6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6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6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669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300"/>
                                        <p:tgtEl>
                                          <p:spTgt spid="66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300"/>
                                        <p:tgtEl>
                                          <p:spTgt spid="6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300"/>
                                        <p:tgtEl>
                                          <p:spTgt spid="6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300"/>
                                        <p:tgtEl>
                                          <p:spTgt spid="6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300"/>
                                        <p:tgtEl>
                                          <p:spTgt spid="66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300"/>
                                        <p:tgtEl>
                                          <p:spTgt spid="66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300"/>
                                        <p:tgtEl>
                                          <p:spTgt spid="66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300"/>
                                        <p:tgtEl>
                                          <p:spTgt spid="66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6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18" grpId="0" animBg="1"/>
      <p:bldP spid="669718" grpId="1" animBg="1"/>
      <p:bldP spid="669719" grpId="0" animBg="1"/>
      <p:bldP spid="669719" grpId="1" animBg="1"/>
      <p:bldP spid="669720" grpId="0" animBg="1"/>
      <p:bldP spid="669720" grpId="1" animBg="1"/>
      <p:bldP spid="669721" grpId="0" animBg="1"/>
      <p:bldP spid="669721" grpId="1" animBg="1"/>
      <p:bldP spid="669722" grpId="0" animBg="1"/>
      <p:bldP spid="669722" grpId="1" animBg="1"/>
      <p:bldP spid="669723" grpId="0" animBg="1"/>
      <p:bldP spid="669723" grpId="1" animBg="1"/>
      <p:bldP spid="669724" grpId="0" animBg="1"/>
      <p:bldP spid="669724" grpId="1" animBg="1"/>
      <p:bldP spid="669725" grpId="0" animBg="1"/>
      <p:bldP spid="669725" grpId="1" animBg="1"/>
      <p:bldP spid="669727" grpId="0" animBg="1"/>
      <p:bldP spid="669727" grpId="1" animBg="1"/>
      <p:bldP spid="669728" grpId="0" animBg="1"/>
      <p:bldP spid="669728" grpId="1" animBg="1"/>
      <p:bldP spid="669729" grpId="0" animBg="1"/>
      <p:bldP spid="669729" grpId="1" animBg="1"/>
      <p:bldP spid="669730" grpId="0" animBg="1"/>
      <p:bldP spid="669730" grpId="1" animBg="1"/>
      <p:bldP spid="669731" grpId="0" animBg="1"/>
      <p:bldP spid="669731" grpId="1" animBg="1"/>
      <p:bldP spid="669732" grpId="0" animBg="1"/>
      <p:bldP spid="669732" grpId="1" animBg="1"/>
      <p:bldP spid="669733" grpId="0" animBg="1"/>
      <p:bldP spid="669733" grpId="1" animBg="1"/>
      <p:bldP spid="669734" grpId="0" animBg="1"/>
      <p:bldP spid="669734" grpId="1" animBg="1"/>
      <p:bldP spid="669735" grpId="0"/>
      <p:bldP spid="669735" grpId="1"/>
      <p:bldP spid="669736" grpId="0" animBg="1"/>
      <p:bldP spid="669737" grpId="0" animBg="1"/>
      <p:bldP spid="669738" grpId="0" animBg="1"/>
      <p:bldP spid="669739" grpId="0" animBg="1"/>
      <p:bldP spid="669740" grpId="0" animBg="1"/>
      <p:bldP spid="669741" grpId="0" animBg="1"/>
      <p:bldP spid="669742" grpId="0" animBg="1"/>
      <p:bldP spid="669743" grpId="0" animBg="1"/>
      <p:bldP spid="669745" grpId="0"/>
      <p:bldP spid="669745" grpId="1"/>
      <p:bldP spid="669746" grpId="0"/>
      <p:bldP spid="669746" grpId="1"/>
      <p:bldP spid="6697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lack" pitchFamily="34" charset="0"/>
              </a:rPr>
              <a:t>Galaxies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45720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We are on earth, all going around the sun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However, does the sun orbit anything?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 sun is one star among many in our Galaxy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solidFill>
                  <a:srgbClr val="FFFF99"/>
                </a:solidFill>
              </a:rPr>
              <a:t>A galaxy is a group of billions of stars, gas and dust held together by gravity</a:t>
            </a:r>
          </a:p>
        </p:txBody>
      </p:sp>
      <p:pic>
        <p:nvPicPr>
          <p:cNvPr id="654340" name="Picture 4" descr="pla0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3561">
            <a:off x="381000" y="609600"/>
            <a:ext cx="2743200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4341" name="Picture 5" descr="galaxy567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4290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our </a:t>
            </a:r>
            <a:r>
              <a:rPr lang="en-US" dirty="0"/>
              <a:t>u</a:t>
            </a:r>
            <a:r>
              <a:rPr lang="en-US" dirty="0" smtClean="0"/>
              <a:t>niverse and galaxy were formed?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name of our galaxy?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Billions and Billions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1910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/>
              <a:t>When we look out into deep space we see billions of galaxies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Each galaxy contains billions of stars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So space is made mostly up of star and galaxies</a:t>
            </a:r>
          </a:p>
        </p:txBody>
      </p:sp>
      <p:pic>
        <p:nvPicPr>
          <p:cNvPr id="65536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371600"/>
            <a:ext cx="43878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823" r="16667" b="5882"/>
          <a:stretch>
            <a:fillRect/>
          </a:stretch>
        </p:blipFill>
        <p:spPr bwMode="auto">
          <a:xfrm>
            <a:off x="-2209800" y="525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u="sng">
                <a:latin typeface="Arial Black" pitchFamily="34" charset="0"/>
              </a:rPr>
              <a:t>Galaxies:</a:t>
            </a:r>
            <a:r>
              <a:rPr lang="en-US" altLang="en-US"/>
              <a:t> </a:t>
            </a:r>
            <a:r>
              <a:rPr lang="en-US" altLang="en-US">
                <a:latin typeface="Arial Black" pitchFamily="34" charset="0"/>
              </a:rPr>
              <a:t>4 Types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r>
              <a:rPr lang="en-US" altLang="en-US" sz="2800">
                <a:solidFill>
                  <a:srgbClr val="FFFF99"/>
                </a:solidFill>
              </a:rPr>
              <a:t>A galaxy is a group of billions of stars, gas and dust held together by gravity</a:t>
            </a:r>
          </a:p>
          <a:p>
            <a:r>
              <a:rPr lang="en-US" altLang="en-US" sz="2800">
                <a:solidFill>
                  <a:srgbClr val="FFFF99"/>
                </a:solidFill>
              </a:rPr>
              <a:t>We classify galaxies into 4 types: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533400" y="2133600"/>
            <a:ext cx="8153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2800">
              <a:solidFill>
                <a:srgbClr val="FFFF99"/>
              </a:solidFill>
            </a:endParaRPr>
          </a:p>
          <a:p>
            <a:pPr>
              <a:buFontTx/>
              <a:buNone/>
            </a:pPr>
            <a:r>
              <a:rPr lang="en-US" altLang="en-US" sz="2800" u="sng"/>
              <a:t>Elliptical:</a:t>
            </a:r>
            <a:r>
              <a:rPr lang="en-US" altLang="en-US" sz="2800"/>
              <a:t> sphererical or oval shaped more   	    common</a:t>
            </a:r>
          </a:p>
        </p:txBody>
      </p:sp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533400" y="22098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2800" dirty="0">
              <a:solidFill>
                <a:srgbClr val="FFFF99"/>
              </a:solidFill>
            </a:endParaRPr>
          </a:p>
          <a:p>
            <a:pPr>
              <a:buFontTx/>
              <a:buNone/>
            </a:pPr>
            <a:r>
              <a:rPr lang="en-US" altLang="en-US" sz="2800" u="sng" dirty="0"/>
              <a:t>Irregular:</a:t>
            </a:r>
            <a:r>
              <a:rPr lang="en-US" altLang="en-US" sz="2800" dirty="0"/>
              <a:t> small irregular shaped less </a:t>
            </a:r>
          </a:p>
          <a:p>
            <a:pPr>
              <a:buFontTx/>
              <a:buNone/>
            </a:pPr>
            <a:r>
              <a:rPr lang="en-US" altLang="en-US" sz="2800" dirty="0"/>
              <a:t>		    common</a:t>
            </a:r>
          </a:p>
        </p:txBody>
      </p:sp>
      <p:pic>
        <p:nvPicPr>
          <p:cNvPr id="6563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6796"/>
          <a:stretch>
            <a:fillRect/>
          </a:stretch>
        </p:blipFill>
        <p:spPr bwMode="auto">
          <a:xfrm rot="3397112">
            <a:off x="3162300" y="37719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2" name="Picture 8"/>
          <p:cNvPicPr>
            <a:picLocks noChangeAspect="1" noChangeArrowheads="1"/>
          </p:cNvPicPr>
          <p:nvPr/>
        </p:nvPicPr>
        <p:blipFill>
          <a:blip r:embed="rId4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9877" r="7408" b="6172"/>
          <a:stretch>
            <a:fillRect/>
          </a:stretch>
        </p:blipFill>
        <p:spPr bwMode="auto">
          <a:xfrm>
            <a:off x="6248400" y="39624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1242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6394" name="Picture 10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/>
          <a:stretch>
            <a:fillRect/>
          </a:stretch>
        </p:blipFill>
        <p:spPr bwMode="auto">
          <a:xfrm rot="939602">
            <a:off x="4572000" y="41910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533400" y="2667000"/>
            <a:ext cx="8153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u="sng"/>
              <a:t>Barred spiral:</a:t>
            </a:r>
            <a:r>
              <a:rPr lang="en-US" altLang="en-US" sz="2800"/>
              <a:t> same as spiral but has </a:t>
            </a:r>
          </a:p>
          <a:p>
            <a:pPr>
              <a:buFontTx/>
              <a:buNone/>
            </a:pPr>
            <a:r>
              <a:rPr lang="en-US" altLang="en-US" sz="2800"/>
              <a:t>             bar going through the middle of it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656396" name="Rectangle 12"/>
          <p:cNvSpPr>
            <a:spLocks noChangeArrowheads="1"/>
          </p:cNvSpPr>
          <p:nvPr/>
        </p:nvSpPr>
        <p:spPr bwMode="auto">
          <a:xfrm>
            <a:off x="533400" y="2667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u="sng"/>
              <a:t>Spiral:</a:t>
            </a:r>
            <a:r>
              <a:rPr lang="en-US" altLang="en-US" sz="2800"/>
              <a:t>  disc shaped, have long spiral arms</a:t>
            </a:r>
          </a:p>
        </p:txBody>
      </p:sp>
      <p:pic>
        <p:nvPicPr>
          <p:cNvPr id="65639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5000"/>
          <a:stretch>
            <a:fillRect/>
          </a:stretch>
        </p:blipFill>
        <p:spPr bwMode="auto">
          <a:xfrm rot="594234">
            <a:off x="1219200" y="4267200"/>
            <a:ext cx="3124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398" name="Picture 14"/>
          <p:cNvPicPr>
            <a:picLocks noChangeAspect="1" noChangeArrowheads="1"/>
          </p:cNvPicPr>
          <p:nvPr/>
        </p:nvPicPr>
        <p:blipFill>
          <a:blip r:embed="rId8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437">
            <a:off x="6053137" y="3471863"/>
            <a:ext cx="26765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399" name="Picture 15"/>
          <p:cNvPicPr>
            <a:picLocks noChangeAspect="1" noChangeArrowheads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3" r="7751" b="13637"/>
          <a:stretch>
            <a:fillRect/>
          </a:stretch>
        </p:blipFill>
        <p:spPr bwMode="auto">
          <a:xfrm>
            <a:off x="381000" y="3886200"/>
            <a:ext cx="2286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400" name="Picture 1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11345" r="37149" b="42110"/>
          <a:stretch>
            <a:fillRect/>
          </a:stretch>
        </p:blipFill>
        <p:spPr bwMode="auto">
          <a:xfrm>
            <a:off x="2667000" y="4419600"/>
            <a:ext cx="27432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401" name="Picture 17"/>
          <p:cNvPicPr>
            <a:picLocks noChangeAspect="1" noChangeArrowheads="1"/>
          </p:cNvPicPr>
          <p:nvPr/>
        </p:nvPicPr>
        <p:blipFill>
          <a:blip r:embed="rId1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402" name="Picture 18"/>
          <p:cNvPicPr>
            <a:picLocks noChangeAspect="1" noChangeArrowheads="1"/>
          </p:cNvPicPr>
          <p:nvPr/>
        </p:nvPicPr>
        <p:blipFill>
          <a:blip r:embed="rId1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3352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403" name="Picture 19"/>
          <p:cNvPicPr>
            <a:picLocks noChangeAspect="1" noChangeArrowheads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13158"/>
          <a:stretch>
            <a:fillRect/>
          </a:stretch>
        </p:blipFill>
        <p:spPr bwMode="auto">
          <a:xfrm>
            <a:off x="533400" y="3886200"/>
            <a:ext cx="274320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5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5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9" grpId="0"/>
      <p:bldP spid="656389" grpId="1"/>
      <p:bldP spid="656390" grpId="0"/>
      <p:bldP spid="656395" grpId="0"/>
      <p:bldP spid="656395" grpId="1"/>
      <p:bldP spid="656396" grpId="0"/>
      <p:bldP spid="65639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5334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Milky Way Galaxy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Contains around 500 billion stars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visible disk of stars is about 100,000 light years across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sun is located 30,000 light years out from its center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All stars orbit around the central region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Based on a distance of 30,000 light-years and a speed of 235 kilometers a second, the sun orbits around the center of the galaxy once every 240 million years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65843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 altLang="en-US" sz="4000">
                <a:latin typeface="Arial Black" pitchFamily="34" charset="0"/>
              </a:rPr>
              <a:t>Milky Way Continued…..</a:t>
            </a:r>
          </a:p>
        </p:txBody>
      </p:sp>
      <p:sp>
        <p:nvSpPr>
          <p:cNvPr id="65945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800"/>
              <a:t>The Milky Way is usually classified as a spiral galaxy</a:t>
            </a:r>
          </a:p>
          <a:p>
            <a:r>
              <a:rPr lang="en-US" altLang="en-US" sz="2800"/>
              <a:t>It is difficult to know for sure because it is impossible to see our galaxy from the outside</a:t>
            </a:r>
          </a:p>
          <a:p>
            <a:r>
              <a:rPr lang="en-US" altLang="en-US" sz="2800"/>
              <a:t>You can see the Milky Way stretching across the night sky as a faint band of light</a:t>
            </a:r>
          </a:p>
          <a:p>
            <a:r>
              <a:rPr lang="en-US" altLang="en-US" sz="2800"/>
              <a:t>All of the stars you can see in the night sky belong to the Milky Way</a:t>
            </a:r>
          </a:p>
        </p:txBody>
      </p:sp>
      <p:pic>
        <p:nvPicPr>
          <p:cNvPr id="65945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 descr="milky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173788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6477000" y="2133600"/>
            <a:ext cx="2895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Our Sun</a:t>
            </a:r>
          </a:p>
          <a:p>
            <a:pPr algn="ctr"/>
            <a:r>
              <a:rPr lang="en-US" alt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is 1 star</a:t>
            </a:r>
          </a:p>
          <a:p>
            <a:pPr algn="ctr"/>
            <a:r>
              <a:rPr lang="en-US" alt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among </a:t>
            </a:r>
          </a:p>
          <a:p>
            <a:pPr algn="ctr"/>
            <a:r>
              <a:rPr lang="en-US" alt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500 billion</a:t>
            </a:r>
            <a:r>
              <a:rPr lang="en-US" altLang="en-US" sz="36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pic>
        <p:nvPicPr>
          <p:cNvPr id="660484" name="Picture 4" descr="sun1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28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485" name="Picture 5" descr="MMAG00342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1432">
            <a:off x="2743200" y="243840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0486" name="Picture 6" descr="MMAG00342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1800" y="2590800"/>
            <a:ext cx="10668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2819400" y="2133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Our Milky Way </a:t>
            </a:r>
          </a:p>
          <a:p>
            <a:pPr algn="ctr"/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galaxy is 100,000 </a:t>
            </a:r>
          </a:p>
          <a:p>
            <a:pPr algn="ctr"/>
            <a:r>
              <a:rPr lang="en-US" altLang="en-US" sz="320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light years across</a:t>
            </a:r>
          </a:p>
        </p:txBody>
      </p:sp>
      <p:pic>
        <p:nvPicPr>
          <p:cNvPr id="660488" name="Picture 8" descr="MMAG00342_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0668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3276600" y="5334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Our Sun and </a:t>
            </a:r>
          </a:p>
          <a:p>
            <a:pPr algn="ctr"/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Solar System</a:t>
            </a:r>
          </a:p>
          <a:p>
            <a:pPr algn="ctr"/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Is located 26,000 </a:t>
            </a:r>
          </a:p>
          <a:p>
            <a:pPr algn="ctr"/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Light years form </a:t>
            </a:r>
          </a:p>
          <a:p>
            <a:pPr algn="ctr"/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charset="0"/>
              </a:rPr>
              <a:t>Our galactic center</a:t>
            </a:r>
          </a:p>
        </p:txBody>
      </p:sp>
    </p:spTree>
    <p:extLst>
      <p:ext uri="{BB962C8B-B14F-4D97-AF65-F5344CB8AC3E}">
        <p14:creationId xmlns:p14="http://schemas.microsoft.com/office/powerpoint/2010/main" val="17974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L -0.28333 0.0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6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33 0.03334 C -0.30886 0.03079 -0.3342 0.02824 -0.36285 0.08241 C -0.39149 0.13658 -0.41146 0.2882 -0.45538 0.3588 C -0.49931 0.4294 -0.56406 0.49861 -0.62604 0.50602 C -0.68802 0.51343 -0.79392 0.42107 -0.82743 0.40394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6048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6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6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/>
      <p:bldP spid="660483" grpId="1"/>
      <p:bldP spid="660487" grpId="0"/>
      <p:bldP spid="660489" grpId="0"/>
      <p:bldP spid="66048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Final Draft 11/12/2014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Extra Credit Opportunity</a:t>
            </a:r>
          </a:p>
        </p:txBody>
      </p:sp>
    </p:spTree>
    <p:extLst>
      <p:ext uri="{BB962C8B-B14F-4D97-AF65-F5344CB8AC3E}">
        <p14:creationId xmlns:p14="http://schemas.microsoft.com/office/powerpoint/2010/main" val="9454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 Black" pitchFamily="34" charset="0"/>
              </a:rPr>
              <a:t>Galaxies &amp; The Big Bang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Looking beyond our realm of understanding in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610600" cy="914400"/>
          </a:xfrm>
        </p:spPr>
        <p:txBody>
          <a:bodyPr/>
          <a:lstStyle/>
          <a:p>
            <a:r>
              <a:rPr lang="en-US" altLang="en-US" sz="3400" i="1" dirty="0">
                <a:latin typeface="Arial Black" pitchFamily="34" charset="0"/>
              </a:rPr>
              <a:t>Topic:</a:t>
            </a:r>
            <a:r>
              <a:rPr lang="en-US" altLang="en-US" sz="3400" dirty="0"/>
              <a:t>  </a:t>
            </a:r>
            <a:r>
              <a:rPr lang="en-US" altLang="en-US" sz="3400" dirty="0">
                <a:latin typeface="Arial Black" pitchFamily="34" charset="0"/>
              </a:rPr>
              <a:t>Galaxies &amp; The Big Bang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27238"/>
            <a:ext cx="8077200" cy="4830762"/>
          </a:xfrm>
        </p:spPr>
        <p:txBody>
          <a:bodyPr/>
          <a:lstStyle/>
          <a:p>
            <a:r>
              <a:rPr lang="en-US" altLang="en-US"/>
              <a:t>Objectives:  </a:t>
            </a:r>
            <a:r>
              <a:rPr lang="en-US" altLang="en-US" sz="2000" b="1" i="1"/>
              <a:t>Day 4 of 4</a:t>
            </a:r>
            <a:endParaRPr lang="en-US" altLang="en-US"/>
          </a:p>
          <a:p>
            <a:r>
              <a:rPr lang="en-US" altLang="en-US"/>
              <a:t>I will be able to define a galaxy and classify the 3 different types of galaxies</a:t>
            </a:r>
          </a:p>
          <a:p>
            <a:r>
              <a:rPr lang="en-US" altLang="en-US"/>
              <a:t>I will understand the Big Bang theory and the evidence supporting it</a:t>
            </a:r>
          </a:p>
          <a:p>
            <a:endParaRPr lang="en-US" altLang="en-US"/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b="1" i="1">
                <a:latin typeface="Arial Black" pitchFamily="34" charset="0"/>
              </a:rPr>
              <a:t>Unit:</a:t>
            </a:r>
            <a:r>
              <a:rPr lang="en-US" altLang="en-US">
                <a:latin typeface="Arial Black" pitchFamily="34" charset="0"/>
              </a:rPr>
              <a:t>  Stars &amp; Galaxies</a:t>
            </a:r>
          </a:p>
        </p:txBody>
      </p:sp>
    </p:spTree>
    <p:extLst>
      <p:ext uri="{BB962C8B-B14F-4D97-AF65-F5344CB8AC3E}">
        <p14:creationId xmlns:p14="http://schemas.microsoft.com/office/powerpoint/2010/main" val="2951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Big Bang Theory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800600" cy="4648200"/>
          </a:xfrm>
        </p:spPr>
        <p:txBody>
          <a:bodyPr/>
          <a:lstStyle/>
          <a:p>
            <a:r>
              <a:rPr lang="en-US" altLang="en-US" sz="2800" dirty="0"/>
              <a:t>It is believed our </a:t>
            </a:r>
            <a:r>
              <a:rPr lang="en-US" altLang="en-US" sz="2800" dirty="0" smtClean="0"/>
              <a:t>universe </a:t>
            </a:r>
            <a:r>
              <a:rPr lang="en-US" altLang="en-US" sz="2800" dirty="0"/>
              <a:t>formed </a:t>
            </a:r>
            <a:r>
              <a:rPr lang="en-US" altLang="en-US" sz="2400" dirty="0"/>
              <a:t>10–20</a:t>
            </a:r>
            <a:r>
              <a:rPr lang="en-US" altLang="en-US" sz="2800" dirty="0"/>
              <a:t> billion years ago</a:t>
            </a:r>
          </a:p>
          <a:p>
            <a:r>
              <a:rPr lang="en-US" altLang="en-US" sz="2800" dirty="0"/>
              <a:t>All matter existed in an incredibly hot dense state of hydrogen and helium</a:t>
            </a:r>
          </a:p>
          <a:p>
            <a:r>
              <a:rPr lang="en-US" altLang="en-US" sz="2800" dirty="0"/>
              <a:t>After it exploded, it expanded &amp; cooled into stars &amp; galaxies</a:t>
            </a:r>
          </a:p>
        </p:txBody>
      </p:sp>
      <p:pic>
        <p:nvPicPr>
          <p:cNvPr id="662531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55" y="2514600"/>
            <a:ext cx="4095679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Big Bang Theory</a:t>
            </a:r>
          </a:p>
        </p:txBody>
      </p:sp>
      <p:sp>
        <p:nvSpPr>
          <p:cNvPr id="66355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572000" cy="5181600"/>
          </a:xfrm>
        </p:spPr>
        <p:txBody>
          <a:bodyPr/>
          <a:lstStyle/>
          <a:p>
            <a:pPr marL="609600" indent="-609600"/>
            <a:r>
              <a:rPr lang="en-US" altLang="en-US"/>
              <a:t>The big bang theory or model states that all matter in the universe was released in a massive expansion of time and space about 10-20 billion years ago</a:t>
            </a:r>
          </a:p>
        </p:txBody>
      </p:sp>
      <p:pic>
        <p:nvPicPr>
          <p:cNvPr id="663555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93603"/>
            <a:ext cx="4095679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3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78" name="Group 2"/>
          <p:cNvGrpSpPr>
            <a:grpSpLocks/>
          </p:cNvGrpSpPr>
          <p:nvPr/>
        </p:nvGrpSpPr>
        <p:grpSpPr bwMode="auto">
          <a:xfrm>
            <a:off x="-3200400" y="-914400"/>
            <a:ext cx="2133600" cy="2133600"/>
            <a:chOff x="288" y="-192"/>
            <a:chExt cx="5472" cy="5376"/>
          </a:xfrm>
        </p:grpSpPr>
        <p:pic>
          <p:nvPicPr>
            <p:cNvPr id="66457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43007" r="72592" b="44348"/>
            <a:stretch>
              <a:fillRect/>
            </a:stretch>
          </p:blipFill>
          <p:spPr bwMode="auto">
            <a:xfrm>
              <a:off x="2041" y="3909"/>
              <a:ext cx="691" cy="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>
              <a:off x="2519" y="2282"/>
              <a:ext cx="1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>
              <a:off x="2998" y="1857"/>
              <a:ext cx="21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>
              <a:off x="2626" y="2528"/>
              <a:ext cx="19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>
              <a:off x="3210" y="2070"/>
              <a:ext cx="220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>
              <a:off x="2891" y="2282"/>
              <a:ext cx="166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>
              <a:off x="2891" y="2441"/>
              <a:ext cx="1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6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>
              <a:off x="2466" y="2070"/>
              <a:ext cx="1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7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>
              <a:off x="3051" y="2687"/>
              <a:ext cx="1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8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>
              <a:off x="3051" y="2176"/>
              <a:ext cx="11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89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-1617773">
              <a:off x="3263" y="2495"/>
              <a:ext cx="26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0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3735872">
              <a:off x="3068" y="2369"/>
              <a:ext cx="1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1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>
              <a:off x="2626" y="1910"/>
              <a:ext cx="18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2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-2187433">
              <a:off x="3419" y="2630"/>
              <a:ext cx="30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3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>
              <a:off x="3353" y="1673"/>
              <a:ext cx="262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4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1825831">
              <a:off x="2340" y="2735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5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>
              <a:off x="3552" y="2188"/>
              <a:ext cx="29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6" name="Picture 2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567740">
              <a:off x="3486" y="1968"/>
              <a:ext cx="332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7" name="Picture 2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>
              <a:off x="2838" y="2953"/>
              <a:ext cx="305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8" name="Picture 2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43007" r="72592" b="44348"/>
            <a:stretch>
              <a:fillRect/>
            </a:stretch>
          </p:blipFill>
          <p:spPr bwMode="auto">
            <a:xfrm rot="-1541537">
              <a:off x="2100" y="2430"/>
              <a:ext cx="372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599" name="Picture 2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>
              <a:off x="3210" y="2900"/>
              <a:ext cx="26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0" name="Picture 2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-1047665">
              <a:off x="2161" y="1821"/>
              <a:ext cx="233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1" name="Picture 2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 rot="1158378">
              <a:off x="2425" y="1526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2" name="Picture 2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-1253240">
              <a:off x="2094" y="2115"/>
              <a:ext cx="331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3" name="Picture 27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-3676781">
              <a:off x="2757" y="1379"/>
              <a:ext cx="30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4" name="Picture 28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>
              <a:off x="3088" y="1526"/>
              <a:ext cx="234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5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>
              <a:off x="2785" y="1751"/>
              <a:ext cx="1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6" name="Picture 3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3735872">
              <a:off x="2803" y="2052"/>
              <a:ext cx="1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7" name="Picture 3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3735872">
              <a:off x="2803" y="2722"/>
              <a:ext cx="17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8" name="Picture 3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1025192">
              <a:off x="2785" y="3378"/>
              <a:ext cx="538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09" name="Picture 3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 rot="3212625">
              <a:off x="3989" y="2344"/>
              <a:ext cx="46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0" name="Picture 34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5038456">
              <a:off x="1401" y="2000"/>
              <a:ext cx="573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1" name="Picture 35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 rot="3212625">
              <a:off x="3399" y="3114"/>
              <a:ext cx="528" cy="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2" name="Picture 36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-592408">
              <a:off x="3745" y="2895"/>
              <a:ext cx="59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3" name="Picture 37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3212625">
              <a:off x="1654" y="2809"/>
              <a:ext cx="544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4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43007" r="72592" b="44348"/>
            <a:stretch>
              <a:fillRect/>
            </a:stretch>
          </p:blipFill>
          <p:spPr bwMode="auto">
            <a:xfrm rot="1671087">
              <a:off x="1593" y="1367"/>
              <a:ext cx="665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5" name="Picture 39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 rot="3212625">
              <a:off x="2210" y="3316"/>
              <a:ext cx="471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6" name="Picture 4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2164959">
              <a:off x="2535" y="755"/>
              <a:ext cx="41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7" name="Picture 41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 rot="4371003">
              <a:off x="3191" y="847"/>
              <a:ext cx="438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8" name="Picture 4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1959385">
              <a:off x="2070" y="1039"/>
              <a:ext cx="59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19" name="Picture 43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-464156">
              <a:off x="3635" y="1253"/>
              <a:ext cx="502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0" name="Picture 44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3212625">
              <a:off x="3937" y="1854"/>
              <a:ext cx="418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1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1025192">
              <a:off x="2626" y="3909"/>
              <a:ext cx="925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2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 rot="3212625">
              <a:off x="4158" y="827"/>
              <a:ext cx="607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3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4816299">
              <a:off x="3427" y="-19"/>
              <a:ext cx="779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 rot="3212625">
              <a:off x="3856" y="3529"/>
              <a:ext cx="823" cy="1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5" name="Picture 4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2359439">
              <a:off x="4379" y="3271"/>
              <a:ext cx="928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6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7571671">
              <a:off x="1193" y="3270"/>
              <a:ext cx="850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43007" r="72592" b="44348"/>
            <a:stretch>
              <a:fillRect/>
            </a:stretch>
          </p:blipFill>
          <p:spPr bwMode="auto">
            <a:xfrm rot="-2889030">
              <a:off x="1353" y="327"/>
              <a:ext cx="90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8" name="Picture 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" t="41960" r="85001" b="43468"/>
            <a:stretch>
              <a:fillRect/>
            </a:stretch>
          </p:blipFill>
          <p:spPr bwMode="auto">
            <a:xfrm rot="3212625">
              <a:off x="750" y="2729"/>
              <a:ext cx="686" cy="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29" name="Picture 53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300333">
              <a:off x="2413" y="-75"/>
              <a:ext cx="720" cy="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30" name="Picture 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00" t="15892" r="20001" b="60271"/>
            <a:stretch>
              <a:fillRect/>
            </a:stretch>
          </p:blipFill>
          <p:spPr bwMode="auto">
            <a:xfrm rot="5226202">
              <a:off x="713" y="1015"/>
              <a:ext cx="683" cy="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31" name="Picture 5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49" t="41534" r="42938" b="43224"/>
            <a:stretch>
              <a:fillRect/>
            </a:stretch>
          </p:blipFill>
          <p:spPr bwMode="auto">
            <a:xfrm rot="12278600">
              <a:off x="341" y="1943"/>
              <a:ext cx="1019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32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0" t="18059" r="33813" b="62077"/>
            <a:stretch>
              <a:fillRect/>
            </a:stretch>
          </p:blipFill>
          <p:spPr bwMode="auto">
            <a:xfrm rot="-464156">
              <a:off x="4379" y="1465"/>
              <a:ext cx="862" cy="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4633" name="Picture 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1" t="60873" r="33891" b="18736"/>
            <a:stretch>
              <a:fillRect/>
            </a:stretch>
          </p:blipFill>
          <p:spPr bwMode="auto">
            <a:xfrm rot="5874287">
              <a:off x="4656" y="2448"/>
              <a:ext cx="651" cy="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4634" name="Oval 58"/>
            <p:cNvSpPr>
              <a:spLocks noChangeArrowheads="1"/>
            </p:cNvSpPr>
            <p:nvPr/>
          </p:nvSpPr>
          <p:spPr bwMode="auto">
            <a:xfrm>
              <a:off x="288" y="-192"/>
              <a:ext cx="5472" cy="5376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13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tri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64635" name="Picture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43007" r="72592" b="44348"/>
          <a:stretch>
            <a:fillRect/>
          </a:stretch>
        </p:blipFill>
        <p:spPr bwMode="auto">
          <a:xfrm>
            <a:off x="4800600" y="2667000"/>
            <a:ext cx="2682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36" name="Picture 60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1025192">
            <a:off x="4724400" y="2514600"/>
            <a:ext cx="209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37" name="Picture 61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60873" r="33891" b="18736"/>
          <a:stretch>
            <a:fillRect/>
          </a:stretch>
        </p:blipFill>
        <p:spPr bwMode="auto">
          <a:xfrm>
            <a:off x="4572000" y="2438400"/>
            <a:ext cx="1984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38" name="Picture 6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3532554">
            <a:off x="4279900" y="2806700"/>
            <a:ext cx="2159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39" name="Picture 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43007" r="72592" b="44348"/>
          <a:stretch>
            <a:fillRect/>
          </a:stretch>
        </p:blipFill>
        <p:spPr bwMode="auto">
          <a:xfrm rot="1671087">
            <a:off x="4343400" y="2514600"/>
            <a:ext cx="25876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0" name="Picture 64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41960" r="85001" b="43468"/>
          <a:stretch>
            <a:fillRect/>
          </a:stretch>
        </p:blipFill>
        <p:spPr bwMode="auto">
          <a:xfrm rot="3212625">
            <a:off x="4878387" y="2817813"/>
            <a:ext cx="1873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1" name="Picture 65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60873" r="33891" b="18736"/>
          <a:stretch>
            <a:fillRect/>
          </a:stretch>
        </p:blipFill>
        <p:spPr bwMode="auto">
          <a:xfrm rot="2164959">
            <a:off x="4800600" y="3048000"/>
            <a:ext cx="1635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2" name="Picture 66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0" t="15892" r="20001" b="60271"/>
          <a:stretch>
            <a:fillRect/>
          </a:stretch>
        </p:blipFill>
        <p:spPr bwMode="auto">
          <a:xfrm rot="4371003">
            <a:off x="4299744" y="2634456"/>
            <a:ext cx="1730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3" name="Picture 67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41534" r="42938" b="43224"/>
          <a:stretch>
            <a:fillRect/>
          </a:stretch>
        </p:blipFill>
        <p:spPr bwMode="auto">
          <a:xfrm rot="1959385">
            <a:off x="4800600" y="2971800"/>
            <a:ext cx="23018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4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1025192">
            <a:off x="4495800" y="2971800"/>
            <a:ext cx="3603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5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41960" r="85001" b="43468"/>
          <a:stretch>
            <a:fillRect/>
          </a:stretch>
        </p:blipFill>
        <p:spPr bwMode="auto">
          <a:xfrm rot="3212625">
            <a:off x="4816475" y="2727325"/>
            <a:ext cx="2413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6" name="Picture 70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60873" r="33891" b="18736"/>
          <a:stretch>
            <a:fillRect/>
          </a:stretch>
        </p:blipFill>
        <p:spPr bwMode="auto">
          <a:xfrm rot="4816299">
            <a:off x="4763293" y="2482057"/>
            <a:ext cx="239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7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0" t="15892" r="20001" b="60271"/>
          <a:stretch>
            <a:fillRect/>
          </a:stretch>
        </p:blipFill>
        <p:spPr bwMode="auto">
          <a:xfrm rot="3212625">
            <a:off x="4695825" y="2957513"/>
            <a:ext cx="27463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8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41534" r="42938" b="43224"/>
          <a:stretch>
            <a:fillRect/>
          </a:stretch>
        </p:blipFill>
        <p:spPr bwMode="auto">
          <a:xfrm rot="1526787">
            <a:off x="4648200" y="2971800"/>
            <a:ext cx="361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49" name="Picture 73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7571671">
            <a:off x="4409281" y="2917032"/>
            <a:ext cx="246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0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43007" r="72592" b="44348"/>
          <a:stretch>
            <a:fillRect/>
          </a:stretch>
        </p:blipFill>
        <p:spPr bwMode="auto">
          <a:xfrm rot="-2889030">
            <a:off x="4363244" y="2418556"/>
            <a:ext cx="3587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1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41960" r="85001" b="43468"/>
          <a:stretch>
            <a:fillRect/>
          </a:stretch>
        </p:blipFill>
        <p:spPr bwMode="auto">
          <a:xfrm rot="3212625">
            <a:off x="4283869" y="2802731"/>
            <a:ext cx="2730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2" name="Picture 76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60873" r="33891" b="18736"/>
          <a:stretch>
            <a:fillRect/>
          </a:stretch>
        </p:blipFill>
        <p:spPr bwMode="auto">
          <a:xfrm rot="300333">
            <a:off x="4572000" y="2362200"/>
            <a:ext cx="27781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3" name="Picture 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0" t="15892" r="20001" b="60271"/>
          <a:stretch>
            <a:fillRect/>
          </a:stretch>
        </p:blipFill>
        <p:spPr bwMode="auto">
          <a:xfrm rot="5226202">
            <a:off x="4260850" y="2520950"/>
            <a:ext cx="2714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4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41534" r="42938" b="43224"/>
          <a:stretch>
            <a:fillRect/>
          </a:stretch>
        </p:blipFill>
        <p:spPr bwMode="auto">
          <a:xfrm rot="12278600">
            <a:off x="4267200" y="2819400"/>
            <a:ext cx="3968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5" name="Picture 79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-464156">
            <a:off x="4792663" y="2824163"/>
            <a:ext cx="25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6" name="Picture 80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 t="60873" r="33891" b="18736"/>
          <a:stretch>
            <a:fillRect/>
          </a:stretch>
        </p:blipFill>
        <p:spPr bwMode="auto">
          <a:xfrm rot="5874287">
            <a:off x="4368006" y="2947194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7" name="Picture 8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0" t="18059" r="33813" b="62077"/>
          <a:stretch>
            <a:fillRect/>
          </a:stretch>
        </p:blipFill>
        <p:spPr bwMode="auto">
          <a:xfrm rot="1025192">
            <a:off x="4419600" y="3048000"/>
            <a:ext cx="2095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658" name="Picture 8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41534" r="42938" b="43224"/>
          <a:stretch>
            <a:fillRect/>
          </a:stretch>
        </p:blipFill>
        <p:spPr bwMode="auto">
          <a:xfrm rot="1959385">
            <a:off x="4572000" y="3124200"/>
            <a:ext cx="230188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4659" name="Rectangle 83"/>
          <p:cNvSpPr>
            <a:spLocks noChangeArrowheads="1"/>
          </p:cNvSpPr>
          <p:nvPr/>
        </p:nvSpPr>
        <p:spPr bwMode="auto">
          <a:xfrm>
            <a:off x="0" y="4648200"/>
            <a:ext cx="45594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Over Time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Galaxies and stars continue 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to expand, moving farther apart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 and cooling in the process</a:t>
            </a: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64660" name="Rectangle 84"/>
          <p:cNvSpPr>
            <a:spLocks noChangeArrowheads="1"/>
          </p:cNvSpPr>
          <p:nvPr/>
        </p:nvSpPr>
        <p:spPr bwMode="auto">
          <a:xfrm>
            <a:off x="4765470" y="768965"/>
            <a:ext cx="4355203" cy="236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rgbClr val="00B0F0"/>
                </a:solidFill>
              </a:rPr>
              <a:t>13.7  billion years ago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Time started when all Matter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began to expand outward 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and fill an empty universe </a:t>
            </a:r>
          </a:p>
          <a:p>
            <a:pPr algn="ctr"/>
            <a:r>
              <a:rPr lang="en-US" altLang="en-US" sz="2400" dirty="0">
                <a:solidFill>
                  <a:srgbClr val="00B0F0"/>
                </a:solidFill>
              </a:rPr>
              <a:t>with stars and galaxies</a:t>
            </a:r>
          </a:p>
          <a:p>
            <a:pPr algn="ctr"/>
            <a:endParaRPr lang="en-US" altLang="en-US" sz="2400" dirty="0">
              <a:solidFill>
                <a:srgbClr val="0066FF"/>
              </a:solidFill>
            </a:endParaRPr>
          </a:p>
        </p:txBody>
      </p:sp>
      <p:sp>
        <p:nvSpPr>
          <p:cNvPr id="664661" name="Rectangle 85"/>
          <p:cNvSpPr>
            <a:spLocks noChangeArrowheads="1"/>
          </p:cNvSpPr>
          <p:nvPr/>
        </p:nvSpPr>
        <p:spPr bwMode="auto">
          <a:xfrm>
            <a:off x="4191000" y="2362200"/>
            <a:ext cx="9144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4662" name="Picture 86" descr="explosion_animated_opt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762000" cy="7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663" name="Picture 87" descr="animated-bubbling-fire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4664" name="Rectangle 88"/>
          <p:cNvSpPr>
            <a:spLocks noChangeArrowheads="1"/>
          </p:cNvSpPr>
          <p:nvPr/>
        </p:nvSpPr>
        <p:spPr bwMode="auto">
          <a:xfrm>
            <a:off x="685800" y="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Arial" charset="0"/>
              </a:defRPr>
            </a:lvl1pPr>
            <a:lvl2pPr algn="ctr"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latin typeface="Arial Black" pitchFamily="34" charset="0"/>
              </a:rPr>
              <a:t>The Big Bang Theory</a:t>
            </a:r>
          </a:p>
        </p:txBody>
      </p:sp>
      <p:pic>
        <p:nvPicPr>
          <p:cNvPr id="664665" name="Picture 89" descr="clock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4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33333E-6 C -0.0467 0.03311 -0.09323 0.06644 -0.17899 0.07963 C -0.26476 0.09283 -0.39809 0.08797 -0.51458 0.07963 C -0.63142 0.0713 -0.74913 0.02963 -0.87865 0.02963 C -1.00816 0.02963 -1.22274 0.0713 -1.29167 0.07963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664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7187 0.0689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664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4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64648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64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09496 0.14491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64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24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64647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64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0538 0.1835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64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9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6464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64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6667 0.15556 " pathEditMode="relative" ptsTypes="AA">
                                      <p:cBhvr>
                                        <p:cTn id="41" dur="30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64649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25 0.0801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64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4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64651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64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8837 -0.00695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64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3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6465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664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5573 -0.09745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6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488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64653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664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8837 -0.1706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664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854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664650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664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00139 -0.18889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66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44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664652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64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07848 -0.15579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66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780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64646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664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1184 -0.08426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664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421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664645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664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13993 -0.00741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664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-3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664655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3000" fill="hold"/>
                                        <p:tgtEl>
                                          <p:spTgt spid="664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93 -0.00741 L 0.29827 -0.00741 " pathEditMode="relative" ptsTypes="AA">
                                      <p:cBhvr>
                                        <p:cTn id="97" dur="2000" fill="hold"/>
                                        <p:tgtEl>
                                          <p:spTgt spid="664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64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6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6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6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6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6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6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6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6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664655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664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87 0.06899 L 0.30521 0.12454 " pathEditMode="relative" ptsTypes="AA">
                                      <p:cBhvr>
                                        <p:cTn id="145" dur="2000" fill="hold"/>
                                        <p:tgtEl>
                                          <p:spTgt spid="664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664648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664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7 0.14491 L 0.20174 0.2958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64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754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664647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664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18356 L 0.00538 0.38356 " pathEditMode="relative" ptsTypes="AA">
                                      <p:cBhvr>
                                        <p:cTn id="157" dur="2000" fill="hold"/>
                                        <p:tgtEl>
                                          <p:spTgt spid="664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6464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664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15555 L -0.15 0.34444 " pathEditMode="relative" ptsTypes="AA">
                                      <p:cBhvr>
                                        <p:cTn id="163" dur="20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664649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801 L -0.25833 0.19121 " pathEditMode="relative" ptsTypes="AA">
                                      <p:cBhvr>
                                        <p:cTn id="169" dur="2000" fill="hold"/>
                                        <p:tgtEl>
                                          <p:spTgt spid="664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664651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664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36 0.00417 L -0.33003 0.00417 " pathEditMode="relative" ptsTypes="AA">
                                      <p:cBhvr>
                                        <p:cTn id="175" dur="2000" fill="hold"/>
                                        <p:tgtEl>
                                          <p:spTgt spid="664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66465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664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09746 L -0.28906 -0.17524 " pathEditMode="relative" ptsTypes="AA">
                                      <p:cBhvr>
                                        <p:cTn id="181" dur="2000" fill="hold"/>
                                        <p:tgtEl>
                                          <p:spTgt spid="664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664653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664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37 -0.17061 L -0.18003 -0.32616 " pathEditMode="relative" ptsTypes="AA">
                                      <p:cBhvr>
                                        <p:cTn id="187" dur="2000" fill="hold"/>
                                        <p:tgtEl>
                                          <p:spTgt spid="664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664650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1" dur="2000" fill="hold"/>
                                        <p:tgtEl>
                                          <p:spTgt spid="664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889 L 0.00139 -0.35556 " pathEditMode="relative" ptsTypes="AA">
                                      <p:cBhvr>
                                        <p:cTn id="193" dur="2000" fill="hold"/>
                                        <p:tgtEl>
                                          <p:spTgt spid="664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664652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664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48 -0.15579 L 0.15348 -0.31134 " pathEditMode="relative" ptsTypes="AA">
                                      <p:cBhvr>
                                        <p:cTn id="199" dur="2000" fill="hold"/>
                                        <p:tgtEl>
                                          <p:spTgt spid="664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64646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664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 -0.08426 L 0.2434 -0.19537 " pathEditMode="relative" ptsTypes="AA">
                                      <p:cBhvr>
                                        <p:cTn id="205" dur="2000" fill="hold"/>
                                        <p:tgtEl>
                                          <p:spTgt spid="664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664645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9" dur="2000" fill="hold"/>
                                        <p:tgtEl>
                                          <p:spTgt spid="664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3958 -0.00254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6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39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6646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664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4583 0.0995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4977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6646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2000" fill="hold"/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0416 0.17732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64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8866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6646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2000" fill="hold"/>
                                        <p:tgtEl>
                                          <p:spTgt spid="664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8646 0.15556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664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7778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66465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2000" fill="hold"/>
                                        <p:tgtEl>
                                          <p:spTgt spid="664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9115 0.15255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6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7616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6646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9" dur="2000" fill="hold"/>
                                        <p:tgtEl>
                                          <p:spTgt spid="664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4445 L -0.14583 0.04259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664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352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66465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2000" fill="hold"/>
                                        <p:tgtEl>
                                          <p:spTgt spid="664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3842 L -0.18403 -0.04305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231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6646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1" dur="2000" fill="hold"/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11 L -0.08073 -0.18148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6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8519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6646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664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3 -0.02361 L -0.15938 -0.10277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664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-3958"/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2000" fill="hold"/>
                                        <p:tgtEl>
                                          <p:spTgt spid="6646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3" dur="2000" fill="hold"/>
                                        <p:tgtEl>
                                          <p:spTgt spid="664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338 L 0.00573 -0.19491 " pathEditMode="relative" rAng="0" ptsTypes="AA">
                                      <p:cBhvr>
                                        <p:cTn id="265" dur="2000" fill="hold"/>
                                        <p:tgtEl>
                                          <p:spTgt spid="664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056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6646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2000" fill="hold"/>
                                        <p:tgtEl>
                                          <p:spTgt spid="664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9688 -0.128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664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6435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6646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2000" fill="hold"/>
                                        <p:tgtEl>
                                          <p:spTgt spid="664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4375 -0.0831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664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4167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6646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2000" fill="hold"/>
                                        <p:tgtEl>
                                          <p:spTgt spid="664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0"/>
                                        <p:tgtEl>
                                          <p:spTgt spid="66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659" grpId="0"/>
      <p:bldP spid="664660" grpId="0"/>
      <p:bldP spid="664660" grpId="1"/>
      <p:bldP spid="6646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altLang="en-US" sz="3600">
                <a:latin typeface="Arial Black" pitchFamily="34" charset="0"/>
              </a:rPr>
              <a:t>Evidence for the Big Bang Theory</a:t>
            </a:r>
          </a:p>
        </p:txBody>
      </p:sp>
      <p:sp>
        <p:nvSpPr>
          <p:cNvPr id="666628" name="Rectangle 4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4648200" cy="5181600"/>
          </a:xfrm>
        </p:spPr>
        <p:txBody>
          <a:bodyPr/>
          <a:lstStyle/>
          <a:p>
            <a:pPr marL="609600" indent="-609600"/>
            <a:r>
              <a:rPr lang="en-US" altLang="en-US" sz="2800" dirty="0"/>
              <a:t>Evidence for the big bang theory came through two huge pieces of evidence:</a:t>
            </a:r>
          </a:p>
          <a:p>
            <a:pPr marL="609600" indent="-609600"/>
            <a:r>
              <a:rPr lang="en-US" altLang="en-US" sz="2800" dirty="0">
                <a:solidFill>
                  <a:srgbClr val="CC0000"/>
                </a:solidFill>
              </a:rPr>
              <a:t>Red Shift </a:t>
            </a:r>
            <a:r>
              <a:rPr lang="en-US" altLang="en-US" sz="2800" dirty="0"/>
              <a:t>and</a:t>
            </a:r>
            <a:r>
              <a:rPr lang="en-US" altLang="en-US" sz="2800" dirty="0">
                <a:solidFill>
                  <a:srgbClr val="CC0000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cosmic background radiation in the form of radio waves and microwaves</a:t>
            </a:r>
          </a:p>
          <a:p>
            <a:pPr marL="609600" indent="-609600"/>
            <a:endParaRPr lang="en-US" altLang="en-US" sz="2800" dirty="0">
              <a:solidFill>
                <a:srgbClr val="FFFFFF"/>
              </a:solidFill>
            </a:endParaRPr>
          </a:p>
        </p:txBody>
      </p:sp>
      <p:pic>
        <p:nvPicPr>
          <p:cNvPr id="666627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974</TotalTime>
  <Words>941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Daily Routine</vt:lpstr>
      <vt:lpstr>Bell Work</vt:lpstr>
      <vt:lpstr>Earth Science Announcements</vt:lpstr>
      <vt:lpstr>Galaxies &amp; The Big Bang</vt:lpstr>
      <vt:lpstr>Topic:  Galaxies &amp; The Big Bang</vt:lpstr>
      <vt:lpstr>Big Bang Theory</vt:lpstr>
      <vt:lpstr>Big Bang Theory</vt:lpstr>
      <vt:lpstr>PowerPoint Presentation</vt:lpstr>
      <vt:lpstr>Evidence for the Big Bang Theory</vt:lpstr>
      <vt:lpstr>Red Shift</vt:lpstr>
      <vt:lpstr>Background Radiation</vt:lpstr>
      <vt:lpstr>Background Radio Waves &amp; Microwaves</vt:lpstr>
      <vt:lpstr>Daily Routine</vt:lpstr>
      <vt:lpstr>Bell Work</vt:lpstr>
      <vt:lpstr>Earth Science Announcements</vt:lpstr>
      <vt:lpstr>Galaxies &amp; The Big Bang</vt:lpstr>
      <vt:lpstr>Topic:  Galaxies &amp; The Big Bang</vt:lpstr>
      <vt:lpstr>Background Radio Waves &amp; Microwaves</vt:lpstr>
      <vt:lpstr>Galaxies</vt:lpstr>
      <vt:lpstr>Billions and Billions</vt:lpstr>
      <vt:lpstr>Galaxies: 4 Types</vt:lpstr>
      <vt:lpstr>Milky Way Galaxy</vt:lpstr>
      <vt:lpstr>Milky Way Continued…..</vt:lpstr>
      <vt:lpstr>PowerPoint Presentation</vt:lpstr>
      <vt:lpstr>PowerPoint Presentation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12</cp:revision>
  <dcterms:created xsi:type="dcterms:W3CDTF">2014-11-04T15:29:03Z</dcterms:created>
  <dcterms:modified xsi:type="dcterms:W3CDTF">2014-11-06T21:05:05Z</dcterms:modified>
</cp:coreProperties>
</file>