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B768F-8202-44F3-BA57-5A56B6BB9A39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47E1B-9953-4830-B6FB-8951EFF7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546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B768F-8202-44F3-BA57-5A56B6BB9A39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47E1B-9953-4830-B6FB-8951EFF7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227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B768F-8202-44F3-BA57-5A56B6BB9A39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47E1B-9953-4830-B6FB-8951EFF7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643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B768F-8202-44F3-BA57-5A56B6BB9A39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47E1B-9953-4830-B6FB-8951EFF7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93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B768F-8202-44F3-BA57-5A56B6BB9A39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47E1B-9953-4830-B6FB-8951EFF7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91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B768F-8202-44F3-BA57-5A56B6BB9A39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47E1B-9953-4830-B6FB-8951EFF7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321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B768F-8202-44F3-BA57-5A56B6BB9A39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47E1B-9953-4830-B6FB-8951EFF7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029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B768F-8202-44F3-BA57-5A56B6BB9A39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47E1B-9953-4830-B6FB-8951EFF7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675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B768F-8202-44F3-BA57-5A56B6BB9A39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47E1B-9953-4830-B6FB-8951EFF7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769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B768F-8202-44F3-BA57-5A56B6BB9A39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47E1B-9953-4830-B6FB-8951EFF7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470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B768F-8202-44F3-BA57-5A56B6BB9A39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47E1B-9953-4830-B6FB-8951EFF7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783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B768F-8202-44F3-BA57-5A56B6BB9A39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47E1B-9953-4830-B6FB-8951EFF7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018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Routine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Sit in your appropriate seat quietly</a:t>
            </a:r>
          </a:p>
          <a:p>
            <a:r>
              <a:rPr lang="en-US" dirty="0" smtClean="0"/>
              <a:t>Make sure you are wearing your ID’s</a:t>
            </a:r>
          </a:p>
          <a:p>
            <a:r>
              <a:rPr lang="en-US" dirty="0" smtClean="0"/>
              <a:t>Have all necessary materials out</a:t>
            </a:r>
          </a:p>
          <a:p>
            <a:r>
              <a:rPr lang="en-US" dirty="0" smtClean="0"/>
              <a:t>All back packs on the floor</a:t>
            </a:r>
          </a:p>
          <a:p>
            <a:r>
              <a:rPr lang="en-US" dirty="0" smtClean="0"/>
              <a:t>All cell phones on silent and away in backpacks</a:t>
            </a:r>
          </a:p>
          <a:p>
            <a:r>
              <a:rPr lang="en-US" dirty="0" smtClean="0"/>
              <a:t>All IPods off and headphones out of your ears</a:t>
            </a:r>
          </a:p>
          <a:p>
            <a:r>
              <a:rPr lang="en-US" dirty="0" smtClean="0"/>
              <a:t>Hats off</a:t>
            </a:r>
          </a:p>
          <a:p>
            <a:r>
              <a:rPr lang="en-US" dirty="0" smtClean="0"/>
              <a:t>No food or drink except for water</a:t>
            </a:r>
          </a:p>
        </p:txBody>
      </p:sp>
    </p:spTree>
    <p:extLst>
      <p:ext uri="{BB962C8B-B14F-4D97-AF65-F5344CB8AC3E}">
        <p14:creationId xmlns:p14="http://schemas.microsoft.com/office/powerpoint/2010/main" val="259176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 Chromosomes and Phenotype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2672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In females, sex linked traits can work differently</a:t>
            </a:r>
          </a:p>
          <a:p>
            <a:r>
              <a:rPr lang="en-US" dirty="0" smtClean="0"/>
              <a:t>X-chromosome inactivation: one of two X-chromosome is randomly turned off</a:t>
            </a:r>
          </a:p>
          <a:p>
            <a:r>
              <a:rPr lang="en-US" dirty="0" smtClean="0"/>
              <a:t>Creates two types of cells expressed; one from mom and one from dad</a:t>
            </a:r>
          </a:p>
          <a:p>
            <a:r>
              <a:rPr lang="en-US" dirty="0" smtClean="0"/>
              <a:t>Example: calico cats</a:t>
            </a:r>
          </a:p>
          <a:p>
            <a:endParaRPr lang="en-US" dirty="0"/>
          </a:p>
        </p:txBody>
      </p:sp>
      <p:pic>
        <p:nvPicPr>
          <p:cNvPr id="5122" name="Picture 2" descr="http://faculty.virginia.edu/mammgenetics/calico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143000"/>
            <a:ext cx="4038600" cy="3527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www.bio.miami.edu/dana/pix/calico_overview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5248" y="3517852"/>
            <a:ext cx="3084013" cy="3324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0663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Finish Answering Pipe Cleaner Baby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7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Monohybrid Punnett Square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32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Biology 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Quiz Today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Chapter 6 </a:t>
            </a:r>
            <a:r>
              <a:rPr lang="en-US" dirty="0" err="1" smtClean="0"/>
              <a:t>Dihybrid</a:t>
            </a:r>
            <a:r>
              <a:rPr lang="en-US" dirty="0" smtClean="0"/>
              <a:t> Cross Worksheet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Superhero vs. </a:t>
            </a:r>
            <a:r>
              <a:rPr lang="en-US" dirty="0" err="1" smtClean="0"/>
              <a:t>Supervillain</a:t>
            </a:r>
            <a:r>
              <a:rPr lang="en-US" dirty="0" smtClean="0"/>
              <a:t> Project Due 2/20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607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Extending Mendelian Genetics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5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will be able to…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Relate dominant-recessive patterns of inheritance in autosomal chromosomes to genetic disorders</a:t>
            </a:r>
          </a:p>
          <a:p>
            <a:r>
              <a:rPr lang="en-US" dirty="0" smtClean="0"/>
              <a:t>Describe patterns of inheritance in sex-linked traits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35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Dihybrid</a:t>
            </a:r>
            <a:r>
              <a:rPr lang="en-US" dirty="0" smtClean="0"/>
              <a:t> crosses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800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When comparing two or more traits, the different alleles separate in different matches in gamete formation</a:t>
            </a:r>
          </a:p>
          <a:p>
            <a:r>
              <a:rPr lang="en-US" dirty="0" smtClean="0"/>
              <a:t>Law of independent assortment: allele pairs separate independently of each other during gamete formation</a:t>
            </a:r>
          </a:p>
          <a:p>
            <a:r>
              <a:rPr lang="en-US" dirty="0" smtClean="0"/>
              <a:t>Inherit separately</a:t>
            </a:r>
          </a:p>
          <a:p>
            <a:endParaRPr lang="en-US" dirty="0"/>
          </a:p>
        </p:txBody>
      </p:sp>
      <p:pic>
        <p:nvPicPr>
          <p:cNvPr id="1026" name="Picture 2" descr="http://www.biology.arizona.edu/mendelian_genetics/problem_sets/dihybrid_cross/graphics/03td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75" y="2558256"/>
            <a:ext cx="2762250" cy="260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7911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Autosome Chromosomes and Phenotype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Pertains to genes and traits in homologous paired chromosomes</a:t>
            </a:r>
          </a:p>
          <a:p>
            <a:r>
              <a:rPr lang="en-US" dirty="0" smtClean="0"/>
              <a:t>Pairs have genes, but each chromosome has different allele</a:t>
            </a:r>
          </a:p>
          <a:p>
            <a:r>
              <a:rPr lang="en-US" dirty="0" smtClean="0"/>
              <a:t>Many genetic diseases are passed on to offspring from crossing parental genotypes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 descr="http://staff.jccc.net/pdecell/celldivision/homolg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752600"/>
            <a:ext cx="3581400" cy="255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nature.com/scitable/content/ne0000/ne0000/ne0000/ne0000/6494197/EssGen1-2_recombinationFig2_MI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648200"/>
            <a:ext cx="3086100" cy="1733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9505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Autosome Chromosomes and Phenotype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3434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Most genetic disorders are passed on by recessive alleles</a:t>
            </a:r>
          </a:p>
          <a:p>
            <a:r>
              <a:rPr lang="en-US" dirty="0" smtClean="0"/>
              <a:t>Both alleles must be recessive to show disease</a:t>
            </a:r>
          </a:p>
          <a:p>
            <a:r>
              <a:rPr lang="en-US" dirty="0" smtClean="0"/>
              <a:t>Heterozygous genotypes are carriers do no show symptoms but pass on genetic information to offspring</a:t>
            </a:r>
          </a:p>
          <a:p>
            <a:endParaRPr lang="en-US" dirty="0"/>
          </a:p>
        </p:txBody>
      </p:sp>
      <p:pic>
        <p:nvPicPr>
          <p:cNvPr id="3074" name="Picture 2" descr="http://rarerenal.org/wp-content/uploads/2013/03/Inheritance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9650" y="1600200"/>
            <a:ext cx="4038600" cy="2426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natera.com/img/ar-inheritanc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191000"/>
            <a:ext cx="3619500" cy="2333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2854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 Chromosome and Phenotype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267200" cy="5029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Genes located on sex chromosomes</a:t>
            </a:r>
          </a:p>
          <a:p>
            <a:r>
              <a:rPr lang="en-US" dirty="0" smtClean="0"/>
              <a:t>XX = female; XY = male</a:t>
            </a:r>
          </a:p>
          <a:p>
            <a:r>
              <a:rPr lang="en-US" dirty="0" smtClean="0"/>
              <a:t>X chromosome has phenotype genetic info</a:t>
            </a:r>
          </a:p>
          <a:p>
            <a:r>
              <a:rPr lang="en-US" dirty="0" smtClean="0"/>
              <a:t>Y chromosome only used for sex determination in males</a:t>
            </a:r>
          </a:p>
          <a:p>
            <a:r>
              <a:rPr lang="en-US" dirty="0" smtClean="0"/>
              <a:t>In males, since X carries phenotype info, phenotype determined by one allele</a:t>
            </a:r>
          </a:p>
          <a:p>
            <a:endParaRPr lang="en-US" dirty="0"/>
          </a:p>
        </p:txBody>
      </p:sp>
      <p:pic>
        <p:nvPicPr>
          <p:cNvPr id="4098" name="Picture 2" descr="http://dspace.jorum.ac.uk/xmlui/bitstream/handle/10949/982/Items/SK220_1_011i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362200"/>
            <a:ext cx="4038600" cy="3037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4563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1424</TotalTime>
  <Words>300</Words>
  <Application>Microsoft Office PowerPoint</Application>
  <PresentationFormat>On-screen Show (4:3)</PresentationFormat>
  <Paragraphs>44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Daily Routine</vt:lpstr>
      <vt:lpstr>Monohybrid Punnett Square Quiz</vt:lpstr>
      <vt:lpstr>Biology Announcements</vt:lpstr>
      <vt:lpstr>Extending Mendelian Genetics</vt:lpstr>
      <vt:lpstr>I will be able to…</vt:lpstr>
      <vt:lpstr>Dihybrid crosses</vt:lpstr>
      <vt:lpstr>Autosome Chromosomes and Phenotype</vt:lpstr>
      <vt:lpstr>Autosome Chromosomes and Phenotype</vt:lpstr>
      <vt:lpstr>Sex Chromosome and Phenotype</vt:lpstr>
      <vt:lpstr>Sex Chromosomes and Phenotype</vt:lpstr>
      <vt:lpstr>Finish Answering Pipe Cleaner Baby Questions</vt:lpstr>
    </vt:vector>
  </TitlesOfParts>
  <Company>Deer Valley 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Routine</dc:title>
  <dc:creator>Grant W Hamilton</dc:creator>
  <cp:lastModifiedBy>Grant W Hamilton</cp:lastModifiedBy>
  <cp:revision>11</cp:revision>
  <dcterms:created xsi:type="dcterms:W3CDTF">2014-02-12T20:34:53Z</dcterms:created>
  <dcterms:modified xsi:type="dcterms:W3CDTF">2014-02-13T20:19:00Z</dcterms:modified>
</cp:coreProperties>
</file>