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6C1F-7639-4BA4-B6D1-8F540615AF63}" type="datetimeFigureOut">
              <a:rPr lang="en-US" smtClean="0"/>
              <a:t>9/19/2013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3C59-56D5-4DE1-BF4A-66BAF93BEF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35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6C1F-7639-4BA4-B6D1-8F540615AF63}" type="datetimeFigureOut">
              <a:rPr lang="en-US" smtClean="0"/>
              <a:t>9/19/2013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3C59-56D5-4DE1-BF4A-66BAF93BEF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244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6C1F-7639-4BA4-B6D1-8F540615AF63}" type="datetimeFigureOut">
              <a:rPr lang="en-US" smtClean="0"/>
              <a:t>9/19/2013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3C59-56D5-4DE1-BF4A-66BAF93BEF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03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6C1F-7639-4BA4-B6D1-8F540615AF63}" type="datetimeFigureOut">
              <a:rPr lang="en-US" smtClean="0"/>
              <a:t>9/19/2013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3C59-56D5-4DE1-BF4A-66BAF93BEF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250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6C1F-7639-4BA4-B6D1-8F540615AF63}" type="datetimeFigureOut">
              <a:rPr lang="en-US" smtClean="0"/>
              <a:t>9/19/2013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3C59-56D5-4DE1-BF4A-66BAF93BEF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61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6C1F-7639-4BA4-B6D1-8F540615AF63}" type="datetimeFigureOut">
              <a:rPr lang="en-US" smtClean="0"/>
              <a:t>9/19/2013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3C59-56D5-4DE1-BF4A-66BAF93BEF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143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6C1F-7639-4BA4-B6D1-8F540615AF63}" type="datetimeFigureOut">
              <a:rPr lang="en-US" smtClean="0"/>
              <a:t>9/19/2013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3C59-56D5-4DE1-BF4A-66BAF93BEF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606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6C1F-7639-4BA4-B6D1-8F540615AF63}" type="datetimeFigureOut">
              <a:rPr lang="en-US" smtClean="0"/>
              <a:t>9/19/2013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3C59-56D5-4DE1-BF4A-66BAF93BEF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086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6C1F-7639-4BA4-B6D1-8F540615AF63}" type="datetimeFigureOut">
              <a:rPr lang="en-US" smtClean="0"/>
              <a:t>9/19/2013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3C59-56D5-4DE1-BF4A-66BAF93BEF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006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6C1F-7639-4BA4-B6D1-8F540615AF63}" type="datetimeFigureOut">
              <a:rPr lang="en-US" smtClean="0"/>
              <a:t>9/19/2013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3C59-56D5-4DE1-BF4A-66BAF93BEF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630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6C1F-7639-4BA4-B6D1-8F540615AF63}" type="datetimeFigureOut">
              <a:rPr lang="en-US" smtClean="0"/>
              <a:t>9/19/2013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3C59-56D5-4DE1-BF4A-66BAF93BEF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498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B6C1F-7639-4BA4-B6D1-8F540615AF63}" type="datetimeFigureOut">
              <a:rPr lang="en-US" smtClean="0"/>
              <a:t>9/19/2013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F3C59-56D5-4DE1-BF4A-66BAF93BEF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542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&amp;esrc=s&amp;frm=1&amp;source=images&amp;cd=&amp;cad=rja&amp;docid=cdOkdOv26bXW5M&amp;tbnid=3xom-iCqDxTXXM:&amp;ved=0CAUQjRw&amp;url=http://notsyfy.blogspot.com/2012/07/positively-ph-explained.html&amp;ei=BVM2Uq67HKHliAK-9oHQAw&amp;bvm=bv.52164340,d.cGE&amp;psig=AFQjCNFb4PWdEL452mKlHFljsJy1V2i2HQ&amp;ust=1379378303232979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Sit in your appropriate seat quietly</a:t>
            </a:r>
          </a:p>
          <a:p>
            <a:r>
              <a:rPr lang="en-US" dirty="0" smtClean="0"/>
              <a:t>Make sure you are wearing your ID’s</a:t>
            </a:r>
          </a:p>
          <a:p>
            <a:r>
              <a:rPr lang="en-US" dirty="0" smtClean="0"/>
              <a:t>Have all necessary materials out</a:t>
            </a:r>
          </a:p>
          <a:p>
            <a:r>
              <a:rPr lang="en-US" dirty="0" smtClean="0"/>
              <a:t>All back packs on the floor</a:t>
            </a:r>
          </a:p>
          <a:p>
            <a:r>
              <a:rPr lang="en-US" dirty="0" smtClean="0"/>
              <a:t>All cell phones on silent and away in backpacks</a:t>
            </a:r>
          </a:p>
          <a:p>
            <a:r>
              <a:rPr lang="en-US" dirty="0" smtClean="0"/>
              <a:t>All IPods off and headphones out of your ears</a:t>
            </a:r>
          </a:p>
          <a:p>
            <a:r>
              <a:rPr lang="en-US" dirty="0" smtClean="0"/>
              <a:t>Hats off</a:t>
            </a:r>
          </a:p>
          <a:p>
            <a:r>
              <a:rPr lang="en-US" dirty="0" smtClean="0"/>
              <a:t>No food or drink except for water</a:t>
            </a:r>
          </a:p>
        </p:txBody>
      </p:sp>
    </p:spTree>
    <p:extLst>
      <p:ext uri="{BB962C8B-B14F-4D97-AF65-F5344CB8AC3E}">
        <p14:creationId xmlns:p14="http://schemas.microsoft.com/office/powerpoint/2010/main" val="141642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Biology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/>
          <a:lstStyle/>
          <a:p>
            <a:r>
              <a:rPr lang="en-US" dirty="0" smtClean="0"/>
              <a:t>Quiz on Friday September 20</a:t>
            </a:r>
            <a:r>
              <a:rPr lang="en-US" baseline="30000" dirty="0" smtClean="0"/>
              <a:t>th</a:t>
            </a:r>
            <a:r>
              <a:rPr lang="en-US" dirty="0"/>
              <a:t> </a:t>
            </a:r>
            <a:r>
              <a:rPr lang="en-US" dirty="0" smtClean="0"/>
              <a:t>on water properties and Carbon Macromolecules</a:t>
            </a:r>
          </a:p>
          <a:p>
            <a:r>
              <a:rPr lang="en-US" dirty="0" smtClean="0"/>
              <a:t>Test on Wednesday September 24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Tiny Particles (Atoms, Bond Types, Compounds)</a:t>
            </a:r>
          </a:p>
          <a:p>
            <a:pPr lvl="1"/>
            <a:r>
              <a:rPr lang="en-US" dirty="0" smtClean="0"/>
              <a:t>Water Properties, Solutions, </a:t>
            </a:r>
          </a:p>
          <a:p>
            <a:pPr lvl="1"/>
            <a:r>
              <a:rPr lang="en-US" dirty="0" smtClean="0"/>
              <a:t>Carbon macromolecules (carbs, proteins, lipids)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487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Carbohydrates, Lipids, Protein, and Nucleic Acid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in Biology</a:t>
            </a:r>
          </a:p>
          <a:p>
            <a:r>
              <a:rPr lang="en-US" dirty="0" smtClean="0"/>
              <a:t>What are we made out of?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67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will be able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Measure the pH of different household produce</a:t>
            </a:r>
          </a:p>
          <a:p>
            <a:r>
              <a:rPr lang="en-US" dirty="0" smtClean="0"/>
              <a:t>Explain the importance of carbs, proteins, lipids, and nucleic acids</a:t>
            </a:r>
          </a:p>
          <a:p>
            <a:r>
              <a:rPr lang="en-US" dirty="0" smtClean="0"/>
              <a:t>Work in groups and determine the importance of these carbon macromolecules</a:t>
            </a:r>
          </a:p>
          <a:p>
            <a:r>
              <a:rPr lang="en-US" dirty="0" smtClean="0"/>
              <a:t>Write the chemical equation for the reaction of photosynthesis and cellular respiration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68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Group of selection</a:t>
            </a:r>
          </a:p>
          <a:p>
            <a:r>
              <a:rPr lang="en-US" dirty="0" smtClean="0"/>
              <a:t>Get with your group and discuss you choices from yesterday’s activity</a:t>
            </a:r>
          </a:p>
          <a:p>
            <a:r>
              <a:rPr lang="en-US" dirty="0" smtClean="0"/>
              <a:t>As a collective group, decide which claim everyone agrees with</a:t>
            </a:r>
          </a:p>
          <a:p>
            <a:r>
              <a:rPr lang="en-US" dirty="0" smtClean="0"/>
              <a:t>Cite evidence for your groups conclusion</a:t>
            </a:r>
          </a:p>
          <a:p>
            <a:r>
              <a:rPr lang="en-US" dirty="0" smtClean="0"/>
              <a:t>Write your evidence on a big sheet of paper</a:t>
            </a:r>
          </a:p>
          <a:p>
            <a:r>
              <a:rPr lang="en-US" dirty="0" smtClean="0"/>
              <a:t>Have one person announce your choice and evidence to class when the class gets called </a:t>
            </a:r>
            <a:r>
              <a:rPr lang="en-US" smtClean="0"/>
              <a:t>back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02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Sit in your appropriate seat quietly</a:t>
            </a:r>
          </a:p>
          <a:p>
            <a:r>
              <a:rPr lang="en-US" dirty="0" smtClean="0"/>
              <a:t>Make sure you are wearing your ID’s</a:t>
            </a:r>
          </a:p>
          <a:p>
            <a:r>
              <a:rPr lang="en-US" dirty="0" smtClean="0"/>
              <a:t>Have all necessary materials out</a:t>
            </a:r>
          </a:p>
          <a:p>
            <a:r>
              <a:rPr lang="en-US" dirty="0" smtClean="0"/>
              <a:t>All back packs on the floor</a:t>
            </a:r>
          </a:p>
          <a:p>
            <a:r>
              <a:rPr lang="en-US" dirty="0" smtClean="0"/>
              <a:t>All cell phones on silent and away in backpacks</a:t>
            </a:r>
          </a:p>
          <a:p>
            <a:r>
              <a:rPr lang="en-US" dirty="0" smtClean="0"/>
              <a:t>All IPods off and headphones out of your ears</a:t>
            </a:r>
          </a:p>
          <a:p>
            <a:r>
              <a:rPr lang="en-US" dirty="0" smtClean="0"/>
              <a:t>Hats off</a:t>
            </a:r>
          </a:p>
          <a:p>
            <a:r>
              <a:rPr lang="en-US" dirty="0" smtClean="0"/>
              <a:t>No food or drink except for water</a:t>
            </a:r>
          </a:p>
        </p:txBody>
      </p:sp>
    </p:spTree>
    <p:extLst>
      <p:ext uri="{BB962C8B-B14F-4D97-AF65-F5344CB8AC3E}">
        <p14:creationId xmlns:p14="http://schemas.microsoft.com/office/powerpoint/2010/main" val="281282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Biology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/>
          <a:lstStyle/>
          <a:p>
            <a:r>
              <a:rPr lang="en-US" dirty="0" smtClean="0"/>
              <a:t>Test on Wednesday September 24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Tiny Particles (Atoms, Bond Types, Compounds)</a:t>
            </a:r>
          </a:p>
          <a:p>
            <a:pPr lvl="1"/>
            <a:r>
              <a:rPr lang="en-US" dirty="0" smtClean="0"/>
              <a:t>Water Properties, Solutions, </a:t>
            </a:r>
          </a:p>
          <a:p>
            <a:pPr lvl="1"/>
            <a:r>
              <a:rPr lang="en-US" dirty="0" smtClean="0"/>
              <a:t>Carbon macromolecules (carbs, proteins, lipids)</a:t>
            </a:r>
          </a:p>
          <a:p>
            <a:pPr lvl="1"/>
            <a:r>
              <a:rPr lang="en-US" dirty="0" smtClean="0"/>
              <a:t>Scientific Method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309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Water Properties and Important Carbon Macromolecules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in Biology</a:t>
            </a:r>
          </a:p>
          <a:p>
            <a:r>
              <a:rPr lang="en-US" dirty="0" smtClean="0"/>
              <a:t>What are we made out of?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33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will be able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Assess my understanding about the different water properties and carbon macromolecule important for life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8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Quiz Time!!!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64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Biology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/>
          <a:lstStyle/>
          <a:p>
            <a:r>
              <a:rPr lang="en-US" dirty="0" smtClean="0"/>
              <a:t>Quiz on Friday September 20</a:t>
            </a:r>
            <a:r>
              <a:rPr lang="en-US" baseline="30000" dirty="0" smtClean="0"/>
              <a:t>th</a:t>
            </a:r>
            <a:r>
              <a:rPr lang="en-US" dirty="0"/>
              <a:t> </a:t>
            </a:r>
            <a:r>
              <a:rPr lang="en-US" dirty="0" smtClean="0"/>
              <a:t>on water properties and Carbon Macromolecules</a:t>
            </a:r>
          </a:p>
          <a:p>
            <a:r>
              <a:rPr lang="en-US" dirty="0" smtClean="0"/>
              <a:t>Test on Wednesday September 24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Tiny Particles (Atoms, Bond Types, Compounds)</a:t>
            </a:r>
          </a:p>
          <a:p>
            <a:pPr lvl="1"/>
            <a:r>
              <a:rPr lang="en-US" dirty="0" smtClean="0"/>
              <a:t>Water Properties, Solutions, </a:t>
            </a:r>
          </a:p>
          <a:p>
            <a:pPr lvl="1"/>
            <a:r>
              <a:rPr lang="en-US" dirty="0" smtClean="0"/>
              <a:t>Carbon macromolecules (carbs, proteins, lipids)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425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Measuring pH of Different Solutions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in Biology</a:t>
            </a:r>
          </a:p>
          <a:p>
            <a:r>
              <a:rPr lang="en-US" dirty="0" smtClean="0"/>
              <a:t>What are we made out of?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88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will be able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Measure the pH of different household produce</a:t>
            </a:r>
          </a:p>
          <a:p>
            <a:r>
              <a:rPr lang="en-US" dirty="0" smtClean="0"/>
              <a:t>Explain the importance of carbs, proteins, lipids, and nucleic acids</a:t>
            </a:r>
          </a:p>
          <a:p>
            <a:r>
              <a:rPr lang="en-US" dirty="0" smtClean="0"/>
              <a:t>Work in groups and determine the importance of these carbon macromolecules</a:t>
            </a:r>
          </a:p>
          <a:p>
            <a:r>
              <a:rPr lang="en-US" dirty="0" smtClean="0"/>
              <a:t>Write the chemical equation for the reaction of photosynthesis and cellular respiration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9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Open to page 58 </a:t>
            </a:r>
          </a:p>
          <a:p>
            <a:r>
              <a:rPr lang="en-US" dirty="0" smtClean="0"/>
              <a:t>Copy down the problem, materials, and procedure, and analyze and conclude section in your lab notebooks</a:t>
            </a:r>
          </a:p>
          <a:p>
            <a:r>
              <a:rPr lang="en-US" dirty="0" smtClean="0"/>
              <a:t>Material Changes:</a:t>
            </a:r>
          </a:p>
          <a:p>
            <a:pPr lvl="1"/>
            <a:r>
              <a:rPr lang="en-US" dirty="0" smtClean="0"/>
              <a:t>Switch test tubes to Dixie cups</a:t>
            </a:r>
          </a:p>
          <a:p>
            <a:pPr lvl="1"/>
            <a:r>
              <a:rPr lang="en-US" dirty="0" smtClean="0"/>
              <a:t>Do not add test tube rack, window cleaner, vinegar, lemon juice, and graduated cylinder</a:t>
            </a:r>
          </a:p>
          <a:p>
            <a:pPr lvl="1"/>
            <a:r>
              <a:rPr lang="en-US" dirty="0" smtClean="0"/>
              <a:t>Add water, apple juice, works cleaner, eye droppers, and goggles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893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Safety, </a:t>
            </a:r>
            <a:r>
              <a:rPr lang="en-US" dirty="0" err="1" smtClean="0"/>
              <a:t>SaFeTy</a:t>
            </a:r>
            <a:r>
              <a:rPr lang="en-US" dirty="0" smtClean="0"/>
              <a:t>, SAFTEY FIRST!!!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495800" cy="4525963"/>
          </a:xfrm>
        </p:spPr>
        <p:txBody>
          <a:bodyPr>
            <a:normAutofit fontScale="92500"/>
          </a:bodyPr>
          <a:lstStyle/>
          <a:p>
            <a:r>
              <a:rPr lang="en-US" sz="4000" dirty="0" smtClean="0"/>
              <a:t>Wear goggles at all times!</a:t>
            </a:r>
          </a:p>
          <a:p>
            <a:r>
              <a:rPr lang="en-US" sz="4000" dirty="0" smtClean="0"/>
              <a:t>No taste the liquids!</a:t>
            </a:r>
          </a:p>
          <a:p>
            <a:r>
              <a:rPr lang="en-US" sz="4000" dirty="0" smtClean="0"/>
              <a:t>No fooling around!!!</a:t>
            </a:r>
          </a:p>
          <a:p>
            <a:r>
              <a:rPr lang="en-US" sz="4000" dirty="0" smtClean="0"/>
              <a:t>Notify teacher if there are any spills</a:t>
            </a:r>
            <a:endParaRPr lang="en-US" sz="4000" dirty="0"/>
          </a:p>
        </p:txBody>
      </p:sp>
      <p:pic>
        <p:nvPicPr>
          <p:cNvPr id="1027" name="Picture 3" descr="C:\Users\Gary\AppData\Local\Microsoft\Windows\Temporary Internet Files\Content.IE5\R6SMFKJJ\MC900432602[1]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810000"/>
            <a:ext cx="2895600" cy="2895600"/>
          </a:xfrm>
          <a:prstGeom prst="rect">
            <a:avLst/>
          </a:prstGeom>
          <a:noFill/>
        </p:spPr>
      </p:pic>
      <p:pic>
        <p:nvPicPr>
          <p:cNvPr id="1029" name="Picture 5" descr="C:\Users\Gary\AppData\Local\Microsoft\Windows\Temporary Internet Files\Content.IE5\GG3D0KA9\MC90035602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4648200"/>
            <a:ext cx="1221788" cy="1197254"/>
          </a:xfrm>
          <a:prstGeom prst="rect">
            <a:avLst/>
          </a:prstGeom>
          <a:noFill/>
        </p:spPr>
      </p:pic>
      <p:pic>
        <p:nvPicPr>
          <p:cNvPr id="1030" name="Picture 6" descr="C:\Users\Gary\AppData\Local\Microsoft\Windows\Temporary Internet Files\Content.IE5\9VMG0OBM\MC900431524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1600200"/>
            <a:ext cx="2285714" cy="2019048"/>
          </a:xfrm>
          <a:prstGeom prst="rect">
            <a:avLst/>
          </a:prstGeom>
          <a:noFill/>
        </p:spPr>
      </p:pic>
      <p:pic>
        <p:nvPicPr>
          <p:cNvPr id="1031" name="Picture 7" descr="C:\Users\Gary\AppData\Local\Microsoft\Windows\Temporary Internet Files\Content.IE5\ELUW3RIB\MC90043475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5200" y="1828800"/>
            <a:ext cx="1676257" cy="16762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5642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 to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supplies from the front.</a:t>
            </a:r>
          </a:p>
          <a:p>
            <a:r>
              <a:rPr lang="en-US" dirty="0" smtClean="0"/>
              <a:t>Do one liquid at a time for a total of 6</a:t>
            </a:r>
          </a:p>
          <a:p>
            <a:r>
              <a:rPr lang="en-US" dirty="0" smtClean="0"/>
              <a:t>Use the dropper to take some from the stock</a:t>
            </a:r>
          </a:p>
          <a:p>
            <a:r>
              <a:rPr lang="en-US" dirty="0" smtClean="0"/>
              <a:t>Take pH of the liquids and record the data down in notebook</a:t>
            </a:r>
          </a:p>
          <a:p>
            <a:r>
              <a:rPr lang="en-US" dirty="0" smtClean="0"/>
              <a:t>Make observations for the two unknown liquids</a:t>
            </a:r>
            <a:endParaRPr lang="en-US" dirty="0"/>
          </a:p>
          <a:p>
            <a:r>
              <a:rPr lang="en-US" dirty="0" smtClean="0"/>
              <a:t>Dispose of liquids is special container</a:t>
            </a:r>
          </a:p>
        </p:txBody>
      </p:sp>
    </p:spTree>
    <p:extLst>
      <p:ext uri="{BB962C8B-B14F-4D97-AF65-F5344CB8AC3E}">
        <p14:creationId xmlns:p14="http://schemas.microsoft.com/office/powerpoint/2010/main" val="1094604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 Paper Readings</a:t>
            </a:r>
            <a:endParaRPr lang="en-US" dirty="0"/>
          </a:p>
        </p:txBody>
      </p:sp>
      <p:pic>
        <p:nvPicPr>
          <p:cNvPr id="1026" name="Picture 2" descr="http://www.mrkscience.com/planbook/Physical%20Science/Dec162009/pH%20Litmus%20Paper%20Scale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371600"/>
            <a:ext cx="5105400" cy="5341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1891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Sit in your appropriate seat quietly</a:t>
            </a:r>
          </a:p>
          <a:p>
            <a:r>
              <a:rPr lang="en-US" dirty="0" smtClean="0"/>
              <a:t>Make sure you are wearing your ID’s</a:t>
            </a:r>
          </a:p>
          <a:p>
            <a:r>
              <a:rPr lang="en-US" dirty="0" smtClean="0"/>
              <a:t>Have all necessary materials out</a:t>
            </a:r>
          </a:p>
          <a:p>
            <a:r>
              <a:rPr lang="en-US" dirty="0" smtClean="0"/>
              <a:t>All back packs on the floor</a:t>
            </a:r>
          </a:p>
          <a:p>
            <a:r>
              <a:rPr lang="en-US" dirty="0" smtClean="0"/>
              <a:t>All cell phones on silent and away in backpacks</a:t>
            </a:r>
          </a:p>
          <a:p>
            <a:r>
              <a:rPr lang="en-US" dirty="0" smtClean="0"/>
              <a:t>All IPods off and headphones out of your ears</a:t>
            </a:r>
          </a:p>
          <a:p>
            <a:r>
              <a:rPr lang="en-US" dirty="0" smtClean="0"/>
              <a:t>Hats off</a:t>
            </a:r>
          </a:p>
          <a:p>
            <a:r>
              <a:rPr lang="en-US" dirty="0" smtClean="0"/>
              <a:t>No food or drink except for water</a:t>
            </a:r>
          </a:p>
        </p:txBody>
      </p:sp>
    </p:spTree>
    <p:extLst>
      <p:ext uri="{BB962C8B-B14F-4D97-AF65-F5344CB8AC3E}">
        <p14:creationId xmlns:p14="http://schemas.microsoft.com/office/powerpoint/2010/main" val="276006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1649</TotalTime>
  <Words>658</Words>
  <Application>Microsoft Office PowerPoint</Application>
  <PresentationFormat>On-screen Show (4:3)</PresentationFormat>
  <Paragraphs>94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Daily Routine</vt:lpstr>
      <vt:lpstr>Biology Announcements</vt:lpstr>
      <vt:lpstr>Measuring pH of Different Solutions</vt:lpstr>
      <vt:lpstr>I will be able to…</vt:lpstr>
      <vt:lpstr>Today’s Procedure</vt:lpstr>
      <vt:lpstr>Safety, SaFeTy, SAFTEY FIRST!!!</vt:lpstr>
      <vt:lpstr>Directions to Lab</vt:lpstr>
      <vt:lpstr>pH Paper Readings</vt:lpstr>
      <vt:lpstr>Daily Routine</vt:lpstr>
      <vt:lpstr>Biology Announcements</vt:lpstr>
      <vt:lpstr>Carbohydrates, Lipids, Protein, and Nucleic Acid</vt:lpstr>
      <vt:lpstr>I will be able to…</vt:lpstr>
      <vt:lpstr>Directions Today</vt:lpstr>
      <vt:lpstr>Daily Routine</vt:lpstr>
      <vt:lpstr>Biology Announcements</vt:lpstr>
      <vt:lpstr>Water Properties and Important Carbon Macromolecules</vt:lpstr>
      <vt:lpstr>I will be able to…</vt:lpstr>
      <vt:lpstr>Quiz Time!!!</vt:lpstr>
    </vt:vector>
  </TitlesOfParts>
  <Company>Deer Valley 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Routine</dc:title>
  <dc:creator>Grant W Hamilton</dc:creator>
  <cp:lastModifiedBy>Grant W Hamilton</cp:lastModifiedBy>
  <cp:revision>9</cp:revision>
  <dcterms:created xsi:type="dcterms:W3CDTF">2013-09-15T14:58:35Z</dcterms:created>
  <dcterms:modified xsi:type="dcterms:W3CDTF">2013-09-20T15:53:52Z</dcterms:modified>
</cp:coreProperties>
</file>