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673F7-D4D8-4C94-A033-F79837F07DBF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05DF-8F6F-426E-B0DB-60BBEFC161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TjOy56-x8Q" TargetMode="External"/><Relationship Id="rId2" Type="http://schemas.openxmlformats.org/officeDocument/2006/relationships/hyperlink" Target="http://www.youtube.com/watch?v=mcPs_OdQOY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Pb69HENUZs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Causes of weather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Coriolis</a:t>
            </a:r>
            <a:r>
              <a:rPr lang="en-US" dirty="0" smtClean="0"/>
              <a:t>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www.youtube.com/watch?v=mcPs_OdQOYU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www.youtube.com/watch?v=7TjOy56-x8Q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www.youtube.com/watch?v=Pb69HENUZs8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Coriolis</a:t>
            </a:r>
            <a:r>
              <a:rPr lang="en-US" dirty="0" smtClean="0"/>
              <a:t> Effect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Results of how objects (air or liquids) move in an apparent curved or deflected path rather than a straight path</a:t>
            </a:r>
          </a:p>
          <a:p>
            <a:r>
              <a:rPr lang="en-US" dirty="0" smtClean="0"/>
              <a:t>Affected by Earth’s rotation, latitude location, and positioning on land</a:t>
            </a:r>
          </a:p>
          <a:p>
            <a:r>
              <a:rPr lang="en-US" dirty="0" smtClean="0"/>
              <a:t>N. Hemisphere – to the right</a:t>
            </a:r>
          </a:p>
          <a:p>
            <a:r>
              <a:rPr lang="en-US" dirty="0" smtClean="0"/>
              <a:t>S. Hemisphere – to the left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58684"/>
            <a:ext cx="3257550" cy="308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2438399" cy="249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69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leadershipcriteria.com/wp-content/uploads/2_earth_clipart_black_and_white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600"/>
            <a:ext cx="451993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 7"/>
          <p:cNvSpPr/>
          <p:nvPr/>
        </p:nvSpPr>
        <p:spPr>
          <a:xfrm>
            <a:off x="5545336" y="1723429"/>
            <a:ext cx="2268142" cy="116087"/>
          </a:xfrm>
          <a:custGeom>
            <a:avLst/>
            <a:gdLst/>
            <a:ahLst/>
            <a:cxnLst/>
            <a:rect l="0" t="0" r="0" b="0"/>
            <a:pathLst>
              <a:path w="2268142" h="11608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17859" y="107157"/>
                </a:lnTo>
                <a:lnTo>
                  <a:pt x="17859" y="107157"/>
                </a:lnTo>
                <a:lnTo>
                  <a:pt x="26789" y="107157"/>
                </a:lnTo>
                <a:lnTo>
                  <a:pt x="26789" y="107157"/>
                </a:lnTo>
                <a:lnTo>
                  <a:pt x="35719" y="107157"/>
                </a:lnTo>
                <a:lnTo>
                  <a:pt x="44648" y="10715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7" y="98227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7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6" y="98227"/>
                </a:lnTo>
                <a:lnTo>
                  <a:pt x="133945" y="98227"/>
                </a:lnTo>
                <a:lnTo>
                  <a:pt x="142875" y="98227"/>
                </a:lnTo>
                <a:lnTo>
                  <a:pt x="151805" y="98227"/>
                </a:lnTo>
                <a:lnTo>
                  <a:pt x="160734" y="98227"/>
                </a:lnTo>
                <a:lnTo>
                  <a:pt x="169664" y="98227"/>
                </a:lnTo>
                <a:lnTo>
                  <a:pt x="178594" y="98227"/>
                </a:lnTo>
                <a:lnTo>
                  <a:pt x="187523" y="98227"/>
                </a:lnTo>
                <a:lnTo>
                  <a:pt x="205383" y="89297"/>
                </a:lnTo>
                <a:lnTo>
                  <a:pt x="214312" y="89297"/>
                </a:lnTo>
                <a:lnTo>
                  <a:pt x="223242" y="89297"/>
                </a:lnTo>
                <a:lnTo>
                  <a:pt x="232172" y="89297"/>
                </a:lnTo>
                <a:lnTo>
                  <a:pt x="241102" y="89297"/>
                </a:lnTo>
                <a:lnTo>
                  <a:pt x="250031" y="89297"/>
                </a:lnTo>
                <a:lnTo>
                  <a:pt x="267891" y="89297"/>
                </a:lnTo>
                <a:lnTo>
                  <a:pt x="276820" y="89297"/>
                </a:lnTo>
                <a:lnTo>
                  <a:pt x="285750" y="89297"/>
                </a:lnTo>
                <a:lnTo>
                  <a:pt x="303609" y="89297"/>
                </a:lnTo>
                <a:lnTo>
                  <a:pt x="312539" y="89297"/>
                </a:lnTo>
                <a:lnTo>
                  <a:pt x="330398" y="89297"/>
                </a:lnTo>
                <a:lnTo>
                  <a:pt x="339328" y="80368"/>
                </a:lnTo>
                <a:lnTo>
                  <a:pt x="357187" y="80368"/>
                </a:lnTo>
                <a:lnTo>
                  <a:pt x="366117" y="80368"/>
                </a:lnTo>
                <a:lnTo>
                  <a:pt x="383977" y="80368"/>
                </a:lnTo>
                <a:lnTo>
                  <a:pt x="401836" y="80368"/>
                </a:lnTo>
                <a:lnTo>
                  <a:pt x="410766" y="80368"/>
                </a:lnTo>
                <a:lnTo>
                  <a:pt x="428625" y="80368"/>
                </a:lnTo>
                <a:lnTo>
                  <a:pt x="446484" y="80368"/>
                </a:lnTo>
                <a:lnTo>
                  <a:pt x="464344" y="80368"/>
                </a:lnTo>
                <a:lnTo>
                  <a:pt x="473273" y="80368"/>
                </a:lnTo>
                <a:lnTo>
                  <a:pt x="491133" y="80368"/>
                </a:lnTo>
                <a:lnTo>
                  <a:pt x="508992" y="80368"/>
                </a:lnTo>
                <a:lnTo>
                  <a:pt x="526852" y="80368"/>
                </a:lnTo>
                <a:lnTo>
                  <a:pt x="544711" y="80368"/>
                </a:lnTo>
                <a:lnTo>
                  <a:pt x="553641" y="80368"/>
                </a:lnTo>
                <a:lnTo>
                  <a:pt x="571500" y="80368"/>
                </a:lnTo>
                <a:lnTo>
                  <a:pt x="589359" y="80368"/>
                </a:lnTo>
                <a:lnTo>
                  <a:pt x="607219" y="80368"/>
                </a:lnTo>
                <a:lnTo>
                  <a:pt x="616148" y="80368"/>
                </a:lnTo>
                <a:lnTo>
                  <a:pt x="634008" y="80368"/>
                </a:lnTo>
                <a:lnTo>
                  <a:pt x="651867" y="80368"/>
                </a:lnTo>
                <a:lnTo>
                  <a:pt x="660797" y="80368"/>
                </a:lnTo>
                <a:lnTo>
                  <a:pt x="678656" y="80368"/>
                </a:lnTo>
                <a:lnTo>
                  <a:pt x="687586" y="80368"/>
                </a:lnTo>
                <a:lnTo>
                  <a:pt x="705445" y="80368"/>
                </a:lnTo>
                <a:lnTo>
                  <a:pt x="714375" y="80368"/>
                </a:lnTo>
                <a:lnTo>
                  <a:pt x="732234" y="80368"/>
                </a:lnTo>
                <a:lnTo>
                  <a:pt x="741164" y="89297"/>
                </a:lnTo>
                <a:lnTo>
                  <a:pt x="759023" y="89297"/>
                </a:lnTo>
                <a:lnTo>
                  <a:pt x="776883" y="89297"/>
                </a:lnTo>
                <a:lnTo>
                  <a:pt x="785812" y="89297"/>
                </a:lnTo>
                <a:lnTo>
                  <a:pt x="794742" y="89297"/>
                </a:lnTo>
                <a:lnTo>
                  <a:pt x="812602" y="89297"/>
                </a:lnTo>
                <a:lnTo>
                  <a:pt x="821531" y="89297"/>
                </a:lnTo>
                <a:lnTo>
                  <a:pt x="830461" y="89297"/>
                </a:lnTo>
                <a:lnTo>
                  <a:pt x="839391" y="89297"/>
                </a:lnTo>
                <a:lnTo>
                  <a:pt x="857250" y="80368"/>
                </a:lnTo>
                <a:lnTo>
                  <a:pt x="866180" y="80368"/>
                </a:lnTo>
                <a:lnTo>
                  <a:pt x="884039" y="80368"/>
                </a:lnTo>
                <a:lnTo>
                  <a:pt x="892969" y="80368"/>
                </a:lnTo>
                <a:lnTo>
                  <a:pt x="901898" y="80368"/>
                </a:lnTo>
                <a:lnTo>
                  <a:pt x="919758" y="80368"/>
                </a:lnTo>
                <a:lnTo>
                  <a:pt x="928687" y="80368"/>
                </a:lnTo>
                <a:lnTo>
                  <a:pt x="937617" y="80368"/>
                </a:lnTo>
                <a:lnTo>
                  <a:pt x="946547" y="80368"/>
                </a:lnTo>
                <a:lnTo>
                  <a:pt x="955477" y="80368"/>
                </a:lnTo>
                <a:lnTo>
                  <a:pt x="964406" y="71438"/>
                </a:lnTo>
                <a:lnTo>
                  <a:pt x="982266" y="71438"/>
                </a:lnTo>
                <a:lnTo>
                  <a:pt x="991195" y="71438"/>
                </a:lnTo>
                <a:lnTo>
                  <a:pt x="1000125" y="71438"/>
                </a:lnTo>
                <a:lnTo>
                  <a:pt x="1017984" y="71438"/>
                </a:lnTo>
                <a:lnTo>
                  <a:pt x="1026914" y="71438"/>
                </a:lnTo>
                <a:lnTo>
                  <a:pt x="1035844" y="71438"/>
                </a:lnTo>
                <a:lnTo>
                  <a:pt x="1053703" y="71438"/>
                </a:lnTo>
                <a:lnTo>
                  <a:pt x="1062633" y="71438"/>
                </a:lnTo>
                <a:lnTo>
                  <a:pt x="1071562" y="71438"/>
                </a:lnTo>
                <a:lnTo>
                  <a:pt x="1080492" y="71438"/>
                </a:lnTo>
                <a:lnTo>
                  <a:pt x="1098352" y="71438"/>
                </a:lnTo>
                <a:lnTo>
                  <a:pt x="1107281" y="71438"/>
                </a:lnTo>
                <a:lnTo>
                  <a:pt x="1116211" y="71438"/>
                </a:lnTo>
                <a:lnTo>
                  <a:pt x="1134070" y="71438"/>
                </a:lnTo>
                <a:lnTo>
                  <a:pt x="1143000" y="71438"/>
                </a:lnTo>
                <a:lnTo>
                  <a:pt x="1160859" y="71438"/>
                </a:lnTo>
                <a:lnTo>
                  <a:pt x="1169789" y="71438"/>
                </a:lnTo>
                <a:lnTo>
                  <a:pt x="1178719" y="71438"/>
                </a:lnTo>
                <a:lnTo>
                  <a:pt x="1196578" y="71438"/>
                </a:lnTo>
                <a:lnTo>
                  <a:pt x="1205508" y="71438"/>
                </a:lnTo>
                <a:lnTo>
                  <a:pt x="1223367" y="71438"/>
                </a:lnTo>
                <a:lnTo>
                  <a:pt x="1232297" y="71438"/>
                </a:lnTo>
                <a:lnTo>
                  <a:pt x="1241227" y="71438"/>
                </a:lnTo>
                <a:lnTo>
                  <a:pt x="1259086" y="71438"/>
                </a:lnTo>
                <a:lnTo>
                  <a:pt x="1268016" y="71438"/>
                </a:lnTo>
                <a:lnTo>
                  <a:pt x="1285875" y="71438"/>
                </a:lnTo>
                <a:lnTo>
                  <a:pt x="1294805" y="71438"/>
                </a:lnTo>
                <a:lnTo>
                  <a:pt x="1312664" y="71438"/>
                </a:lnTo>
                <a:lnTo>
                  <a:pt x="1321594" y="71438"/>
                </a:lnTo>
                <a:lnTo>
                  <a:pt x="1339453" y="71438"/>
                </a:lnTo>
                <a:lnTo>
                  <a:pt x="1348383" y="71438"/>
                </a:lnTo>
                <a:lnTo>
                  <a:pt x="1357312" y="71438"/>
                </a:lnTo>
                <a:lnTo>
                  <a:pt x="1366242" y="71438"/>
                </a:lnTo>
                <a:lnTo>
                  <a:pt x="1384102" y="71438"/>
                </a:lnTo>
                <a:lnTo>
                  <a:pt x="1393031" y="71438"/>
                </a:lnTo>
                <a:lnTo>
                  <a:pt x="1401961" y="71438"/>
                </a:lnTo>
                <a:lnTo>
                  <a:pt x="1419820" y="71438"/>
                </a:lnTo>
                <a:lnTo>
                  <a:pt x="1428750" y="71438"/>
                </a:lnTo>
                <a:lnTo>
                  <a:pt x="1446609" y="71438"/>
                </a:lnTo>
                <a:lnTo>
                  <a:pt x="1455539" y="80368"/>
                </a:lnTo>
                <a:lnTo>
                  <a:pt x="1464469" y="80368"/>
                </a:lnTo>
                <a:lnTo>
                  <a:pt x="1473398" y="80368"/>
                </a:lnTo>
                <a:lnTo>
                  <a:pt x="1482328" y="80368"/>
                </a:lnTo>
                <a:lnTo>
                  <a:pt x="1491258" y="80368"/>
                </a:lnTo>
                <a:lnTo>
                  <a:pt x="1500187" y="80368"/>
                </a:lnTo>
                <a:lnTo>
                  <a:pt x="1518047" y="80368"/>
                </a:lnTo>
                <a:lnTo>
                  <a:pt x="1526977" y="80368"/>
                </a:lnTo>
                <a:lnTo>
                  <a:pt x="1535906" y="80368"/>
                </a:lnTo>
                <a:lnTo>
                  <a:pt x="1553766" y="80368"/>
                </a:lnTo>
                <a:lnTo>
                  <a:pt x="1562695" y="80368"/>
                </a:lnTo>
                <a:lnTo>
                  <a:pt x="1580555" y="80368"/>
                </a:lnTo>
                <a:lnTo>
                  <a:pt x="1589484" y="80368"/>
                </a:lnTo>
                <a:lnTo>
                  <a:pt x="1598414" y="80368"/>
                </a:lnTo>
                <a:lnTo>
                  <a:pt x="1607344" y="80368"/>
                </a:lnTo>
                <a:lnTo>
                  <a:pt x="1616273" y="80368"/>
                </a:lnTo>
                <a:lnTo>
                  <a:pt x="1625203" y="80368"/>
                </a:lnTo>
                <a:lnTo>
                  <a:pt x="1643062" y="71438"/>
                </a:lnTo>
                <a:lnTo>
                  <a:pt x="1651992" y="71438"/>
                </a:lnTo>
                <a:lnTo>
                  <a:pt x="1660922" y="71438"/>
                </a:lnTo>
                <a:lnTo>
                  <a:pt x="1669852" y="71438"/>
                </a:lnTo>
                <a:lnTo>
                  <a:pt x="1678781" y="71438"/>
                </a:lnTo>
                <a:lnTo>
                  <a:pt x="1696641" y="71438"/>
                </a:lnTo>
                <a:lnTo>
                  <a:pt x="1705570" y="71438"/>
                </a:lnTo>
                <a:lnTo>
                  <a:pt x="1714500" y="71438"/>
                </a:lnTo>
                <a:lnTo>
                  <a:pt x="1723430" y="62508"/>
                </a:lnTo>
                <a:lnTo>
                  <a:pt x="1732359" y="62508"/>
                </a:lnTo>
                <a:lnTo>
                  <a:pt x="1741289" y="62508"/>
                </a:lnTo>
                <a:lnTo>
                  <a:pt x="1750219" y="62508"/>
                </a:lnTo>
                <a:lnTo>
                  <a:pt x="1759148" y="62508"/>
                </a:lnTo>
                <a:lnTo>
                  <a:pt x="1768078" y="62508"/>
                </a:lnTo>
                <a:lnTo>
                  <a:pt x="1777008" y="62508"/>
                </a:lnTo>
                <a:lnTo>
                  <a:pt x="1785937" y="53579"/>
                </a:lnTo>
                <a:lnTo>
                  <a:pt x="1794867" y="53579"/>
                </a:lnTo>
                <a:lnTo>
                  <a:pt x="1803797" y="53579"/>
                </a:lnTo>
                <a:lnTo>
                  <a:pt x="1803797" y="53579"/>
                </a:lnTo>
                <a:lnTo>
                  <a:pt x="1812727" y="53579"/>
                </a:lnTo>
                <a:lnTo>
                  <a:pt x="1830586" y="53579"/>
                </a:lnTo>
                <a:lnTo>
                  <a:pt x="1839516" y="53579"/>
                </a:lnTo>
                <a:lnTo>
                  <a:pt x="1848445" y="53579"/>
                </a:lnTo>
                <a:lnTo>
                  <a:pt x="1857375" y="53579"/>
                </a:lnTo>
                <a:lnTo>
                  <a:pt x="1866305" y="53579"/>
                </a:lnTo>
                <a:lnTo>
                  <a:pt x="1875234" y="53579"/>
                </a:lnTo>
                <a:lnTo>
                  <a:pt x="1884164" y="53579"/>
                </a:lnTo>
                <a:lnTo>
                  <a:pt x="1893094" y="53579"/>
                </a:lnTo>
                <a:lnTo>
                  <a:pt x="1902023" y="53579"/>
                </a:lnTo>
                <a:lnTo>
                  <a:pt x="1902023" y="53579"/>
                </a:lnTo>
                <a:lnTo>
                  <a:pt x="1910953" y="53579"/>
                </a:lnTo>
                <a:lnTo>
                  <a:pt x="1919883" y="44649"/>
                </a:lnTo>
                <a:lnTo>
                  <a:pt x="1928812" y="44649"/>
                </a:lnTo>
                <a:lnTo>
                  <a:pt x="1928812" y="44649"/>
                </a:lnTo>
                <a:lnTo>
                  <a:pt x="1937742" y="44649"/>
                </a:lnTo>
                <a:lnTo>
                  <a:pt x="1946672" y="44649"/>
                </a:lnTo>
                <a:lnTo>
                  <a:pt x="1955602" y="44649"/>
                </a:lnTo>
                <a:lnTo>
                  <a:pt x="1964531" y="44649"/>
                </a:lnTo>
                <a:lnTo>
                  <a:pt x="1964531" y="44649"/>
                </a:lnTo>
                <a:lnTo>
                  <a:pt x="1973461" y="44649"/>
                </a:lnTo>
                <a:lnTo>
                  <a:pt x="1982391" y="44649"/>
                </a:lnTo>
                <a:lnTo>
                  <a:pt x="1991320" y="35719"/>
                </a:lnTo>
                <a:lnTo>
                  <a:pt x="1991320" y="35719"/>
                </a:lnTo>
                <a:lnTo>
                  <a:pt x="2000250" y="35719"/>
                </a:lnTo>
                <a:lnTo>
                  <a:pt x="2009180" y="35719"/>
                </a:lnTo>
                <a:lnTo>
                  <a:pt x="2018109" y="35719"/>
                </a:lnTo>
                <a:lnTo>
                  <a:pt x="2027039" y="35719"/>
                </a:lnTo>
                <a:lnTo>
                  <a:pt x="2035969" y="35719"/>
                </a:lnTo>
                <a:lnTo>
                  <a:pt x="2044898" y="35719"/>
                </a:lnTo>
                <a:lnTo>
                  <a:pt x="2053828" y="35719"/>
                </a:lnTo>
                <a:lnTo>
                  <a:pt x="2062758" y="26790"/>
                </a:lnTo>
                <a:lnTo>
                  <a:pt x="2062758" y="26790"/>
                </a:lnTo>
                <a:lnTo>
                  <a:pt x="2071687" y="26790"/>
                </a:lnTo>
                <a:lnTo>
                  <a:pt x="2080617" y="26790"/>
                </a:lnTo>
                <a:lnTo>
                  <a:pt x="2089547" y="26790"/>
                </a:lnTo>
                <a:lnTo>
                  <a:pt x="2098477" y="26790"/>
                </a:lnTo>
                <a:lnTo>
                  <a:pt x="2107406" y="26790"/>
                </a:lnTo>
                <a:lnTo>
                  <a:pt x="2116336" y="26790"/>
                </a:lnTo>
                <a:lnTo>
                  <a:pt x="2125266" y="17860"/>
                </a:lnTo>
                <a:lnTo>
                  <a:pt x="2134195" y="17860"/>
                </a:lnTo>
                <a:lnTo>
                  <a:pt x="2143125" y="17860"/>
                </a:lnTo>
                <a:lnTo>
                  <a:pt x="2152055" y="17860"/>
                </a:lnTo>
                <a:lnTo>
                  <a:pt x="2152055" y="17860"/>
                </a:lnTo>
                <a:lnTo>
                  <a:pt x="2160984" y="17860"/>
                </a:lnTo>
                <a:lnTo>
                  <a:pt x="2169914" y="17860"/>
                </a:lnTo>
                <a:lnTo>
                  <a:pt x="2178844" y="17860"/>
                </a:lnTo>
                <a:lnTo>
                  <a:pt x="2178844" y="8930"/>
                </a:lnTo>
                <a:lnTo>
                  <a:pt x="2187773" y="8930"/>
                </a:lnTo>
                <a:lnTo>
                  <a:pt x="2196703" y="8930"/>
                </a:lnTo>
                <a:lnTo>
                  <a:pt x="2205633" y="8930"/>
                </a:lnTo>
                <a:lnTo>
                  <a:pt x="2214562" y="8930"/>
                </a:lnTo>
                <a:lnTo>
                  <a:pt x="2223492" y="8930"/>
                </a:lnTo>
                <a:lnTo>
                  <a:pt x="2223492" y="8930"/>
                </a:lnTo>
                <a:lnTo>
                  <a:pt x="2232422" y="8930"/>
                </a:lnTo>
                <a:lnTo>
                  <a:pt x="2232422" y="8930"/>
                </a:lnTo>
                <a:lnTo>
                  <a:pt x="2241352" y="0"/>
                </a:lnTo>
                <a:lnTo>
                  <a:pt x="2250281" y="0"/>
                </a:lnTo>
                <a:lnTo>
                  <a:pt x="2250281" y="0"/>
                </a:lnTo>
                <a:lnTo>
                  <a:pt x="2259211" y="0"/>
                </a:lnTo>
                <a:lnTo>
                  <a:pt x="225921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  <a:lnTo>
                  <a:pt x="226814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41664" y="2437804"/>
            <a:ext cx="3911203" cy="383978"/>
          </a:xfrm>
          <a:custGeom>
            <a:avLst/>
            <a:gdLst/>
            <a:ahLst/>
            <a:cxnLst/>
            <a:rect l="0" t="0" r="0" b="0"/>
            <a:pathLst>
              <a:path w="3911203" h="383978">
                <a:moveTo>
                  <a:pt x="0" y="321469"/>
                </a:move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8930" y="321469"/>
                </a:lnTo>
                <a:lnTo>
                  <a:pt x="8930" y="321469"/>
                </a:lnTo>
                <a:lnTo>
                  <a:pt x="17859" y="321469"/>
                </a:lnTo>
                <a:lnTo>
                  <a:pt x="17859" y="321469"/>
                </a:lnTo>
                <a:lnTo>
                  <a:pt x="26789" y="321469"/>
                </a:lnTo>
                <a:lnTo>
                  <a:pt x="26789" y="321469"/>
                </a:lnTo>
                <a:lnTo>
                  <a:pt x="26789" y="321469"/>
                </a:lnTo>
                <a:lnTo>
                  <a:pt x="35719" y="321469"/>
                </a:lnTo>
                <a:lnTo>
                  <a:pt x="35719" y="321469"/>
                </a:lnTo>
                <a:lnTo>
                  <a:pt x="44649" y="321469"/>
                </a:lnTo>
                <a:lnTo>
                  <a:pt x="53578" y="321469"/>
                </a:lnTo>
                <a:lnTo>
                  <a:pt x="53578" y="321469"/>
                </a:lnTo>
                <a:lnTo>
                  <a:pt x="62508" y="321469"/>
                </a:lnTo>
                <a:lnTo>
                  <a:pt x="62508" y="321469"/>
                </a:lnTo>
                <a:lnTo>
                  <a:pt x="71438" y="321469"/>
                </a:lnTo>
                <a:lnTo>
                  <a:pt x="80367" y="321469"/>
                </a:lnTo>
                <a:lnTo>
                  <a:pt x="80367" y="321469"/>
                </a:lnTo>
                <a:lnTo>
                  <a:pt x="89297" y="321469"/>
                </a:lnTo>
                <a:lnTo>
                  <a:pt x="98227" y="321469"/>
                </a:lnTo>
                <a:lnTo>
                  <a:pt x="107156" y="321469"/>
                </a:lnTo>
                <a:lnTo>
                  <a:pt x="107156" y="321469"/>
                </a:lnTo>
                <a:lnTo>
                  <a:pt x="116086" y="321469"/>
                </a:lnTo>
                <a:lnTo>
                  <a:pt x="125016" y="321469"/>
                </a:lnTo>
                <a:lnTo>
                  <a:pt x="133945" y="321469"/>
                </a:lnTo>
                <a:lnTo>
                  <a:pt x="142875" y="321469"/>
                </a:lnTo>
                <a:lnTo>
                  <a:pt x="142875" y="321469"/>
                </a:lnTo>
                <a:lnTo>
                  <a:pt x="151805" y="321469"/>
                </a:lnTo>
                <a:lnTo>
                  <a:pt x="160734" y="321469"/>
                </a:lnTo>
                <a:lnTo>
                  <a:pt x="169664" y="321469"/>
                </a:lnTo>
                <a:lnTo>
                  <a:pt x="178594" y="321469"/>
                </a:lnTo>
                <a:lnTo>
                  <a:pt x="178594" y="321469"/>
                </a:lnTo>
                <a:lnTo>
                  <a:pt x="187524" y="321469"/>
                </a:lnTo>
                <a:lnTo>
                  <a:pt x="196453" y="321469"/>
                </a:lnTo>
                <a:lnTo>
                  <a:pt x="196453" y="321469"/>
                </a:lnTo>
                <a:lnTo>
                  <a:pt x="205383" y="321469"/>
                </a:lnTo>
                <a:lnTo>
                  <a:pt x="214313" y="321469"/>
                </a:lnTo>
                <a:lnTo>
                  <a:pt x="223242" y="321469"/>
                </a:lnTo>
                <a:lnTo>
                  <a:pt x="232172" y="321469"/>
                </a:lnTo>
                <a:lnTo>
                  <a:pt x="232172" y="321469"/>
                </a:lnTo>
                <a:lnTo>
                  <a:pt x="241102" y="321469"/>
                </a:lnTo>
                <a:lnTo>
                  <a:pt x="250031" y="330399"/>
                </a:lnTo>
                <a:lnTo>
                  <a:pt x="258961" y="330399"/>
                </a:lnTo>
                <a:lnTo>
                  <a:pt x="258961" y="330399"/>
                </a:lnTo>
                <a:lnTo>
                  <a:pt x="267891" y="330399"/>
                </a:lnTo>
                <a:lnTo>
                  <a:pt x="276820" y="330399"/>
                </a:lnTo>
                <a:lnTo>
                  <a:pt x="276820" y="330399"/>
                </a:lnTo>
                <a:lnTo>
                  <a:pt x="285750" y="330399"/>
                </a:lnTo>
                <a:lnTo>
                  <a:pt x="294680" y="330399"/>
                </a:lnTo>
                <a:lnTo>
                  <a:pt x="303609" y="330399"/>
                </a:lnTo>
                <a:lnTo>
                  <a:pt x="303609" y="330399"/>
                </a:lnTo>
                <a:lnTo>
                  <a:pt x="312539" y="330399"/>
                </a:lnTo>
                <a:lnTo>
                  <a:pt x="321469" y="330399"/>
                </a:lnTo>
                <a:lnTo>
                  <a:pt x="330399" y="330399"/>
                </a:lnTo>
                <a:lnTo>
                  <a:pt x="330399" y="330399"/>
                </a:lnTo>
                <a:lnTo>
                  <a:pt x="339328" y="339329"/>
                </a:lnTo>
                <a:lnTo>
                  <a:pt x="348258" y="339329"/>
                </a:lnTo>
                <a:lnTo>
                  <a:pt x="357188" y="339329"/>
                </a:lnTo>
                <a:lnTo>
                  <a:pt x="366117" y="339329"/>
                </a:lnTo>
                <a:lnTo>
                  <a:pt x="375047" y="339329"/>
                </a:lnTo>
                <a:lnTo>
                  <a:pt x="383977" y="339329"/>
                </a:lnTo>
                <a:lnTo>
                  <a:pt x="392906" y="339329"/>
                </a:lnTo>
                <a:lnTo>
                  <a:pt x="401836" y="339329"/>
                </a:lnTo>
                <a:lnTo>
                  <a:pt x="410766" y="339329"/>
                </a:lnTo>
                <a:lnTo>
                  <a:pt x="419695" y="339329"/>
                </a:lnTo>
                <a:lnTo>
                  <a:pt x="428625" y="348259"/>
                </a:lnTo>
                <a:lnTo>
                  <a:pt x="437555" y="348259"/>
                </a:lnTo>
                <a:lnTo>
                  <a:pt x="446484" y="348259"/>
                </a:lnTo>
                <a:lnTo>
                  <a:pt x="455414" y="348259"/>
                </a:lnTo>
                <a:lnTo>
                  <a:pt x="464344" y="348259"/>
                </a:lnTo>
                <a:lnTo>
                  <a:pt x="473274" y="348259"/>
                </a:lnTo>
                <a:lnTo>
                  <a:pt x="473274" y="348259"/>
                </a:lnTo>
                <a:lnTo>
                  <a:pt x="491133" y="348259"/>
                </a:lnTo>
                <a:lnTo>
                  <a:pt x="500063" y="348259"/>
                </a:lnTo>
                <a:lnTo>
                  <a:pt x="508992" y="348259"/>
                </a:lnTo>
                <a:lnTo>
                  <a:pt x="517922" y="348259"/>
                </a:lnTo>
                <a:lnTo>
                  <a:pt x="526852" y="348259"/>
                </a:lnTo>
                <a:lnTo>
                  <a:pt x="535781" y="348259"/>
                </a:lnTo>
                <a:lnTo>
                  <a:pt x="544711" y="348259"/>
                </a:lnTo>
                <a:lnTo>
                  <a:pt x="562570" y="357188"/>
                </a:lnTo>
                <a:lnTo>
                  <a:pt x="571500" y="357188"/>
                </a:lnTo>
                <a:lnTo>
                  <a:pt x="580430" y="357188"/>
                </a:lnTo>
                <a:lnTo>
                  <a:pt x="589359" y="357188"/>
                </a:lnTo>
                <a:lnTo>
                  <a:pt x="598289" y="357188"/>
                </a:lnTo>
                <a:lnTo>
                  <a:pt x="607219" y="357188"/>
                </a:lnTo>
                <a:lnTo>
                  <a:pt x="616149" y="357188"/>
                </a:lnTo>
                <a:lnTo>
                  <a:pt x="634008" y="357188"/>
                </a:lnTo>
                <a:lnTo>
                  <a:pt x="642938" y="357188"/>
                </a:lnTo>
                <a:lnTo>
                  <a:pt x="651867" y="357188"/>
                </a:lnTo>
                <a:lnTo>
                  <a:pt x="660797" y="366117"/>
                </a:lnTo>
                <a:lnTo>
                  <a:pt x="669727" y="366117"/>
                </a:lnTo>
                <a:lnTo>
                  <a:pt x="678656" y="366117"/>
                </a:lnTo>
                <a:lnTo>
                  <a:pt x="696516" y="366117"/>
                </a:lnTo>
                <a:lnTo>
                  <a:pt x="705445" y="366117"/>
                </a:lnTo>
                <a:lnTo>
                  <a:pt x="714375" y="366117"/>
                </a:lnTo>
                <a:lnTo>
                  <a:pt x="723305" y="366117"/>
                </a:lnTo>
                <a:lnTo>
                  <a:pt x="732234" y="366117"/>
                </a:lnTo>
                <a:lnTo>
                  <a:pt x="741164" y="366117"/>
                </a:lnTo>
                <a:lnTo>
                  <a:pt x="750094" y="366117"/>
                </a:lnTo>
                <a:lnTo>
                  <a:pt x="759024" y="366117"/>
                </a:lnTo>
                <a:lnTo>
                  <a:pt x="767953" y="375047"/>
                </a:lnTo>
                <a:lnTo>
                  <a:pt x="776883" y="366117"/>
                </a:lnTo>
                <a:lnTo>
                  <a:pt x="785813" y="366117"/>
                </a:lnTo>
                <a:lnTo>
                  <a:pt x="794742" y="366117"/>
                </a:lnTo>
                <a:lnTo>
                  <a:pt x="803672" y="366117"/>
                </a:lnTo>
                <a:lnTo>
                  <a:pt x="821531" y="366117"/>
                </a:lnTo>
                <a:lnTo>
                  <a:pt x="830461" y="375047"/>
                </a:lnTo>
                <a:lnTo>
                  <a:pt x="839391" y="375047"/>
                </a:lnTo>
                <a:lnTo>
                  <a:pt x="848320" y="375047"/>
                </a:lnTo>
                <a:lnTo>
                  <a:pt x="848320" y="375047"/>
                </a:lnTo>
                <a:lnTo>
                  <a:pt x="866180" y="375047"/>
                </a:lnTo>
                <a:lnTo>
                  <a:pt x="875109" y="375047"/>
                </a:lnTo>
                <a:lnTo>
                  <a:pt x="884039" y="375047"/>
                </a:lnTo>
                <a:lnTo>
                  <a:pt x="892969" y="375047"/>
                </a:lnTo>
                <a:lnTo>
                  <a:pt x="901899" y="375047"/>
                </a:lnTo>
                <a:lnTo>
                  <a:pt x="910828" y="375047"/>
                </a:lnTo>
                <a:lnTo>
                  <a:pt x="919758" y="375047"/>
                </a:lnTo>
                <a:lnTo>
                  <a:pt x="928688" y="375047"/>
                </a:lnTo>
                <a:lnTo>
                  <a:pt x="937617" y="375047"/>
                </a:lnTo>
                <a:lnTo>
                  <a:pt x="955477" y="375047"/>
                </a:lnTo>
                <a:lnTo>
                  <a:pt x="964406" y="375047"/>
                </a:lnTo>
                <a:lnTo>
                  <a:pt x="973336" y="383977"/>
                </a:lnTo>
                <a:lnTo>
                  <a:pt x="982266" y="383977"/>
                </a:lnTo>
                <a:lnTo>
                  <a:pt x="991195" y="383977"/>
                </a:lnTo>
                <a:lnTo>
                  <a:pt x="1000125" y="383977"/>
                </a:lnTo>
                <a:lnTo>
                  <a:pt x="1009055" y="383977"/>
                </a:lnTo>
                <a:lnTo>
                  <a:pt x="1026914" y="383977"/>
                </a:lnTo>
                <a:lnTo>
                  <a:pt x="1035844" y="383977"/>
                </a:lnTo>
                <a:lnTo>
                  <a:pt x="1044774" y="383977"/>
                </a:lnTo>
                <a:lnTo>
                  <a:pt x="1053703" y="383977"/>
                </a:lnTo>
                <a:lnTo>
                  <a:pt x="1071563" y="383977"/>
                </a:lnTo>
                <a:lnTo>
                  <a:pt x="1080492" y="383977"/>
                </a:lnTo>
                <a:lnTo>
                  <a:pt x="1089422" y="383977"/>
                </a:lnTo>
                <a:lnTo>
                  <a:pt x="1107281" y="383977"/>
                </a:lnTo>
                <a:lnTo>
                  <a:pt x="1116211" y="383977"/>
                </a:lnTo>
                <a:lnTo>
                  <a:pt x="1125141" y="383977"/>
                </a:lnTo>
                <a:lnTo>
                  <a:pt x="1134070" y="383977"/>
                </a:lnTo>
                <a:lnTo>
                  <a:pt x="1151930" y="383977"/>
                </a:lnTo>
                <a:lnTo>
                  <a:pt x="1160859" y="383977"/>
                </a:lnTo>
                <a:lnTo>
                  <a:pt x="1169789" y="383977"/>
                </a:lnTo>
                <a:lnTo>
                  <a:pt x="1187649" y="383977"/>
                </a:lnTo>
                <a:lnTo>
                  <a:pt x="1196578" y="383977"/>
                </a:lnTo>
                <a:lnTo>
                  <a:pt x="1205508" y="383977"/>
                </a:lnTo>
                <a:lnTo>
                  <a:pt x="1214438" y="383977"/>
                </a:lnTo>
                <a:lnTo>
                  <a:pt x="1223367" y="383977"/>
                </a:lnTo>
                <a:lnTo>
                  <a:pt x="1241227" y="383977"/>
                </a:lnTo>
                <a:lnTo>
                  <a:pt x="1250156" y="383977"/>
                </a:lnTo>
                <a:lnTo>
                  <a:pt x="1259086" y="383977"/>
                </a:lnTo>
                <a:lnTo>
                  <a:pt x="1276945" y="383977"/>
                </a:lnTo>
                <a:lnTo>
                  <a:pt x="1285875" y="383977"/>
                </a:lnTo>
                <a:lnTo>
                  <a:pt x="1294805" y="383977"/>
                </a:lnTo>
                <a:lnTo>
                  <a:pt x="1303734" y="383977"/>
                </a:lnTo>
                <a:lnTo>
                  <a:pt x="1321594" y="383977"/>
                </a:lnTo>
                <a:lnTo>
                  <a:pt x="1330524" y="383977"/>
                </a:lnTo>
                <a:lnTo>
                  <a:pt x="1339453" y="383977"/>
                </a:lnTo>
                <a:lnTo>
                  <a:pt x="1348383" y="375047"/>
                </a:lnTo>
                <a:lnTo>
                  <a:pt x="1357313" y="375047"/>
                </a:lnTo>
                <a:lnTo>
                  <a:pt x="1366242" y="375047"/>
                </a:lnTo>
                <a:lnTo>
                  <a:pt x="1384102" y="375047"/>
                </a:lnTo>
                <a:lnTo>
                  <a:pt x="1393031" y="375047"/>
                </a:lnTo>
                <a:lnTo>
                  <a:pt x="1401961" y="375047"/>
                </a:lnTo>
                <a:lnTo>
                  <a:pt x="1419820" y="375047"/>
                </a:lnTo>
                <a:lnTo>
                  <a:pt x="1428750" y="375047"/>
                </a:lnTo>
                <a:lnTo>
                  <a:pt x="1437680" y="375047"/>
                </a:lnTo>
                <a:lnTo>
                  <a:pt x="1446609" y="375047"/>
                </a:lnTo>
                <a:lnTo>
                  <a:pt x="1455539" y="375047"/>
                </a:lnTo>
                <a:lnTo>
                  <a:pt x="1473399" y="375047"/>
                </a:lnTo>
                <a:lnTo>
                  <a:pt x="1482328" y="375047"/>
                </a:lnTo>
                <a:lnTo>
                  <a:pt x="1491258" y="366117"/>
                </a:lnTo>
                <a:lnTo>
                  <a:pt x="1500188" y="366117"/>
                </a:lnTo>
                <a:lnTo>
                  <a:pt x="1518047" y="366117"/>
                </a:lnTo>
                <a:lnTo>
                  <a:pt x="1526977" y="366117"/>
                </a:lnTo>
                <a:lnTo>
                  <a:pt x="1544836" y="366117"/>
                </a:lnTo>
                <a:lnTo>
                  <a:pt x="1553766" y="366117"/>
                </a:lnTo>
                <a:lnTo>
                  <a:pt x="1562695" y="366117"/>
                </a:lnTo>
                <a:lnTo>
                  <a:pt x="1571625" y="366117"/>
                </a:lnTo>
                <a:lnTo>
                  <a:pt x="1580555" y="366117"/>
                </a:lnTo>
                <a:lnTo>
                  <a:pt x="1598414" y="357188"/>
                </a:lnTo>
                <a:lnTo>
                  <a:pt x="1607344" y="357188"/>
                </a:lnTo>
                <a:lnTo>
                  <a:pt x="1616274" y="357188"/>
                </a:lnTo>
                <a:lnTo>
                  <a:pt x="1634133" y="357188"/>
                </a:lnTo>
                <a:lnTo>
                  <a:pt x="1643063" y="357188"/>
                </a:lnTo>
                <a:lnTo>
                  <a:pt x="1651992" y="357188"/>
                </a:lnTo>
                <a:lnTo>
                  <a:pt x="1660922" y="357188"/>
                </a:lnTo>
                <a:lnTo>
                  <a:pt x="1678781" y="357188"/>
                </a:lnTo>
                <a:lnTo>
                  <a:pt x="1687711" y="357188"/>
                </a:lnTo>
                <a:lnTo>
                  <a:pt x="1696641" y="357188"/>
                </a:lnTo>
                <a:lnTo>
                  <a:pt x="1714500" y="357188"/>
                </a:lnTo>
                <a:lnTo>
                  <a:pt x="1723430" y="357188"/>
                </a:lnTo>
                <a:lnTo>
                  <a:pt x="1732359" y="357188"/>
                </a:lnTo>
                <a:lnTo>
                  <a:pt x="1741289" y="348259"/>
                </a:lnTo>
                <a:lnTo>
                  <a:pt x="1759149" y="348259"/>
                </a:lnTo>
                <a:lnTo>
                  <a:pt x="1768078" y="348259"/>
                </a:lnTo>
                <a:lnTo>
                  <a:pt x="1777008" y="348259"/>
                </a:lnTo>
                <a:lnTo>
                  <a:pt x="1785938" y="348259"/>
                </a:lnTo>
                <a:lnTo>
                  <a:pt x="1794867" y="348259"/>
                </a:lnTo>
                <a:lnTo>
                  <a:pt x="1812727" y="348259"/>
                </a:lnTo>
                <a:lnTo>
                  <a:pt x="1821656" y="348259"/>
                </a:lnTo>
                <a:lnTo>
                  <a:pt x="1830586" y="348259"/>
                </a:lnTo>
                <a:lnTo>
                  <a:pt x="1839516" y="348259"/>
                </a:lnTo>
                <a:lnTo>
                  <a:pt x="1848445" y="348259"/>
                </a:lnTo>
                <a:lnTo>
                  <a:pt x="1857375" y="348259"/>
                </a:lnTo>
                <a:lnTo>
                  <a:pt x="1866305" y="348259"/>
                </a:lnTo>
                <a:lnTo>
                  <a:pt x="1875234" y="348259"/>
                </a:lnTo>
                <a:lnTo>
                  <a:pt x="1893094" y="348259"/>
                </a:lnTo>
                <a:lnTo>
                  <a:pt x="1902024" y="348259"/>
                </a:lnTo>
                <a:lnTo>
                  <a:pt x="1910953" y="348259"/>
                </a:lnTo>
                <a:lnTo>
                  <a:pt x="1928813" y="348259"/>
                </a:lnTo>
                <a:lnTo>
                  <a:pt x="1937742" y="348259"/>
                </a:lnTo>
                <a:lnTo>
                  <a:pt x="1946672" y="348259"/>
                </a:lnTo>
                <a:lnTo>
                  <a:pt x="1955602" y="348259"/>
                </a:lnTo>
                <a:lnTo>
                  <a:pt x="1964531" y="348259"/>
                </a:lnTo>
                <a:lnTo>
                  <a:pt x="1973461" y="348259"/>
                </a:lnTo>
                <a:lnTo>
                  <a:pt x="1982391" y="348259"/>
                </a:lnTo>
                <a:lnTo>
                  <a:pt x="1991320" y="348259"/>
                </a:lnTo>
                <a:lnTo>
                  <a:pt x="2000250" y="348259"/>
                </a:lnTo>
                <a:lnTo>
                  <a:pt x="2018109" y="348259"/>
                </a:lnTo>
                <a:lnTo>
                  <a:pt x="2027039" y="348259"/>
                </a:lnTo>
                <a:lnTo>
                  <a:pt x="2035969" y="348259"/>
                </a:lnTo>
                <a:lnTo>
                  <a:pt x="2044899" y="348259"/>
                </a:lnTo>
                <a:lnTo>
                  <a:pt x="2053828" y="348259"/>
                </a:lnTo>
                <a:lnTo>
                  <a:pt x="2062758" y="348259"/>
                </a:lnTo>
                <a:lnTo>
                  <a:pt x="2071688" y="348259"/>
                </a:lnTo>
                <a:lnTo>
                  <a:pt x="2080617" y="348259"/>
                </a:lnTo>
                <a:lnTo>
                  <a:pt x="2089547" y="348259"/>
                </a:lnTo>
                <a:lnTo>
                  <a:pt x="2098477" y="348259"/>
                </a:lnTo>
                <a:lnTo>
                  <a:pt x="2107406" y="348259"/>
                </a:lnTo>
                <a:lnTo>
                  <a:pt x="2125266" y="348259"/>
                </a:lnTo>
                <a:lnTo>
                  <a:pt x="2134195" y="348259"/>
                </a:lnTo>
                <a:lnTo>
                  <a:pt x="2143125" y="348259"/>
                </a:lnTo>
                <a:lnTo>
                  <a:pt x="2152055" y="348259"/>
                </a:lnTo>
                <a:lnTo>
                  <a:pt x="2160984" y="348259"/>
                </a:lnTo>
                <a:lnTo>
                  <a:pt x="2169914" y="348259"/>
                </a:lnTo>
                <a:lnTo>
                  <a:pt x="2178844" y="339329"/>
                </a:lnTo>
                <a:lnTo>
                  <a:pt x="2187774" y="339329"/>
                </a:lnTo>
                <a:lnTo>
                  <a:pt x="2196703" y="339329"/>
                </a:lnTo>
                <a:lnTo>
                  <a:pt x="2205633" y="339329"/>
                </a:lnTo>
                <a:lnTo>
                  <a:pt x="2214563" y="339329"/>
                </a:lnTo>
                <a:lnTo>
                  <a:pt x="2232422" y="339329"/>
                </a:lnTo>
                <a:lnTo>
                  <a:pt x="2241352" y="339329"/>
                </a:lnTo>
                <a:lnTo>
                  <a:pt x="2250281" y="339329"/>
                </a:lnTo>
                <a:lnTo>
                  <a:pt x="2259211" y="339329"/>
                </a:lnTo>
                <a:lnTo>
                  <a:pt x="2268141" y="339329"/>
                </a:lnTo>
                <a:lnTo>
                  <a:pt x="2277070" y="339329"/>
                </a:lnTo>
                <a:lnTo>
                  <a:pt x="2286000" y="330399"/>
                </a:lnTo>
                <a:lnTo>
                  <a:pt x="2294930" y="330399"/>
                </a:lnTo>
                <a:lnTo>
                  <a:pt x="2303859" y="330399"/>
                </a:lnTo>
                <a:lnTo>
                  <a:pt x="2312789" y="330399"/>
                </a:lnTo>
                <a:lnTo>
                  <a:pt x="2321719" y="330399"/>
                </a:lnTo>
                <a:lnTo>
                  <a:pt x="2330649" y="330399"/>
                </a:lnTo>
                <a:lnTo>
                  <a:pt x="2339578" y="330399"/>
                </a:lnTo>
                <a:lnTo>
                  <a:pt x="2348508" y="330399"/>
                </a:lnTo>
                <a:lnTo>
                  <a:pt x="2357438" y="321469"/>
                </a:lnTo>
                <a:lnTo>
                  <a:pt x="2366367" y="321469"/>
                </a:lnTo>
                <a:lnTo>
                  <a:pt x="2375297" y="321469"/>
                </a:lnTo>
                <a:lnTo>
                  <a:pt x="2384227" y="321469"/>
                </a:lnTo>
                <a:lnTo>
                  <a:pt x="2393156" y="321469"/>
                </a:lnTo>
                <a:lnTo>
                  <a:pt x="2402086" y="321469"/>
                </a:lnTo>
                <a:lnTo>
                  <a:pt x="2411016" y="321469"/>
                </a:lnTo>
                <a:lnTo>
                  <a:pt x="2419945" y="321469"/>
                </a:lnTo>
                <a:lnTo>
                  <a:pt x="2428875" y="321469"/>
                </a:lnTo>
                <a:lnTo>
                  <a:pt x="2428875" y="321469"/>
                </a:lnTo>
                <a:lnTo>
                  <a:pt x="2437805" y="312540"/>
                </a:lnTo>
                <a:lnTo>
                  <a:pt x="2446734" y="312540"/>
                </a:lnTo>
                <a:lnTo>
                  <a:pt x="2455664" y="312540"/>
                </a:lnTo>
                <a:lnTo>
                  <a:pt x="2464594" y="312540"/>
                </a:lnTo>
                <a:lnTo>
                  <a:pt x="2473524" y="312540"/>
                </a:lnTo>
                <a:lnTo>
                  <a:pt x="2482453" y="303610"/>
                </a:lnTo>
                <a:lnTo>
                  <a:pt x="2491383" y="303610"/>
                </a:lnTo>
                <a:lnTo>
                  <a:pt x="2500313" y="303610"/>
                </a:lnTo>
                <a:lnTo>
                  <a:pt x="2509242" y="303610"/>
                </a:lnTo>
                <a:lnTo>
                  <a:pt x="2518172" y="303610"/>
                </a:lnTo>
                <a:lnTo>
                  <a:pt x="2527102" y="294680"/>
                </a:lnTo>
                <a:lnTo>
                  <a:pt x="2536031" y="294680"/>
                </a:lnTo>
                <a:lnTo>
                  <a:pt x="2544961" y="294680"/>
                </a:lnTo>
                <a:lnTo>
                  <a:pt x="2544961" y="294680"/>
                </a:lnTo>
                <a:lnTo>
                  <a:pt x="2553891" y="294680"/>
                </a:lnTo>
                <a:lnTo>
                  <a:pt x="2562820" y="294680"/>
                </a:lnTo>
                <a:lnTo>
                  <a:pt x="2571750" y="294680"/>
                </a:lnTo>
                <a:lnTo>
                  <a:pt x="2580680" y="285751"/>
                </a:lnTo>
                <a:lnTo>
                  <a:pt x="2589609" y="285751"/>
                </a:lnTo>
                <a:lnTo>
                  <a:pt x="2598539" y="285751"/>
                </a:lnTo>
                <a:lnTo>
                  <a:pt x="2607469" y="285751"/>
                </a:lnTo>
                <a:lnTo>
                  <a:pt x="2616399" y="285751"/>
                </a:lnTo>
                <a:lnTo>
                  <a:pt x="2625328" y="285751"/>
                </a:lnTo>
                <a:lnTo>
                  <a:pt x="2634258" y="285751"/>
                </a:lnTo>
                <a:lnTo>
                  <a:pt x="2643188" y="285751"/>
                </a:lnTo>
                <a:lnTo>
                  <a:pt x="2652117" y="285751"/>
                </a:lnTo>
                <a:lnTo>
                  <a:pt x="2661047" y="285751"/>
                </a:lnTo>
                <a:lnTo>
                  <a:pt x="2661047" y="285751"/>
                </a:lnTo>
                <a:lnTo>
                  <a:pt x="2669977" y="285751"/>
                </a:lnTo>
                <a:lnTo>
                  <a:pt x="2678906" y="285751"/>
                </a:lnTo>
                <a:lnTo>
                  <a:pt x="2687836" y="276821"/>
                </a:lnTo>
                <a:lnTo>
                  <a:pt x="2696766" y="276821"/>
                </a:lnTo>
                <a:lnTo>
                  <a:pt x="2705695" y="276821"/>
                </a:lnTo>
                <a:lnTo>
                  <a:pt x="2714625" y="276821"/>
                </a:lnTo>
                <a:lnTo>
                  <a:pt x="2723555" y="276821"/>
                </a:lnTo>
                <a:lnTo>
                  <a:pt x="2732484" y="276821"/>
                </a:lnTo>
                <a:lnTo>
                  <a:pt x="2732484" y="276821"/>
                </a:lnTo>
                <a:lnTo>
                  <a:pt x="2741414" y="276821"/>
                </a:lnTo>
                <a:lnTo>
                  <a:pt x="2750344" y="276821"/>
                </a:lnTo>
                <a:lnTo>
                  <a:pt x="2759274" y="276821"/>
                </a:lnTo>
                <a:lnTo>
                  <a:pt x="2768203" y="276821"/>
                </a:lnTo>
                <a:lnTo>
                  <a:pt x="2768203" y="276821"/>
                </a:lnTo>
                <a:lnTo>
                  <a:pt x="2777133" y="276821"/>
                </a:lnTo>
                <a:lnTo>
                  <a:pt x="2786063" y="276821"/>
                </a:lnTo>
                <a:lnTo>
                  <a:pt x="2794992" y="276821"/>
                </a:lnTo>
                <a:lnTo>
                  <a:pt x="2803922" y="276821"/>
                </a:lnTo>
                <a:lnTo>
                  <a:pt x="2803922" y="267891"/>
                </a:lnTo>
                <a:lnTo>
                  <a:pt x="2812852" y="267891"/>
                </a:lnTo>
                <a:lnTo>
                  <a:pt x="2821781" y="267891"/>
                </a:lnTo>
                <a:lnTo>
                  <a:pt x="2821781" y="267891"/>
                </a:lnTo>
                <a:lnTo>
                  <a:pt x="2830711" y="267891"/>
                </a:lnTo>
                <a:lnTo>
                  <a:pt x="2839641" y="267891"/>
                </a:lnTo>
                <a:lnTo>
                  <a:pt x="2848570" y="267891"/>
                </a:lnTo>
                <a:lnTo>
                  <a:pt x="2857500" y="267891"/>
                </a:lnTo>
                <a:lnTo>
                  <a:pt x="2866430" y="267891"/>
                </a:lnTo>
                <a:lnTo>
                  <a:pt x="2875359" y="267891"/>
                </a:lnTo>
                <a:lnTo>
                  <a:pt x="2884289" y="267891"/>
                </a:lnTo>
                <a:lnTo>
                  <a:pt x="2884289" y="267891"/>
                </a:lnTo>
                <a:lnTo>
                  <a:pt x="2893219" y="267891"/>
                </a:lnTo>
                <a:lnTo>
                  <a:pt x="2902149" y="267891"/>
                </a:lnTo>
                <a:lnTo>
                  <a:pt x="2911078" y="267891"/>
                </a:lnTo>
                <a:lnTo>
                  <a:pt x="2920008" y="258962"/>
                </a:lnTo>
                <a:lnTo>
                  <a:pt x="2920008" y="258962"/>
                </a:lnTo>
                <a:lnTo>
                  <a:pt x="2928938" y="258962"/>
                </a:lnTo>
                <a:lnTo>
                  <a:pt x="2946797" y="258962"/>
                </a:lnTo>
                <a:lnTo>
                  <a:pt x="2955727" y="258962"/>
                </a:lnTo>
                <a:lnTo>
                  <a:pt x="2955727" y="258962"/>
                </a:lnTo>
                <a:lnTo>
                  <a:pt x="2964656" y="258962"/>
                </a:lnTo>
                <a:lnTo>
                  <a:pt x="2973586" y="258962"/>
                </a:lnTo>
                <a:lnTo>
                  <a:pt x="2982516" y="258962"/>
                </a:lnTo>
                <a:lnTo>
                  <a:pt x="2982516" y="250032"/>
                </a:lnTo>
                <a:lnTo>
                  <a:pt x="2991445" y="250032"/>
                </a:lnTo>
                <a:lnTo>
                  <a:pt x="3000375" y="250032"/>
                </a:lnTo>
                <a:lnTo>
                  <a:pt x="3009305" y="250032"/>
                </a:lnTo>
                <a:lnTo>
                  <a:pt x="3018234" y="250032"/>
                </a:lnTo>
                <a:lnTo>
                  <a:pt x="3027164" y="250032"/>
                </a:lnTo>
                <a:lnTo>
                  <a:pt x="3036094" y="241102"/>
                </a:lnTo>
                <a:lnTo>
                  <a:pt x="3045024" y="241102"/>
                </a:lnTo>
                <a:lnTo>
                  <a:pt x="3045024" y="241102"/>
                </a:lnTo>
                <a:lnTo>
                  <a:pt x="3053953" y="241102"/>
                </a:lnTo>
                <a:lnTo>
                  <a:pt x="3062883" y="241102"/>
                </a:lnTo>
                <a:lnTo>
                  <a:pt x="3071813" y="241102"/>
                </a:lnTo>
                <a:lnTo>
                  <a:pt x="3071813" y="241102"/>
                </a:lnTo>
                <a:lnTo>
                  <a:pt x="3080742" y="232173"/>
                </a:lnTo>
                <a:lnTo>
                  <a:pt x="3089672" y="232173"/>
                </a:lnTo>
                <a:lnTo>
                  <a:pt x="3098602" y="232173"/>
                </a:lnTo>
                <a:lnTo>
                  <a:pt x="3107531" y="232173"/>
                </a:lnTo>
                <a:lnTo>
                  <a:pt x="3116461" y="223243"/>
                </a:lnTo>
                <a:lnTo>
                  <a:pt x="3125391" y="223243"/>
                </a:lnTo>
                <a:lnTo>
                  <a:pt x="3125391" y="223243"/>
                </a:lnTo>
                <a:lnTo>
                  <a:pt x="3134320" y="223243"/>
                </a:lnTo>
                <a:lnTo>
                  <a:pt x="3143250" y="214313"/>
                </a:lnTo>
                <a:lnTo>
                  <a:pt x="3152180" y="214313"/>
                </a:lnTo>
                <a:lnTo>
                  <a:pt x="3161109" y="214313"/>
                </a:lnTo>
                <a:lnTo>
                  <a:pt x="3170039" y="214313"/>
                </a:lnTo>
                <a:lnTo>
                  <a:pt x="3178969" y="214313"/>
                </a:lnTo>
                <a:lnTo>
                  <a:pt x="3187899" y="205384"/>
                </a:lnTo>
                <a:lnTo>
                  <a:pt x="3196828" y="205384"/>
                </a:lnTo>
                <a:lnTo>
                  <a:pt x="3205758" y="205384"/>
                </a:lnTo>
                <a:lnTo>
                  <a:pt x="3214688" y="196454"/>
                </a:lnTo>
                <a:lnTo>
                  <a:pt x="3223617" y="196454"/>
                </a:lnTo>
                <a:lnTo>
                  <a:pt x="3223617" y="196454"/>
                </a:lnTo>
                <a:lnTo>
                  <a:pt x="3232547" y="196454"/>
                </a:lnTo>
                <a:lnTo>
                  <a:pt x="3241477" y="196454"/>
                </a:lnTo>
                <a:lnTo>
                  <a:pt x="3250406" y="187524"/>
                </a:lnTo>
                <a:lnTo>
                  <a:pt x="3259336" y="187524"/>
                </a:lnTo>
                <a:lnTo>
                  <a:pt x="3268266" y="187524"/>
                </a:lnTo>
                <a:lnTo>
                  <a:pt x="3268266" y="187524"/>
                </a:lnTo>
                <a:lnTo>
                  <a:pt x="3286125" y="178594"/>
                </a:lnTo>
                <a:lnTo>
                  <a:pt x="3286125" y="178594"/>
                </a:lnTo>
                <a:lnTo>
                  <a:pt x="3295055" y="178594"/>
                </a:lnTo>
                <a:lnTo>
                  <a:pt x="3303984" y="178594"/>
                </a:lnTo>
                <a:lnTo>
                  <a:pt x="3312914" y="169665"/>
                </a:lnTo>
                <a:lnTo>
                  <a:pt x="3321844" y="169665"/>
                </a:lnTo>
                <a:lnTo>
                  <a:pt x="3330774" y="169665"/>
                </a:lnTo>
                <a:lnTo>
                  <a:pt x="3339703" y="160735"/>
                </a:lnTo>
                <a:lnTo>
                  <a:pt x="3348633" y="160735"/>
                </a:lnTo>
                <a:lnTo>
                  <a:pt x="3357563" y="160735"/>
                </a:lnTo>
                <a:lnTo>
                  <a:pt x="3357563" y="160735"/>
                </a:lnTo>
                <a:lnTo>
                  <a:pt x="3375422" y="160735"/>
                </a:lnTo>
                <a:lnTo>
                  <a:pt x="3375422" y="151805"/>
                </a:lnTo>
                <a:lnTo>
                  <a:pt x="3384352" y="151805"/>
                </a:lnTo>
                <a:lnTo>
                  <a:pt x="3393281" y="151805"/>
                </a:lnTo>
                <a:lnTo>
                  <a:pt x="3393281" y="142876"/>
                </a:lnTo>
                <a:lnTo>
                  <a:pt x="3402211" y="142876"/>
                </a:lnTo>
                <a:lnTo>
                  <a:pt x="3411141" y="142876"/>
                </a:lnTo>
                <a:lnTo>
                  <a:pt x="3420070" y="142876"/>
                </a:lnTo>
                <a:lnTo>
                  <a:pt x="3420070" y="133946"/>
                </a:lnTo>
                <a:lnTo>
                  <a:pt x="3429000" y="133946"/>
                </a:lnTo>
                <a:lnTo>
                  <a:pt x="3437930" y="133946"/>
                </a:lnTo>
                <a:lnTo>
                  <a:pt x="3446859" y="133946"/>
                </a:lnTo>
                <a:lnTo>
                  <a:pt x="3455788" y="133946"/>
                </a:lnTo>
                <a:lnTo>
                  <a:pt x="3464718" y="125016"/>
                </a:lnTo>
                <a:lnTo>
                  <a:pt x="3464718" y="125016"/>
                </a:lnTo>
                <a:lnTo>
                  <a:pt x="3473648" y="125016"/>
                </a:lnTo>
                <a:lnTo>
                  <a:pt x="3482577" y="125016"/>
                </a:lnTo>
                <a:lnTo>
                  <a:pt x="3482577" y="116087"/>
                </a:lnTo>
                <a:lnTo>
                  <a:pt x="3491507" y="116087"/>
                </a:lnTo>
                <a:lnTo>
                  <a:pt x="3500437" y="116087"/>
                </a:lnTo>
                <a:lnTo>
                  <a:pt x="3500437" y="116087"/>
                </a:lnTo>
                <a:lnTo>
                  <a:pt x="3509366" y="116087"/>
                </a:lnTo>
                <a:lnTo>
                  <a:pt x="3518296" y="107157"/>
                </a:lnTo>
                <a:lnTo>
                  <a:pt x="3527226" y="107157"/>
                </a:lnTo>
                <a:lnTo>
                  <a:pt x="3536156" y="107157"/>
                </a:lnTo>
                <a:lnTo>
                  <a:pt x="3536156" y="107157"/>
                </a:lnTo>
                <a:lnTo>
                  <a:pt x="3545085" y="98227"/>
                </a:lnTo>
                <a:lnTo>
                  <a:pt x="3545085" y="98227"/>
                </a:lnTo>
                <a:lnTo>
                  <a:pt x="3554015" y="98227"/>
                </a:lnTo>
                <a:lnTo>
                  <a:pt x="3562945" y="98227"/>
                </a:lnTo>
                <a:lnTo>
                  <a:pt x="3571874" y="98227"/>
                </a:lnTo>
                <a:lnTo>
                  <a:pt x="3580804" y="89298"/>
                </a:lnTo>
                <a:lnTo>
                  <a:pt x="3580804" y="89298"/>
                </a:lnTo>
                <a:lnTo>
                  <a:pt x="3589734" y="89298"/>
                </a:lnTo>
                <a:lnTo>
                  <a:pt x="3598663" y="89298"/>
                </a:lnTo>
                <a:lnTo>
                  <a:pt x="3607593" y="80368"/>
                </a:lnTo>
                <a:lnTo>
                  <a:pt x="3607593" y="80368"/>
                </a:lnTo>
                <a:lnTo>
                  <a:pt x="3616523" y="80368"/>
                </a:lnTo>
                <a:lnTo>
                  <a:pt x="3625452" y="80368"/>
                </a:lnTo>
                <a:lnTo>
                  <a:pt x="3634382" y="71438"/>
                </a:lnTo>
                <a:lnTo>
                  <a:pt x="3643312" y="71438"/>
                </a:lnTo>
                <a:lnTo>
                  <a:pt x="3643312" y="71438"/>
                </a:lnTo>
                <a:lnTo>
                  <a:pt x="3652241" y="62509"/>
                </a:lnTo>
                <a:lnTo>
                  <a:pt x="3661171" y="62509"/>
                </a:lnTo>
                <a:lnTo>
                  <a:pt x="3670101" y="62509"/>
                </a:lnTo>
                <a:lnTo>
                  <a:pt x="3679031" y="53579"/>
                </a:lnTo>
                <a:lnTo>
                  <a:pt x="3687960" y="53579"/>
                </a:lnTo>
                <a:lnTo>
                  <a:pt x="3696890" y="53579"/>
                </a:lnTo>
                <a:lnTo>
                  <a:pt x="3696890" y="53579"/>
                </a:lnTo>
                <a:lnTo>
                  <a:pt x="3705820" y="53579"/>
                </a:lnTo>
                <a:lnTo>
                  <a:pt x="3714749" y="44649"/>
                </a:lnTo>
                <a:lnTo>
                  <a:pt x="3723679" y="44649"/>
                </a:lnTo>
                <a:lnTo>
                  <a:pt x="3732609" y="44649"/>
                </a:lnTo>
                <a:lnTo>
                  <a:pt x="3741538" y="35719"/>
                </a:lnTo>
                <a:lnTo>
                  <a:pt x="3750468" y="35719"/>
                </a:lnTo>
                <a:lnTo>
                  <a:pt x="3759398" y="35719"/>
                </a:lnTo>
                <a:lnTo>
                  <a:pt x="3768327" y="26790"/>
                </a:lnTo>
                <a:lnTo>
                  <a:pt x="3777257" y="26790"/>
                </a:lnTo>
                <a:lnTo>
                  <a:pt x="3777257" y="26790"/>
                </a:lnTo>
                <a:lnTo>
                  <a:pt x="3786187" y="26790"/>
                </a:lnTo>
                <a:lnTo>
                  <a:pt x="3795116" y="26790"/>
                </a:lnTo>
                <a:lnTo>
                  <a:pt x="3795116" y="17860"/>
                </a:lnTo>
                <a:lnTo>
                  <a:pt x="3804046" y="17860"/>
                </a:lnTo>
                <a:lnTo>
                  <a:pt x="3812976" y="17860"/>
                </a:lnTo>
                <a:lnTo>
                  <a:pt x="3821906" y="17860"/>
                </a:lnTo>
                <a:lnTo>
                  <a:pt x="3830835" y="17860"/>
                </a:lnTo>
                <a:lnTo>
                  <a:pt x="3839765" y="8930"/>
                </a:lnTo>
                <a:lnTo>
                  <a:pt x="3848695" y="8930"/>
                </a:lnTo>
                <a:lnTo>
                  <a:pt x="3848695" y="8930"/>
                </a:lnTo>
                <a:lnTo>
                  <a:pt x="3857624" y="8930"/>
                </a:lnTo>
                <a:lnTo>
                  <a:pt x="3857624" y="8930"/>
                </a:lnTo>
                <a:lnTo>
                  <a:pt x="3866554" y="8930"/>
                </a:lnTo>
                <a:lnTo>
                  <a:pt x="3866554" y="0"/>
                </a:lnTo>
                <a:lnTo>
                  <a:pt x="3875484" y="0"/>
                </a:lnTo>
                <a:lnTo>
                  <a:pt x="3884413" y="0"/>
                </a:lnTo>
                <a:lnTo>
                  <a:pt x="3884413" y="0"/>
                </a:lnTo>
                <a:lnTo>
                  <a:pt x="3893343" y="0"/>
                </a:lnTo>
                <a:lnTo>
                  <a:pt x="3902273" y="0"/>
                </a:lnTo>
                <a:lnTo>
                  <a:pt x="3902273" y="0"/>
                </a:lnTo>
                <a:lnTo>
                  <a:pt x="3902273" y="0"/>
                </a:lnTo>
                <a:lnTo>
                  <a:pt x="3911202" y="0"/>
                </a:lnTo>
                <a:lnTo>
                  <a:pt x="3902273" y="0"/>
                </a:lnTo>
                <a:lnTo>
                  <a:pt x="3902273" y="0"/>
                </a:lnTo>
                <a:lnTo>
                  <a:pt x="3902273" y="0"/>
                </a:lnTo>
                <a:lnTo>
                  <a:pt x="3911202" y="0"/>
                </a:lnTo>
                <a:lnTo>
                  <a:pt x="391120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84602" y="5509617"/>
            <a:ext cx="2402087" cy="160735"/>
          </a:xfrm>
          <a:custGeom>
            <a:avLst/>
            <a:gdLst/>
            <a:ahLst/>
            <a:cxnLst/>
            <a:rect l="0" t="0" r="0" b="0"/>
            <a:pathLst>
              <a:path w="2402087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17860"/>
                </a:lnTo>
                <a:lnTo>
                  <a:pt x="151804" y="17860"/>
                </a:lnTo>
                <a:lnTo>
                  <a:pt x="160734" y="17860"/>
                </a:lnTo>
                <a:lnTo>
                  <a:pt x="178593" y="17860"/>
                </a:lnTo>
                <a:lnTo>
                  <a:pt x="187523" y="17860"/>
                </a:lnTo>
                <a:lnTo>
                  <a:pt x="196453" y="17860"/>
                </a:lnTo>
                <a:lnTo>
                  <a:pt x="205382" y="17860"/>
                </a:lnTo>
                <a:lnTo>
                  <a:pt x="223242" y="17860"/>
                </a:lnTo>
                <a:lnTo>
                  <a:pt x="232171" y="17860"/>
                </a:lnTo>
                <a:lnTo>
                  <a:pt x="250031" y="17860"/>
                </a:lnTo>
                <a:lnTo>
                  <a:pt x="258961" y="26789"/>
                </a:lnTo>
                <a:lnTo>
                  <a:pt x="267890" y="26789"/>
                </a:lnTo>
                <a:lnTo>
                  <a:pt x="285750" y="26789"/>
                </a:lnTo>
                <a:lnTo>
                  <a:pt x="294679" y="26789"/>
                </a:lnTo>
                <a:lnTo>
                  <a:pt x="303609" y="26789"/>
                </a:lnTo>
                <a:lnTo>
                  <a:pt x="321468" y="26789"/>
                </a:lnTo>
                <a:lnTo>
                  <a:pt x="330398" y="26789"/>
                </a:lnTo>
                <a:lnTo>
                  <a:pt x="339328" y="26789"/>
                </a:lnTo>
                <a:lnTo>
                  <a:pt x="357187" y="26789"/>
                </a:lnTo>
                <a:lnTo>
                  <a:pt x="366117" y="35719"/>
                </a:lnTo>
                <a:lnTo>
                  <a:pt x="383976" y="35719"/>
                </a:lnTo>
                <a:lnTo>
                  <a:pt x="392906" y="35719"/>
                </a:lnTo>
                <a:lnTo>
                  <a:pt x="410765" y="35719"/>
                </a:lnTo>
                <a:lnTo>
                  <a:pt x="419695" y="35719"/>
                </a:lnTo>
                <a:lnTo>
                  <a:pt x="437554" y="35719"/>
                </a:lnTo>
                <a:lnTo>
                  <a:pt x="446484" y="35719"/>
                </a:lnTo>
                <a:lnTo>
                  <a:pt x="464343" y="44649"/>
                </a:lnTo>
                <a:lnTo>
                  <a:pt x="473273" y="44649"/>
                </a:lnTo>
                <a:lnTo>
                  <a:pt x="491132" y="44649"/>
                </a:lnTo>
                <a:lnTo>
                  <a:pt x="500062" y="44649"/>
                </a:lnTo>
                <a:lnTo>
                  <a:pt x="517921" y="44649"/>
                </a:lnTo>
                <a:lnTo>
                  <a:pt x="526851" y="53578"/>
                </a:lnTo>
                <a:lnTo>
                  <a:pt x="544711" y="53578"/>
                </a:lnTo>
                <a:lnTo>
                  <a:pt x="553640" y="53578"/>
                </a:lnTo>
                <a:lnTo>
                  <a:pt x="571500" y="53578"/>
                </a:lnTo>
                <a:lnTo>
                  <a:pt x="589359" y="53578"/>
                </a:lnTo>
                <a:lnTo>
                  <a:pt x="598289" y="53578"/>
                </a:lnTo>
                <a:lnTo>
                  <a:pt x="616148" y="53578"/>
                </a:lnTo>
                <a:lnTo>
                  <a:pt x="625078" y="53578"/>
                </a:lnTo>
                <a:lnTo>
                  <a:pt x="642937" y="62508"/>
                </a:lnTo>
                <a:lnTo>
                  <a:pt x="651867" y="62508"/>
                </a:lnTo>
                <a:lnTo>
                  <a:pt x="669726" y="62508"/>
                </a:lnTo>
                <a:lnTo>
                  <a:pt x="678656" y="62508"/>
                </a:lnTo>
                <a:lnTo>
                  <a:pt x="696515" y="62508"/>
                </a:lnTo>
                <a:lnTo>
                  <a:pt x="714375" y="62508"/>
                </a:lnTo>
                <a:lnTo>
                  <a:pt x="723304" y="62508"/>
                </a:lnTo>
                <a:lnTo>
                  <a:pt x="741164" y="62508"/>
                </a:lnTo>
                <a:lnTo>
                  <a:pt x="750093" y="62508"/>
                </a:lnTo>
                <a:lnTo>
                  <a:pt x="767953" y="62508"/>
                </a:lnTo>
                <a:lnTo>
                  <a:pt x="785812" y="53578"/>
                </a:lnTo>
                <a:lnTo>
                  <a:pt x="794742" y="53578"/>
                </a:lnTo>
                <a:lnTo>
                  <a:pt x="812601" y="53578"/>
                </a:lnTo>
                <a:lnTo>
                  <a:pt x="821531" y="53578"/>
                </a:lnTo>
                <a:lnTo>
                  <a:pt x="839390" y="53578"/>
                </a:lnTo>
                <a:lnTo>
                  <a:pt x="857250" y="53578"/>
                </a:lnTo>
                <a:lnTo>
                  <a:pt x="875109" y="53578"/>
                </a:lnTo>
                <a:lnTo>
                  <a:pt x="884039" y="53578"/>
                </a:lnTo>
                <a:lnTo>
                  <a:pt x="901898" y="53578"/>
                </a:lnTo>
                <a:lnTo>
                  <a:pt x="919757" y="44649"/>
                </a:lnTo>
                <a:lnTo>
                  <a:pt x="928687" y="44649"/>
                </a:lnTo>
                <a:lnTo>
                  <a:pt x="946546" y="44649"/>
                </a:lnTo>
                <a:lnTo>
                  <a:pt x="964406" y="44649"/>
                </a:lnTo>
                <a:lnTo>
                  <a:pt x="982265" y="44649"/>
                </a:lnTo>
                <a:lnTo>
                  <a:pt x="991195" y="44649"/>
                </a:lnTo>
                <a:lnTo>
                  <a:pt x="1009054" y="44649"/>
                </a:lnTo>
                <a:lnTo>
                  <a:pt x="1026914" y="44649"/>
                </a:lnTo>
                <a:lnTo>
                  <a:pt x="1044773" y="44649"/>
                </a:lnTo>
                <a:lnTo>
                  <a:pt x="1062632" y="44649"/>
                </a:lnTo>
                <a:lnTo>
                  <a:pt x="1080492" y="44649"/>
                </a:lnTo>
                <a:lnTo>
                  <a:pt x="1098351" y="44649"/>
                </a:lnTo>
                <a:lnTo>
                  <a:pt x="1116211" y="44649"/>
                </a:lnTo>
                <a:lnTo>
                  <a:pt x="1134070" y="53578"/>
                </a:lnTo>
                <a:lnTo>
                  <a:pt x="1143000" y="53578"/>
                </a:lnTo>
                <a:lnTo>
                  <a:pt x="1160859" y="53578"/>
                </a:lnTo>
                <a:lnTo>
                  <a:pt x="1178718" y="53578"/>
                </a:lnTo>
                <a:lnTo>
                  <a:pt x="1196578" y="53578"/>
                </a:lnTo>
                <a:lnTo>
                  <a:pt x="1214437" y="53578"/>
                </a:lnTo>
                <a:lnTo>
                  <a:pt x="1232296" y="53578"/>
                </a:lnTo>
                <a:lnTo>
                  <a:pt x="1250156" y="53578"/>
                </a:lnTo>
                <a:lnTo>
                  <a:pt x="1268015" y="62508"/>
                </a:lnTo>
                <a:lnTo>
                  <a:pt x="1276945" y="62508"/>
                </a:lnTo>
                <a:lnTo>
                  <a:pt x="1303734" y="62508"/>
                </a:lnTo>
                <a:lnTo>
                  <a:pt x="1312664" y="62508"/>
                </a:lnTo>
                <a:lnTo>
                  <a:pt x="1330523" y="62508"/>
                </a:lnTo>
                <a:lnTo>
                  <a:pt x="1348382" y="62508"/>
                </a:lnTo>
                <a:lnTo>
                  <a:pt x="1366242" y="62508"/>
                </a:lnTo>
                <a:lnTo>
                  <a:pt x="1384101" y="62508"/>
                </a:lnTo>
                <a:lnTo>
                  <a:pt x="1401961" y="62508"/>
                </a:lnTo>
                <a:lnTo>
                  <a:pt x="1419820" y="62508"/>
                </a:lnTo>
                <a:lnTo>
                  <a:pt x="1437679" y="71437"/>
                </a:lnTo>
                <a:lnTo>
                  <a:pt x="1455539" y="71437"/>
                </a:lnTo>
                <a:lnTo>
                  <a:pt x="1473398" y="71437"/>
                </a:lnTo>
                <a:lnTo>
                  <a:pt x="1491257" y="71437"/>
                </a:lnTo>
                <a:lnTo>
                  <a:pt x="1509117" y="71437"/>
                </a:lnTo>
                <a:lnTo>
                  <a:pt x="1526976" y="71437"/>
                </a:lnTo>
                <a:lnTo>
                  <a:pt x="1544836" y="71437"/>
                </a:lnTo>
                <a:lnTo>
                  <a:pt x="1562695" y="80367"/>
                </a:lnTo>
                <a:lnTo>
                  <a:pt x="1580554" y="80367"/>
                </a:lnTo>
                <a:lnTo>
                  <a:pt x="1598414" y="80367"/>
                </a:lnTo>
                <a:lnTo>
                  <a:pt x="1616273" y="80367"/>
                </a:lnTo>
                <a:lnTo>
                  <a:pt x="1634132" y="89296"/>
                </a:lnTo>
                <a:lnTo>
                  <a:pt x="1660921" y="89296"/>
                </a:lnTo>
                <a:lnTo>
                  <a:pt x="1678781" y="89296"/>
                </a:lnTo>
                <a:lnTo>
                  <a:pt x="1696640" y="89296"/>
                </a:lnTo>
                <a:lnTo>
                  <a:pt x="1714500" y="98226"/>
                </a:lnTo>
                <a:lnTo>
                  <a:pt x="1732359" y="98226"/>
                </a:lnTo>
                <a:lnTo>
                  <a:pt x="1750218" y="98226"/>
                </a:lnTo>
                <a:lnTo>
                  <a:pt x="1768078" y="98226"/>
                </a:lnTo>
                <a:lnTo>
                  <a:pt x="1785937" y="107156"/>
                </a:lnTo>
                <a:lnTo>
                  <a:pt x="1812726" y="107156"/>
                </a:lnTo>
                <a:lnTo>
                  <a:pt x="1830586" y="107156"/>
                </a:lnTo>
                <a:lnTo>
                  <a:pt x="1848445" y="107156"/>
                </a:lnTo>
                <a:lnTo>
                  <a:pt x="1866304" y="116085"/>
                </a:lnTo>
                <a:lnTo>
                  <a:pt x="1884164" y="116085"/>
                </a:lnTo>
                <a:lnTo>
                  <a:pt x="1902023" y="116085"/>
                </a:lnTo>
                <a:lnTo>
                  <a:pt x="1928812" y="116085"/>
                </a:lnTo>
                <a:lnTo>
                  <a:pt x="1946671" y="116085"/>
                </a:lnTo>
                <a:lnTo>
                  <a:pt x="1964531" y="125015"/>
                </a:lnTo>
                <a:lnTo>
                  <a:pt x="1982390" y="125015"/>
                </a:lnTo>
                <a:lnTo>
                  <a:pt x="2000250" y="125015"/>
                </a:lnTo>
                <a:lnTo>
                  <a:pt x="2018109" y="125015"/>
                </a:lnTo>
                <a:lnTo>
                  <a:pt x="2035968" y="125015"/>
                </a:lnTo>
                <a:lnTo>
                  <a:pt x="2053828" y="125015"/>
                </a:lnTo>
                <a:lnTo>
                  <a:pt x="2071687" y="125015"/>
                </a:lnTo>
                <a:lnTo>
                  <a:pt x="2089546" y="125015"/>
                </a:lnTo>
                <a:lnTo>
                  <a:pt x="2107406" y="133945"/>
                </a:lnTo>
                <a:lnTo>
                  <a:pt x="2125265" y="133945"/>
                </a:lnTo>
                <a:lnTo>
                  <a:pt x="2143125" y="133945"/>
                </a:lnTo>
                <a:lnTo>
                  <a:pt x="2160984" y="133945"/>
                </a:lnTo>
                <a:lnTo>
                  <a:pt x="2169914" y="133945"/>
                </a:lnTo>
                <a:lnTo>
                  <a:pt x="2187773" y="133945"/>
                </a:lnTo>
                <a:lnTo>
                  <a:pt x="2205632" y="142874"/>
                </a:lnTo>
                <a:lnTo>
                  <a:pt x="2223492" y="142874"/>
                </a:lnTo>
                <a:lnTo>
                  <a:pt x="2241351" y="142874"/>
                </a:lnTo>
                <a:lnTo>
                  <a:pt x="2250281" y="142874"/>
                </a:lnTo>
                <a:lnTo>
                  <a:pt x="2268140" y="142874"/>
                </a:lnTo>
                <a:lnTo>
                  <a:pt x="2286000" y="142874"/>
                </a:lnTo>
                <a:lnTo>
                  <a:pt x="2294929" y="151804"/>
                </a:lnTo>
                <a:lnTo>
                  <a:pt x="2312789" y="151804"/>
                </a:lnTo>
                <a:lnTo>
                  <a:pt x="2321718" y="151804"/>
                </a:lnTo>
                <a:lnTo>
                  <a:pt x="2339578" y="151804"/>
                </a:lnTo>
                <a:lnTo>
                  <a:pt x="2348507" y="151804"/>
                </a:lnTo>
                <a:lnTo>
                  <a:pt x="2366367" y="160734"/>
                </a:lnTo>
                <a:lnTo>
                  <a:pt x="2375296" y="160734"/>
                </a:lnTo>
                <a:lnTo>
                  <a:pt x="2384226" y="160734"/>
                </a:lnTo>
                <a:lnTo>
                  <a:pt x="2393156" y="160734"/>
                </a:lnTo>
                <a:lnTo>
                  <a:pt x="2402086" y="160734"/>
                </a:lnTo>
                <a:lnTo>
                  <a:pt x="2402086" y="160734"/>
                </a:lnTo>
                <a:lnTo>
                  <a:pt x="2402086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527352" y="3607593"/>
            <a:ext cx="312540" cy="8931"/>
          </a:xfrm>
          <a:custGeom>
            <a:avLst/>
            <a:gdLst/>
            <a:ahLst/>
            <a:cxnLst/>
            <a:rect l="0" t="0" r="0" b="0"/>
            <a:pathLst>
              <a:path w="312540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78593" y="8930"/>
                </a:lnTo>
                <a:lnTo>
                  <a:pt x="187523" y="893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2" y="8930"/>
                </a:lnTo>
                <a:lnTo>
                  <a:pt x="205382" y="8930"/>
                </a:lnTo>
                <a:lnTo>
                  <a:pt x="214312" y="8930"/>
                </a:lnTo>
                <a:lnTo>
                  <a:pt x="223242" y="8930"/>
                </a:lnTo>
                <a:lnTo>
                  <a:pt x="223242" y="8930"/>
                </a:lnTo>
                <a:lnTo>
                  <a:pt x="232171" y="8930"/>
                </a:lnTo>
                <a:lnTo>
                  <a:pt x="241101" y="8930"/>
                </a:lnTo>
                <a:lnTo>
                  <a:pt x="241101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58961" y="8930"/>
                </a:lnTo>
                <a:lnTo>
                  <a:pt x="267890" y="8930"/>
                </a:lnTo>
                <a:lnTo>
                  <a:pt x="276820" y="8930"/>
                </a:lnTo>
                <a:lnTo>
                  <a:pt x="276820" y="8930"/>
                </a:lnTo>
                <a:lnTo>
                  <a:pt x="285750" y="8930"/>
                </a:lnTo>
                <a:lnTo>
                  <a:pt x="294679" y="8930"/>
                </a:lnTo>
                <a:lnTo>
                  <a:pt x="294679" y="8930"/>
                </a:lnTo>
                <a:lnTo>
                  <a:pt x="303609" y="8930"/>
                </a:lnTo>
                <a:lnTo>
                  <a:pt x="312539" y="8930"/>
                </a:lnTo>
                <a:lnTo>
                  <a:pt x="312539" y="8930"/>
                </a:lnTo>
                <a:lnTo>
                  <a:pt x="312539" y="8930"/>
                </a:lnTo>
                <a:lnTo>
                  <a:pt x="31253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929188" y="3223617"/>
            <a:ext cx="3929062" cy="401837"/>
          </a:xfrm>
          <a:custGeom>
            <a:avLst/>
            <a:gdLst/>
            <a:ahLst/>
            <a:cxnLst/>
            <a:rect l="0" t="0" r="0" b="0"/>
            <a:pathLst>
              <a:path w="3929062" h="401837">
                <a:moveTo>
                  <a:pt x="0" y="401836"/>
                </a:moveTo>
                <a:lnTo>
                  <a:pt x="8929" y="392906"/>
                </a:lnTo>
                <a:lnTo>
                  <a:pt x="8929" y="392906"/>
                </a:lnTo>
                <a:lnTo>
                  <a:pt x="8929" y="392906"/>
                </a:lnTo>
                <a:lnTo>
                  <a:pt x="8929" y="392906"/>
                </a:lnTo>
                <a:lnTo>
                  <a:pt x="17859" y="392906"/>
                </a:lnTo>
                <a:lnTo>
                  <a:pt x="17859" y="392906"/>
                </a:lnTo>
                <a:lnTo>
                  <a:pt x="26789" y="392906"/>
                </a:lnTo>
                <a:lnTo>
                  <a:pt x="35718" y="392906"/>
                </a:lnTo>
                <a:lnTo>
                  <a:pt x="35718" y="392906"/>
                </a:lnTo>
                <a:lnTo>
                  <a:pt x="44648" y="392906"/>
                </a:lnTo>
                <a:lnTo>
                  <a:pt x="53578" y="392906"/>
                </a:lnTo>
                <a:lnTo>
                  <a:pt x="53578" y="392906"/>
                </a:lnTo>
                <a:lnTo>
                  <a:pt x="62507" y="392906"/>
                </a:lnTo>
                <a:lnTo>
                  <a:pt x="71437" y="392906"/>
                </a:lnTo>
                <a:lnTo>
                  <a:pt x="80367" y="392906"/>
                </a:lnTo>
                <a:lnTo>
                  <a:pt x="80367" y="392906"/>
                </a:lnTo>
                <a:lnTo>
                  <a:pt x="89296" y="392906"/>
                </a:lnTo>
                <a:lnTo>
                  <a:pt x="98226" y="392906"/>
                </a:lnTo>
                <a:lnTo>
                  <a:pt x="107156" y="392906"/>
                </a:lnTo>
                <a:lnTo>
                  <a:pt x="116085" y="392906"/>
                </a:lnTo>
                <a:lnTo>
                  <a:pt x="116085" y="392906"/>
                </a:lnTo>
                <a:lnTo>
                  <a:pt x="125015" y="392906"/>
                </a:lnTo>
                <a:lnTo>
                  <a:pt x="133945" y="392906"/>
                </a:lnTo>
                <a:lnTo>
                  <a:pt x="142875" y="392906"/>
                </a:lnTo>
                <a:lnTo>
                  <a:pt x="151804" y="392906"/>
                </a:lnTo>
                <a:lnTo>
                  <a:pt x="151804" y="392906"/>
                </a:lnTo>
                <a:lnTo>
                  <a:pt x="160734" y="392906"/>
                </a:lnTo>
                <a:lnTo>
                  <a:pt x="169664" y="392906"/>
                </a:lnTo>
                <a:lnTo>
                  <a:pt x="178593" y="392906"/>
                </a:lnTo>
                <a:lnTo>
                  <a:pt x="187523" y="392906"/>
                </a:lnTo>
                <a:lnTo>
                  <a:pt x="187523" y="392906"/>
                </a:lnTo>
                <a:lnTo>
                  <a:pt x="196453" y="392906"/>
                </a:lnTo>
                <a:lnTo>
                  <a:pt x="205382" y="392906"/>
                </a:lnTo>
                <a:lnTo>
                  <a:pt x="214312" y="392906"/>
                </a:lnTo>
                <a:lnTo>
                  <a:pt x="223242" y="401836"/>
                </a:lnTo>
                <a:lnTo>
                  <a:pt x="223242" y="401836"/>
                </a:lnTo>
                <a:lnTo>
                  <a:pt x="232171" y="401836"/>
                </a:lnTo>
                <a:lnTo>
                  <a:pt x="241101" y="401836"/>
                </a:lnTo>
                <a:lnTo>
                  <a:pt x="250031" y="392906"/>
                </a:lnTo>
                <a:lnTo>
                  <a:pt x="258960" y="392906"/>
                </a:lnTo>
                <a:lnTo>
                  <a:pt x="267890" y="401836"/>
                </a:lnTo>
                <a:lnTo>
                  <a:pt x="276820" y="401836"/>
                </a:lnTo>
                <a:lnTo>
                  <a:pt x="276820" y="401836"/>
                </a:lnTo>
                <a:lnTo>
                  <a:pt x="285750" y="401836"/>
                </a:lnTo>
                <a:lnTo>
                  <a:pt x="294679" y="401836"/>
                </a:lnTo>
                <a:lnTo>
                  <a:pt x="303609" y="401836"/>
                </a:lnTo>
                <a:lnTo>
                  <a:pt x="312539" y="401836"/>
                </a:lnTo>
                <a:lnTo>
                  <a:pt x="321468" y="401836"/>
                </a:lnTo>
                <a:lnTo>
                  <a:pt x="321468" y="401836"/>
                </a:lnTo>
                <a:lnTo>
                  <a:pt x="330398" y="392906"/>
                </a:lnTo>
                <a:lnTo>
                  <a:pt x="339328" y="392906"/>
                </a:lnTo>
                <a:lnTo>
                  <a:pt x="348257" y="392906"/>
                </a:lnTo>
                <a:lnTo>
                  <a:pt x="357187" y="392906"/>
                </a:lnTo>
                <a:lnTo>
                  <a:pt x="366117" y="392906"/>
                </a:lnTo>
                <a:lnTo>
                  <a:pt x="375046" y="392906"/>
                </a:lnTo>
                <a:lnTo>
                  <a:pt x="383976" y="392906"/>
                </a:lnTo>
                <a:lnTo>
                  <a:pt x="383976" y="392906"/>
                </a:lnTo>
                <a:lnTo>
                  <a:pt x="392906" y="392906"/>
                </a:lnTo>
                <a:lnTo>
                  <a:pt x="401835" y="392906"/>
                </a:lnTo>
                <a:lnTo>
                  <a:pt x="410765" y="392906"/>
                </a:lnTo>
                <a:lnTo>
                  <a:pt x="419695" y="392906"/>
                </a:lnTo>
                <a:lnTo>
                  <a:pt x="428625" y="392906"/>
                </a:lnTo>
                <a:lnTo>
                  <a:pt x="437554" y="392906"/>
                </a:lnTo>
                <a:lnTo>
                  <a:pt x="446484" y="392906"/>
                </a:lnTo>
                <a:lnTo>
                  <a:pt x="455414" y="392906"/>
                </a:lnTo>
                <a:lnTo>
                  <a:pt x="464343" y="392906"/>
                </a:lnTo>
                <a:lnTo>
                  <a:pt x="473273" y="392906"/>
                </a:lnTo>
                <a:lnTo>
                  <a:pt x="482203" y="392906"/>
                </a:lnTo>
                <a:lnTo>
                  <a:pt x="491132" y="392906"/>
                </a:lnTo>
                <a:lnTo>
                  <a:pt x="500062" y="392906"/>
                </a:lnTo>
                <a:lnTo>
                  <a:pt x="508992" y="392906"/>
                </a:lnTo>
                <a:lnTo>
                  <a:pt x="517921" y="392906"/>
                </a:lnTo>
                <a:lnTo>
                  <a:pt x="526851" y="392906"/>
                </a:lnTo>
                <a:lnTo>
                  <a:pt x="535781" y="392906"/>
                </a:lnTo>
                <a:lnTo>
                  <a:pt x="544710" y="392906"/>
                </a:lnTo>
                <a:lnTo>
                  <a:pt x="553640" y="392906"/>
                </a:lnTo>
                <a:lnTo>
                  <a:pt x="562570" y="392906"/>
                </a:lnTo>
                <a:lnTo>
                  <a:pt x="571500" y="392906"/>
                </a:lnTo>
                <a:lnTo>
                  <a:pt x="571500" y="392906"/>
                </a:lnTo>
                <a:lnTo>
                  <a:pt x="580429" y="392906"/>
                </a:lnTo>
                <a:lnTo>
                  <a:pt x="589359" y="392906"/>
                </a:lnTo>
                <a:lnTo>
                  <a:pt x="598289" y="392906"/>
                </a:lnTo>
                <a:lnTo>
                  <a:pt x="607218" y="392906"/>
                </a:lnTo>
                <a:lnTo>
                  <a:pt x="616148" y="392906"/>
                </a:lnTo>
                <a:lnTo>
                  <a:pt x="625078" y="392906"/>
                </a:lnTo>
                <a:lnTo>
                  <a:pt x="634007" y="392906"/>
                </a:lnTo>
                <a:lnTo>
                  <a:pt x="642937" y="392906"/>
                </a:lnTo>
                <a:lnTo>
                  <a:pt x="651867" y="392906"/>
                </a:lnTo>
                <a:lnTo>
                  <a:pt x="660796" y="392906"/>
                </a:lnTo>
                <a:lnTo>
                  <a:pt x="669726" y="392906"/>
                </a:lnTo>
                <a:lnTo>
                  <a:pt x="678656" y="392906"/>
                </a:lnTo>
                <a:lnTo>
                  <a:pt x="687585" y="392906"/>
                </a:lnTo>
                <a:lnTo>
                  <a:pt x="696515" y="392906"/>
                </a:lnTo>
                <a:lnTo>
                  <a:pt x="705445" y="392906"/>
                </a:lnTo>
                <a:lnTo>
                  <a:pt x="714375" y="392906"/>
                </a:lnTo>
                <a:lnTo>
                  <a:pt x="714375" y="392906"/>
                </a:lnTo>
                <a:lnTo>
                  <a:pt x="723304" y="392906"/>
                </a:lnTo>
                <a:lnTo>
                  <a:pt x="732234" y="392906"/>
                </a:lnTo>
                <a:lnTo>
                  <a:pt x="741164" y="392906"/>
                </a:lnTo>
                <a:lnTo>
                  <a:pt x="750093" y="392906"/>
                </a:lnTo>
                <a:lnTo>
                  <a:pt x="759023" y="392906"/>
                </a:lnTo>
                <a:lnTo>
                  <a:pt x="767953" y="392906"/>
                </a:lnTo>
                <a:lnTo>
                  <a:pt x="776882" y="392906"/>
                </a:lnTo>
                <a:lnTo>
                  <a:pt x="785812" y="392906"/>
                </a:lnTo>
                <a:lnTo>
                  <a:pt x="794742" y="392906"/>
                </a:lnTo>
                <a:lnTo>
                  <a:pt x="803671" y="392906"/>
                </a:lnTo>
                <a:lnTo>
                  <a:pt x="812601" y="392906"/>
                </a:lnTo>
                <a:lnTo>
                  <a:pt x="821531" y="392906"/>
                </a:lnTo>
                <a:lnTo>
                  <a:pt x="830460" y="392906"/>
                </a:lnTo>
                <a:lnTo>
                  <a:pt x="839390" y="392906"/>
                </a:lnTo>
                <a:lnTo>
                  <a:pt x="848320" y="392906"/>
                </a:lnTo>
                <a:lnTo>
                  <a:pt x="857250" y="392906"/>
                </a:lnTo>
                <a:lnTo>
                  <a:pt x="866179" y="392906"/>
                </a:lnTo>
                <a:lnTo>
                  <a:pt x="884039" y="392906"/>
                </a:lnTo>
                <a:lnTo>
                  <a:pt x="892968" y="392906"/>
                </a:lnTo>
                <a:lnTo>
                  <a:pt x="901898" y="392906"/>
                </a:lnTo>
                <a:lnTo>
                  <a:pt x="910828" y="392906"/>
                </a:lnTo>
                <a:lnTo>
                  <a:pt x="919757" y="392906"/>
                </a:lnTo>
                <a:lnTo>
                  <a:pt x="928687" y="392906"/>
                </a:lnTo>
                <a:lnTo>
                  <a:pt x="937617" y="392906"/>
                </a:lnTo>
                <a:lnTo>
                  <a:pt x="946546" y="392906"/>
                </a:lnTo>
                <a:lnTo>
                  <a:pt x="955476" y="392906"/>
                </a:lnTo>
                <a:lnTo>
                  <a:pt x="964406" y="392906"/>
                </a:lnTo>
                <a:lnTo>
                  <a:pt x="973335" y="392906"/>
                </a:lnTo>
                <a:lnTo>
                  <a:pt x="982265" y="392906"/>
                </a:lnTo>
                <a:lnTo>
                  <a:pt x="991195" y="392906"/>
                </a:lnTo>
                <a:lnTo>
                  <a:pt x="1000125" y="392906"/>
                </a:lnTo>
                <a:lnTo>
                  <a:pt x="1009054" y="392906"/>
                </a:lnTo>
                <a:lnTo>
                  <a:pt x="1017984" y="392906"/>
                </a:lnTo>
                <a:lnTo>
                  <a:pt x="1035843" y="392906"/>
                </a:lnTo>
                <a:lnTo>
                  <a:pt x="1044773" y="392906"/>
                </a:lnTo>
                <a:lnTo>
                  <a:pt x="1053703" y="383976"/>
                </a:lnTo>
                <a:lnTo>
                  <a:pt x="1062632" y="383976"/>
                </a:lnTo>
                <a:lnTo>
                  <a:pt x="1071562" y="383976"/>
                </a:lnTo>
                <a:lnTo>
                  <a:pt x="1080492" y="383976"/>
                </a:lnTo>
                <a:lnTo>
                  <a:pt x="1089421" y="383976"/>
                </a:lnTo>
                <a:lnTo>
                  <a:pt x="1098351" y="383976"/>
                </a:lnTo>
                <a:lnTo>
                  <a:pt x="1107281" y="383976"/>
                </a:lnTo>
                <a:lnTo>
                  <a:pt x="1116210" y="383976"/>
                </a:lnTo>
                <a:lnTo>
                  <a:pt x="1125140" y="383976"/>
                </a:lnTo>
                <a:lnTo>
                  <a:pt x="1134070" y="383976"/>
                </a:lnTo>
                <a:lnTo>
                  <a:pt x="1143000" y="383976"/>
                </a:lnTo>
                <a:lnTo>
                  <a:pt x="1160859" y="383976"/>
                </a:lnTo>
                <a:lnTo>
                  <a:pt x="1169789" y="383976"/>
                </a:lnTo>
                <a:lnTo>
                  <a:pt x="1178718" y="383976"/>
                </a:lnTo>
                <a:lnTo>
                  <a:pt x="1187648" y="383976"/>
                </a:lnTo>
                <a:lnTo>
                  <a:pt x="1196578" y="383976"/>
                </a:lnTo>
                <a:lnTo>
                  <a:pt x="1214437" y="383976"/>
                </a:lnTo>
                <a:lnTo>
                  <a:pt x="1223367" y="383976"/>
                </a:lnTo>
                <a:lnTo>
                  <a:pt x="1232296" y="383976"/>
                </a:lnTo>
                <a:lnTo>
                  <a:pt x="1241226" y="383976"/>
                </a:lnTo>
                <a:lnTo>
                  <a:pt x="1250156" y="383976"/>
                </a:lnTo>
                <a:lnTo>
                  <a:pt x="1268015" y="383976"/>
                </a:lnTo>
                <a:lnTo>
                  <a:pt x="1276945" y="383976"/>
                </a:lnTo>
                <a:lnTo>
                  <a:pt x="1285875" y="383976"/>
                </a:lnTo>
                <a:lnTo>
                  <a:pt x="1294804" y="383976"/>
                </a:lnTo>
                <a:lnTo>
                  <a:pt x="1312664" y="375047"/>
                </a:lnTo>
                <a:lnTo>
                  <a:pt x="1321593" y="375047"/>
                </a:lnTo>
                <a:lnTo>
                  <a:pt x="1330523" y="375047"/>
                </a:lnTo>
                <a:lnTo>
                  <a:pt x="1348382" y="375047"/>
                </a:lnTo>
                <a:lnTo>
                  <a:pt x="1357312" y="375047"/>
                </a:lnTo>
                <a:lnTo>
                  <a:pt x="1366242" y="375047"/>
                </a:lnTo>
                <a:lnTo>
                  <a:pt x="1375171" y="375047"/>
                </a:lnTo>
                <a:lnTo>
                  <a:pt x="1393031" y="375047"/>
                </a:lnTo>
                <a:lnTo>
                  <a:pt x="1401960" y="375047"/>
                </a:lnTo>
                <a:lnTo>
                  <a:pt x="1410890" y="375047"/>
                </a:lnTo>
                <a:lnTo>
                  <a:pt x="1419820" y="375047"/>
                </a:lnTo>
                <a:lnTo>
                  <a:pt x="1428750" y="375047"/>
                </a:lnTo>
                <a:lnTo>
                  <a:pt x="1437679" y="375047"/>
                </a:lnTo>
                <a:lnTo>
                  <a:pt x="1455539" y="375047"/>
                </a:lnTo>
                <a:lnTo>
                  <a:pt x="1464468" y="366117"/>
                </a:lnTo>
                <a:lnTo>
                  <a:pt x="1473398" y="366117"/>
                </a:lnTo>
                <a:lnTo>
                  <a:pt x="1482328" y="366117"/>
                </a:lnTo>
                <a:lnTo>
                  <a:pt x="1491257" y="366117"/>
                </a:lnTo>
                <a:lnTo>
                  <a:pt x="1500187" y="366117"/>
                </a:lnTo>
                <a:lnTo>
                  <a:pt x="1509117" y="366117"/>
                </a:lnTo>
                <a:lnTo>
                  <a:pt x="1518046" y="366117"/>
                </a:lnTo>
                <a:lnTo>
                  <a:pt x="1526976" y="366117"/>
                </a:lnTo>
                <a:lnTo>
                  <a:pt x="1535906" y="366117"/>
                </a:lnTo>
                <a:lnTo>
                  <a:pt x="1544835" y="366117"/>
                </a:lnTo>
                <a:lnTo>
                  <a:pt x="1562695" y="366117"/>
                </a:lnTo>
                <a:lnTo>
                  <a:pt x="1571625" y="366117"/>
                </a:lnTo>
                <a:lnTo>
                  <a:pt x="1580554" y="366117"/>
                </a:lnTo>
                <a:lnTo>
                  <a:pt x="1589484" y="366117"/>
                </a:lnTo>
                <a:lnTo>
                  <a:pt x="1598414" y="366117"/>
                </a:lnTo>
                <a:lnTo>
                  <a:pt x="1607343" y="366117"/>
                </a:lnTo>
                <a:lnTo>
                  <a:pt x="1625203" y="366117"/>
                </a:lnTo>
                <a:lnTo>
                  <a:pt x="1634132" y="366117"/>
                </a:lnTo>
                <a:lnTo>
                  <a:pt x="1643062" y="366117"/>
                </a:lnTo>
                <a:lnTo>
                  <a:pt x="1651992" y="366117"/>
                </a:lnTo>
                <a:lnTo>
                  <a:pt x="1660921" y="366117"/>
                </a:lnTo>
                <a:lnTo>
                  <a:pt x="1669851" y="366117"/>
                </a:lnTo>
                <a:lnTo>
                  <a:pt x="1678781" y="366117"/>
                </a:lnTo>
                <a:lnTo>
                  <a:pt x="1687710" y="366117"/>
                </a:lnTo>
                <a:lnTo>
                  <a:pt x="1696640" y="366117"/>
                </a:lnTo>
                <a:lnTo>
                  <a:pt x="1714500" y="366117"/>
                </a:lnTo>
                <a:lnTo>
                  <a:pt x="1723429" y="366117"/>
                </a:lnTo>
                <a:lnTo>
                  <a:pt x="1732359" y="366117"/>
                </a:lnTo>
                <a:lnTo>
                  <a:pt x="1741289" y="366117"/>
                </a:lnTo>
                <a:lnTo>
                  <a:pt x="1750218" y="366117"/>
                </a:lnTo>
                <a:lnTo>
                  <a:pt x="1759148" y="357187"/>
                </a:lnTo>
                <a:lnTo>
                  <a:pt x="1768078" y="357187"/>
                </a:lnTo>
                <a:lnTo>
                  <a:pt x="1777007" y="357187"/>
                </a:lnTo>
                <a:lnTo>
                  <a:pt x="1794867" y="357187"/>
                </a:lnTo>
                <a:lnTo>
                  <a:pt x="1803796" y="357187"/>
                </a:lnTo>
                <a:lnTo>
                  <a:pt x="1812726" y="357187"/>
                </a:lnTo>
                <a:lnTo>
                  <a:pt x="1821656" y="357187"/>
                </a:lnTo>
                <a:lnTo>
                  <a:pt x="1830585" y="357187"/>
                </a:lnTo>
                <a:lnTo>
                  <a:pt x="1839515" y="357187"/>
                </a:lnTo>
                <a:lnTo>
                  <a:pt x="1848445" y="357187"/>
                </a:lnTo>
                <a:lnTo>
                  <a:pt x="1866304" y="357187"/>
                </a:lnTo>
                <a:lnTo>
                  <a:pt x="1875234" y="357187"/>
                </a:lnTo>
                <a:lnTo>
                  <a:pt x="1884164" y="357187"/>
                </a:lnTo>
                <a:lnTo>
                  <a:pt x="1893093" y="357187"/>
                </a:lnTo>
                <a:lnTo>
                  <a:pt x="1902023" y="357187"/>
                </a:lnTo>
                <a:lnTo>
                  <a:pt x="1919882" y="357187"/>
                </a:lnTo>
                <a:lnTo>
                  <a:pt x="1928812" y="357187"/>
                </a:lnTo>
                <a:lnTo>
                  <a:pt x="1937742" y="357187"/>
                </a:lnTo>
                <a:lnTo>
                  <a:pt x="1946671" y="357187"/>
                </a:lnTo>
                <a:lnTo>
                  <a:pt x="1955601" y="357187"/>
                </a:lnTo>
                <a:lnTo>
                  <a:pt x="1973460" y="348258"/>
                </a:lnTo>
                <a:lnTo>
                  <a:pt x="1982390" y="348258"/>
                </a:lnTo>
                <a:lnTo>
                  <a:pt x="1991320" y="348258"/>
                </a:lnTo>
                <a:lnTo>
                  <a:pt x="2000250" y="348258"/>
                </a:lnTo>
                <a:lnTo>
                  <a:pt x="2009179" y="348258"/>
                </a:lnTo>
                <a:lnTo>
                  <a:pt x="2018109" y="348258"/>
                </a:lnTo>
                <a:lnTo>
                  <a:pt x="2027039" y="348258"/>
                </a:lnTo>
                <a:lnTo>
                  <a:pt x="2035968" y="348258"/>
                </a:lnTo>
                <a:lnTo>
                  <a:pt x="2053828" y="348258"/>
                </a:lnTo>
                <a:lnTo>
                  <a:pt x="2062757" y="348258"/>
                </a:lnTo>
                <a:lnTo>
                  <a:pt x="2071687" y="348258"/>
                </a:lnTo>
                <a:lnTo>
                  <a:pt x="2080617" y="348258"/>
                </a:lnTo>
                <a:lnTo>
                  <a:pt x="2089546" y="348258"/>
                </a:lnTo>
                <a:lnTo>
                  <a:pt x="2098476" y="348258"/>
                </a:lnTo>
                <a:lnTo>
                  <a:pt x="2107406" y="348258"/>
                </a:lnTo>
                <a:lnTo>
                  <a:pt x="2116335" y="348258"/>
                </a:lnTo>
                <a:lnTo>
                  <a:pt x="2125265" y="348258"/>
                </a:lnTo>
                <a:lnTo>
                  <a:pt x="2134195" y="339328"/>
                </a:lnTo>
                <a:lnTo>
                  <a:pt x="2143125" y="339328"/>
                </a:lnTo>
                <a:lnTo>
                  <a:pt x="2152054" y="339328"/>
                </a:lnTo>
                <a:lnTo>
                  <a:pt x="2160984" y="339328"/>
                </a:lnTo>
                <a:lnTo>
                  <a:pt x="2169914" y="339328"/>
                </a:lnTo>
                <a:lnTo>
                  <a:pt x="2178843" y="339328"/>
                </a:lnTo>
                <a:lnTo>
                  <a:pt x="2187773" y="339328"/>
                </a:lnTo>
                <a:lnTo>
                  <a:pt x="2196703" y="339328"/>
                </a:lnTo>
                <a:lnTo>
                  <a:pt x="2205632" y="339328"/>
                </a:lnTo>
                <a:lnTo>
                  <a:pt x="2214562" y="339328"/>
                </a:lnTo>
                <a:lnTo>
                  <a:pt x="2223492" y="339328"/>
                </a:lnTo>
                <a:lnTo>
                  <a:pt x="2232421" y="339328"/>
                </a:lnTo>
                <a:lnTo>
                  <a:pt x="2241351" y="339328"/>
                </a:lnTo>
                <a:lnTo>
                  <a:pt x="2250281" y="339328"/>
                </a:lnTo>
                <a:lnTo>
                  <a:pt x="2250281" y="339328"/>
                </a:lnTo>
                <a:lnTo>
                  <a:pt x="2259210" y="339328"/>
                </a:lnTo>
                <a:lnTo>
                  <a:pt x="2268140" y="339328"/>
                </a:lnTo>
                <a:lnTo>
                  <a:pt x="2277070" y="339328"/>
                </a:lnTo>
                <a:lnTo>
                  <a:pt x="2286000" y="339328"/>
                </a:lnTo>
                <a:lnTo>
                  <a:pt x="2294929" y="339328"/>
                </a:lnTo>
                <a:lnTo>
                  <a:pt x="2303859" y="339328"/>
                </a:lnTo>
                <a:lnTo>
                  <a:pt x="2312789" y="339328"/>
                </a:lnTo>
                <a:lnTo>
                  <a:pt x="2321718" y="339328"/>
                </a:lnTo>
                <a:lnTo>
                  <a:pt x="2330648" y="339328"/>
                </a:lnTo>
                <a:lnTo>
                  <a:pt x="2339578" y="339328"/>
                </a:lnTo>
                <a:lnTo>
                  <a:pt x="2348507" y="339328"/>
                </a:lnTo>
                <a:lnTo>
                  <a:pt x="2357437" y="339328"/>
                </a:lnTo>
                <a:lnTo>
                  <a:pt x="2357437" y="339328"/>
                </a:lnTo>
                <a:lnTo>
                  <a:pt x="2375296" y="339328"/>
                </a:lnTo>
                <a:lnTo>
                  <a:pt x="2384226" y="339328"/>
                </a:lnTo>
                <a:lnTo>
                  <a:pt x="2384226" y="339328"/>
                </a:lnTo>
                <a:lnTo>
                  <a:pt x="2393156" y="339328"/>
                </a:lnTo>
                <a:lnTo>
                  <a:pt x="2402085" y="339328"/>
                </a:lnTo>
                <a:lnTo>
                  <a:pt x="2411015" y="339328"/>
                </a:lnTo>
                <a:lnTo>
                  <a:pt x="2419945" y="339328"/>
                </a:lnTo>
                <a:lnTo>
                  <a:pt x="2428875" y="339328"/>
                </a:lnTo>
                <a:lnTo>
                  <a:pt x="2437804" y="339328"/>
                </a:lnTo>
                <a:lnTo>
                  <a:pt x="2437804" y="339328"/>
                </a:lnTo>
                <a:lnTo>
                  <a:pt x="2446734" y="339328"/>
                </a:lnTo>
                <a:lnTo>
                  <a:pt x="2455664" y="339328"/>
                </a:lnTo>
                <a:lnTo>
                  <a:pt x="2464593" y="330398"/>
                </a:lnTo>
                <a:lnTo>
                  <a:pt x="2473523" y="330398"/>
                </a:lnTo>
                <a:lnTo>
                  <a:pt x="2482453" y="330398"/>
                </a:lnTo>
                <a:lnTo>
                  <a:pt x="2491382" y="330398"/>
                </a:lnTo>
                <a:lnTo>
                  <a:pt x="2491382" y="330398"/>
                </a:lnTo>
                <a:lnTo>
                  <a:pt x="2500312" y="330398"/>
                </a:lnTo>
                <a:lnTo>
                  <a:pt x="2509242" y="330398"/>
                </a:lnTo>
                <a:lnTo>
                  <a:pt x="2518171" y="330398"/>
                </a:lnTo>
                <a:lnTo>
                  <a:pt x="2527101" y="330398"/>
                </a:lnTo>
                <a:lnTo>
                  <a:pt x="2536031" y="330398"/>
                </a:lnTo>
                <a:lnTo>
                  <a:pt x="2544960" y="330398"/>
                </a:lnTo>
                <a:lnTo>
                  <a:pt x="2553890" y="330398"/>
                </a:lnTo>
                <a:lnTo>
                  <a:pt x="2553890" y="330398"/>
                </a:lnTo>
                <a:lnTo>
                  <a:pt x="2562820" y="330398"/>
                </a:lnTo>
                <a:lnTo>
                  <a:pt x="2571750" y="330398"/>
                </a:lnTo>
                <a:lnTo>
                  <a:pt x="2580679" y="330398"/>
                </a:lnTo>
                <a:lnTo>
                  <a:pt x="2589609" y="330398"/>
                </a:lnTo>
                <a:lnTo>
                  <a:pt x="2589609" y="330398"/>
                </a:lnTo>
                <a:lnTo>
                  <a:pt x="2607468" y="330398"/>
                </a:lnTo>
                <a:lnTo>
                  <a:pt x="2607468" y="330398"/>
                </a:lnTo>
                <a:lnTo>
                  <a:pt x="2616398" y="330398"/>
                </a:lnTo>
                <a:lnTo>
                  <a:pt x="2625328" y="330398"/>
                </a:lnTo>
                <a:lnTo>
                  <a:pt x="2634257" y="330398"/>
                </a:lnTo>
                <a:lnTo>
                  <a:pt x="2643187" y="330398"/>
                </a:lnTo>
                <a:lnTo>
                  <a:pt x="2652117" y="330398"/>
                </a:lnTo>
                <a:lnTo>
                  <a:pt x="2652117" y="330398"/>
                </a:lnTo>
                <a:lnTo>
                  <a:pt x="2661046" y="330398"/>
                </a:lnTo>
                <a:lnTo>
                  <a:pt x="2669976" y="330398"/>
                </a:lnTo>
                <a:lnTo>
                  <a:pt x="2678906" y="330398"/>
                </a:lnTo>
                <a:lnTo>
                  <a:pt x="2687835" y="330398"/>
                </a:lnTo>
                <a:lnTo>
                  <a:pt x="2696765" y="330398"/>
                </a:lnTo>
                <a:lnTo>
                  <a:pt x="2705695" y="330398"/>
                </a:lnTo>
                <a:lnTo>
                  <a:pt x="2714625" y="330398"/>
                </a:lnTo>
                <a:lnTo>
                  <a:pt x="2723554" y="330398"/>
                </a:lnTo>
                <a:lnTo>
                  <a:pt x="2723554" y="330398"/>
                </a:lnTo>
                <a:lnTo>
                  <a:pt x="2732484" y="321469"/>
                </a:lnTo>
                <a:lnTo>
                  <a:pt x="2741414" y="321469"/>
                </a:lnTo>
                <a:lnTo>
                  <a:pt x="2750343" y="321469"/>
                </a:lnTo>
                <a:lnTo>
                  <a:pt x="2759273" y="321469"/>
                </a:lnTo>
                <a:lnTo>
                  <a:pt x="2768203" y="321469"/>
                </a:lnTo>
                <a:lnTo>
                  <a:pt x="2777132" y="321469"/>
                </a:lnTo>
                <a:lnTo>
                  <a:pt x="2786062" y="321469"/>
                </a:lnTo>
                <a:lnTo>
                  <a:pt x="2794992" y="321469"/>
                </a:lnTo>
                <a:lnTo>
                  <a:pt x="2794992" y="321469"/>
                </a:lnTo>
                <a:lnTo>
                  <a:pt x="2803921" y="321469"/>
                </a:lnTo>
                <a:lnTo>
                  <a:pt x="2812851" y="321469"/>
                </a:lnTo>
                <a:lnTo>
                  <a:pt x="2821781" y="321469"/>
                </a:lnTo>
                <a:lnTo>
                  <a:pt x="2830710" y="321469"/>
                </a:lnTo>
                <a:lnTo>
                  <a:pt x="2839640" y="321469"/>
                </a:lnTo>
                <a:lnTo>
                  <a:pt x="2848570" y="321469"/>
                </a:lnTo>
                <a:lnTo>
                  <a:pt x="2857500" y="321469"/>
                </a:lnTo>
                <a:lnTo>
                  <a:pt x="2857500" y="321469"/>
                </a:lnTo>
                <a:lnTo>
                  <a:pt x="2866429" y="321469"/>
                </a:lnTo>
                <a:lnTo>
                  <a:pt x="2875359" y="321469"/>
                </a:lnTo>
                <a:lnTo>
                  <a:pt x="2884289" y="321469"/>
                </a:lnTo>
                <a:lnTo>
                  <a:pt x="2893218" y="321469"/>
                </a:lnTo>
                <a:lnTo>
                  <a:pt x="2893218" y="321469"/>
                </a:lnTo>
                <a:lnTo>
                  <a:pt x="2911078" y="321469"/>
                </a:lnTo>
                <a:lnTo>
                  <a:pt x="2911078" y="321469"/>
                </a:lnTo>
                <a:lnTo>
                  <a:pt x="2920007" y="321469"/>
                </a:lnTo>
                <a:lnTo>
                  <a:pt x="2928937" y="321469"/>
                </a:lnTo>
                <a:lnTo>
                  <a:pt x="2937867" y="321469"/>
                </a:lnTo>
                <a:lnTo>
                  <a:pt x="2946796" y="321469"/>
                </a:lnTo>
                <a:lnTo>
                  <a:pt x="2946796" y="321469"/>
                </a:lnTo>
                <a:lnTo>
                  <a:pt x="2955726" y="321469"/>
                </a:lnTo>
                <a:lnTo>
                  <a:pt x="2964656" y="321469"/>
                </a:lnTo>
                <a:lnTo>
                  <a:pt x="2973585" y="312539"/>
                </a:lnTo>
                <a:lnTo>
                  <a:pt x="2982515" y="312539"/>
                </a:lnTo>
                <a:lnTo>
                  <a:pt x="2991445" y="312539"/>
                </a:lnTo>
                <a:lnTo>
                  <a:pt x="3000375" y="312539"/>
                </a:lnTo>
                <a:lnTo>
                  <a:pt x="3000375" y="312539"/>
                </a:lnTo>
                <a:lnTo>
                  <a:pt x="3009304" y="312539"/>
                </a:lnTo>
                <a:lnTo>
                  <a:pt x="3018234" y="312539"/>
                </a:lnTo>
                <a:lnTo>
                  <a:pt x="3027164" y="312539"/>
                </a:lnTo>
                <a:lnTo>
                  <a:pt x="3036093" y="312539"/>
                </a:lnTo>
                <a:lnTo>
                  <a:pt x="3036093" y="312539"/>
                </a:lnTo>
                <a:lnTo>
                  <a:pt x="3045023" y="312539"/>
                </a:lnTo>
                <a:lnTo>
                  <a:pt x="3053953" y="312539"/>
                </a:lnTo>
                <a:lnTo>
                  <a:pt x="3062882" y="312539"/>
                </a:lnTo>
                <a:lnTo>
                  <a:pt x="3071812" y="312539"/>
                </a:lnTo>
                <a:lnTo>
                  <a:pt x="3080742" y="312539"/>
                </a:lnTo>
                <a:lnTo>
                  <a:pt x="3080742" y="312539"/>
                </a:lnTo>
                <a:lnTo>
                  <a:pt x="3089671" y="312539"/>
                </a:lnTo>
                <a:lnTo>
                  <a:pt x="3098601" y="312539"/>
                </a:lnTo>
                <a:lnTo>
                  <a:pt x="3107531" y="312539"/>
                </a:lnTo>
                <a:lnTo>
                  <a:pt x="3107531" y="303609"/>
                </a:lnTo>
                <a:lnTo>
                  <a:pt x="3125390" y="303609"/>
                </a:lnTo>
                <a:lnTo>
                  <a:pt x="3134320" y="303609"/>
                </a:lnTo>
                <a:lnTo>
                  <a:pt x="3143250" y="303609"/>
                </a:lnTo>
                <a:lnTo>
                  <a:pt x="3143250" y="303609"/>
                </a:lnTo>
                <a:lnTo>
                  <a:pt x="3152179" y="303609"/>
                </a:lnTo>
                <a:lnTo>
                  <a:pt x="3152179" y="303609"/>
                </a:lnTo>
                <a:lnTo>
                  <a:pt x="3161109" y="303609"/>
                </a:lnTo>
                <a:lnTo>
                  <a:pt x="3170039" y="303609"/>
                </a:lnTo>
                <a:lnTo>
                  <a:pt x="3170039" y="303609"/>
                </a:lnTo>
                <a:lnTo>
                  <a:pt x="3178968" y="303609"/>
                </a:lnTo>
                <a:lnTo>
                  <a:pt x="3187898" y="294679"/>
                </a:lnTo>
                <a:lnTo>
                  <a:pt x="3196828" y="294679"/>
                </a:lnTo>
                <a:lnTo>
                  <a:pt x="3205757" y="294679"/>
                </a:lnTo>
                <a:lnTo>
                  <a:pt x="3205757" y="294679"/>
                </a:lnTo>
                <a:lnTo>
                  <a:pt x="3214687" y="294679"/>
                </a:lnTo>
                <a:lnTo>
                  <a:pt x="3223617" y="294679"/>
                </a:lnTo>
                <a:lnTo>
                  <a:pt x="3223617" y="285750"/>
                </a:lnTo>
                <a:lnTo>
                  <a:pt x="3232546" y="285750"/>
                </a:lnTo>
                <a:lnTo>
                  <a:pt x="3241476" y="285750"/>
                </a:lnTo>
                <a:lnTo>
                  <a:pt x="3250406" y="285750"/>
                </a:lnTo>
                <a:lnTo>
                  <a:pt x="3259335" y="285750"/>
                </a:lnTo>
                <a:lnTo>
                  <a:pt x="3268264" y="285750"/>
                </a:lnTo>
                <a:lnTo>
                  <a:pt x="3268264" y="285750"/>
                </a:lnTo>
                <a:lnTo>
                  <a:pt x="3277194" y="285750"/>
                </a:lnTo>
                <a:lnTo>
                  <a:pt x="3277194" y="285750"/>
                </a:lnTo>
                <a:lnTo>
                  <a:pt x="3286124" y="285750"/>
                </a:lnTo>
                <a:lnTo>
                  <a:pt x="3295053" y="276820"/>
                </a:lnTo>
                <a:lnTo>
                  <a:pt x="3295053" y="276820"/>
                </a:lnTo>
                <a:lnTo>
                  <a:pt x="3303983" y="276820"/>
                </a:lnTo>
                <a:lnTo>
                  <a:pt x="3312913" y="276820"/>
                </a:lnTo>
                <a:lnTo>
                  <a:pt x="3321842" y="276820"/>
                </a:lnTo>
                <a:lnTo>
                  <a:pt x="3321842" y="276820"/>
                </a:lnTo>
                <a:lnTo>
                  <a:pt x="3330772" y="276820"/>
                </a:lnTo>
                <a:lnTo>
                  <a:pt x="3339702" y="276820"/>
                </a:lnTo>
                <a:lnTo>
                  <a:pt x="3348632" y="267890"/>
                </a:lnTo>
                <a:lnTo>
                  <a:pt x="3357561" y="267890"/>
                </a:lnTo>
                <a:lnTo>
                  <a:pt x="3357561" y="267890"/>
                </a:lnTo>
                <a:lnTo>
                  <a:pt x="3366491" y="267890"/>
                </a:lnTo>
                <a:lnTo>
                  <a:pt x="3375421" y="267890"/>
                </a:lnTo>
                <a:lnTo>
                  <a:pt x="3384350" y="267890"/>
                </a:lnTo>
                <a:lnTo>
                  <a:pt x="3384350" y="258961"/>
                </a:lnTo>
                <a:lnTo>
                  <a:pt x="3393280" y="258961"/>
                </a:lnTo>
                <a:lnTo>
                  <a:pt x="3402210" y="258961"/>
                </a:lnTo>
                <a:lnTo>
                  <a:pt x="3402210" y="258961"/>
                </a:lnTo>
                <a:lnTo>
                  <a:pt x="3411139" y="258961"/>
                </a:lnTo>
                <a:lnTo>
                  <a:pt x="3420069" y="258961"/>
                </a:lnTo>
                <a:lnTo>
                  <a:pt x="3420069" y="250031"/>
                </a:lnTo>
                <a:lnTo>
                  <a:pt x="3428999" y="250031"/>
                </a:lnTo>
                <a:lnTo>
                  <a:pt x="3437928" y="250031"/>
                </a:lnTo>
                <a:lnTo>
                  <a:pt x="3437928" y="250031"/>
                </a:lnTo>
                <a:lnTo>
                  <a:pt x="3446858" y="241101"/>
                </a:lnTo>
                <a:lnTo>
                  <a:pt x="3455788" y="241101"/>
                </a:lnTo>
                <a:lnTo>
                  <a:pt x="3464717" y="241101"/>
                </a:lnTo>
                <a:lnTo>
                  <a:pt x="3464717" y="241101"/>
                </a:lnTo>
                <a:lnTo>
                  <a:pt x="3473647" y="241101"/>
                </a:lnTo>
                <a:lnTo>
                  <a:pt x="3482577" y="232172"/>
                </a:lnTo>
                <a:lnTo>
                  <a:pt x="3482577" y="232172"/>
                </a:lnTo>
                <a:lnTo>
                  <a:pt x="3491507" y="232172"/>
                </a:lnTo>
                <a:lnTo>
                  <a:pt x="3500436" y="232172"/>
                </a:lnTo>
                <a:lnTo>
                  <a:pt x="3500436" y="232172"/>
                </a:lnTo>
                <a:lnTo>
                  <a:pt x="3509366" y="223242"/>
                </a:lnTo>
                <a:lnTo>
                  <a:pt x="3518296" y="223242"/>
                </a:lnTo>
                <a:lnTo>
                  <a:pt x="3518296" y="223242"/>
                </a:lnTo>
                <a:lnTo>
                  <a:pt x="3527225" y="223242"/>
                </a:lnTo>
                <a:lnTo>
                  <a:pt x="3527225" y="223242"/>
                </a:lnTo>
                <a:lnTo>
                  <a:pt x="3536155" y="214312"/>
                </a:lnTo>
                <a:lnTo>
                  <a:pt x="3536155" y="214312"/>
                </a:lnTo>
                <a:lnTo>
                  <a:pt x="3545085" y="214312"/>
                </a:lnTo>
                <a:lnTo>
                  <a:pt x="3545085" y="205383"/>
                </a:lnTo>
                <a:lnTo>
                  <a:pt x="3554014" y="205383"/>
                </a:lnTo>
                <a:lnTo>
                  <a:pt x="3554014" y="205383"/>
                </a:lnTo>
                <a:lnTo>
                  <a:pt x="3562944" y="205383"/>
                </a:lnTo>
                <a:lnTo>
                  <a:pt x="3571874" y="205383"/>
                </a:lnTo>
                <a:lnTo>
                  <a:pt x="3571874" y="205383"/>
                </a:lnTo>
                <a:lnTo>
                  <a:pt x="3580803" y="196453"/>
                </a:lnTo>
                <a:lnTo>
                  <a:pt x="3589733" y="196453"/>
                </a:lnTo>
                <a:lnTo>
                  <a:pt x="3589733" y="196453"/>
                </a:lnTo>
                <a:lnTo>
                  <a:pt x="3598663" y="196453"/>
                </a:lnTo>
                <a:lnTo>
                  <a:pt x="3607592" y="196453"/>
                </a:lnTo>
                <a:lnTo>
                  <a:pt x="3616522" y="187523"/>
                </a:lnTo>
                <a:lnTo>
                  <a:pt x="3616522" y="187523"/>
                </a:lnTo>
                <a:lnTo>
                  <a:pt x="3625452" y="187523"/>
                </a:lnTo>
                <a:lnTo>
                  <a:pt x="3634382" y="187523"/>
                </a:lnTo>
                <a:lnTo>
                  <a:pt x="3634382" y="178594"/>
                </a:lnTo>
                <a:lnTo>
                  <a:pt x="3634382" y="178594"/>
                </a:lnTo>
                <a:lnTo>
                  <a:pt x="3643311" y="178594"/>
                </a:lnTo>
                <a:lnTo>
                  <a:pt x="3643311" y="178594"/>
                </a:lnTo>
                <a:lnTo>
                  <a:pt x="3652241" y="169664"/>
                </a:lnTo>
                <a:lnTo>
                  <a:pt x="3661171" y="169664"/>
                </a:lnTo>
                <a:lnTo>
                  <a:pt x="3661171" y="169664"/>
                </a:lnTo>
                <a:lnTo>
                  <a:pt x="3679030" y="169664"/>
                </a:lnTo>
                <a:lnTo>
                  <a:pt x="3679030" y="160734"/>
                </a:lnTo>
                <a:lnTo>
                  <a:pt x="3687960" y="160734"/>
                </a:lnTo>
                <a:lnTo>
                  <a:pt x="3696889" y="160734"/>
                </a:lnTo>
                <a:lnTo>
                  <a:pt x="3696889" y="151804"/>
                </a:lnTo>
                <a:lnTo>
                  <a:pt x="3696889" y="151804"/>
                </a:lnTo>
                <a:lnTo>
                  <a:pt x="3705819" y="151804"/>
                </a:lnTo>
                <a:lnTo>
                  <a:pt x="3714749" y="142875"/>
                </a:lnTo>
                <a:lnTo>
                  <a:pt x="3714749" y="142875"/>
                </a:lnTo>
                <a:lnTo>
                  <a:pt x="3723678" y="133945"/>
                </a:lnTo>
                <a:lnTo>
                  <a:pt x="3732608" y="133945"/>
                </a:lnTo>
                <a:lnTo>
                  <a:pt x="3741538" y="133945"/>
                </a:lnTo>
                <a:lnTo>
                  <a:pt x="3750467" y="125015"/>
                </a:lnTo>
                <a:lnTo>
                  <a:pt x="3750467" y="125015"/>
                </a:lnTo>
                <a:lnTo>
                  <a:pt x="3759397" y="125015"/>
                </a:lnTo>
                <a:lnTo>
                  <a:pt x="3759397" y="116086"/>
                </a:lnTo>
                <a:lnTo>
                  <a:pt x="3759397" y="116086"/>
                </a:lnTo>
                <a:lnTo>
                  <a:pt x="3768327" y="107156"/>
                </a:lnTo>
                <a:lnTo>
                  <a:pt x="3777257" y="107156"/>
                </a:lnTo>
                <a:lnTo>
                  <a:pt x="3777257" y="98226"/>
                </a:lnTo>
                <a:lnTo>
                  <a:pt x="3786186" y="98226"/>
                </a:lnTo>
                <a:lnTo>
                  <a:pt x="3786186" y="89297"/>
                </a:lnTo>
                <a:lnTo>
                  <a:pt x="3804046" y="89297"/>
                </a:lnTo>
                <a:lnTo>
                  <a:pt x="3804046" y="80367"/>
                </a:lnTo>
                <a:lnTo>
                  <a:pt x="3812975" y="80367"/>
                </a:lnTo>
                <a:lnTo>
                  <a:pt x="3812975" y="71437"/>
                </a:lnTo>
                <a:lnTo>
                  <a:pt x="3821905" y="71437"/>
                </a:lnTo>
                <a:lnTo>
                  <a:pt x="3821905" y="71437"/>
                </a:lnTo>
                <a:lnTo>
                  <a:pt x="3830835" y="62508"/>
                </a:lnTo>
                <a:lnTo>
                  <a:pt x="3830835" y="53578"/>
                </a:lnTo>
                <a:lnTo>
                  <a:pt x="3839764" y="53578"/>
                </a:lnTo>
                <a:lnTo>
                  <a:pt x="3839764" y="53578"/>
                </a:lnTo>
                <a:lnTo>
                  <a:pt x="3848694" y="44648"/>
                </a:lnTo>
                <a:lnTo>
                  <a:pt x="3857624" y="44648"/>
                </a:lnTo>
                <a:lnTo>
                  <a:pt x="3866553" y="44648"/>
                </a:lnTo>
                <a:lnTo>
                  <a:pt x="3875483" y="35719"/>
                </a:lnTo>
                <a:lnTo>
                  <a:pt x="3875483" y="35719"/>
                </a:lnTo>
                <a:lnTo>
                  <a:pt x="3875483" y="26789"/>
                </a:lnTo>
                <a:lnTo>
                  <a:pt x="3884413" y="26789"/>
                </a:lnTo>
                <a:lnTo>
                  <a:pt x="3884413" y="26789"/>
                </a:lnTo>
                <a:lnTo>
                  <a:pt x="3893342" y="17859"/>
                </a:lnTo>
                <a:lnTo>
                  <a:pt x="3893342" y="17859"/>
                </a:lnTo>
                <a:lnTo>
                  <a:pt x="3902272" y="17859"/>
                </a:lnTo>
                <a:lnTo>
                  <a:pt x="3911202" y="8929"/>
                </a:lnTo>
                <a:lnTo>
                  <a:pt x="3920132" y="8929"/>
                </a:lnTo>
                <a:lnTo>
                  <a:pt x="3920132" y="8929"/>
                </a:lnTo>
                <a:lnTo>
                  <a:pt x="39290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858249" y="3214687"/>
            <a:ext cx="44650" cy="8931"/>
          </a:xfrm>
          <a:custGeom>
            <a:avLst/>
            <a:gdLst/>
            <a:ahLst/>
            <a:cxnLst/>
            <a:rect l="0" t="0" r="0" b="0"/>
            <a:pathLst>
              <a:path w="4465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72000" y="4188023"/>
            <a:ext cx="4330899" cy="241103"/>
          </a:xfrm>
          <a:custGeom>
            <a:avLst/>
            <a:gdLst/>
            <a:ahLst/>
            <a:cxnLst/>
            <a:rect l="0" t="0" r="0" b="0"/>
            <a:pathLst>
              <a:path w="4330899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98227" y="26789"/>
                </a:lnTo>
                <a:lnTo>
                  <a:pt x="98227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33945" y="3571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78594" y="44648"/>
                </a:lnTo>
                <a:lnTo>
                  <a:pt x="187523" y="44648"/>
                </a:lnTo>
                <a:lnTo>
                  <a:pt x="196453" y="44648"/>
                </a:lnTo>
                <a:lnTo>
                  <a:pt x="205383" y="44648"/>
                </a:lnTo>
                <a:lnTo>
                  <a:pt x="214313" y="44648"/>
                </a:lnTo>
                <a:lnTo>
                  <a:pt x="223242" y="44648"/>
                </a:lnTo>
                <a:lnTo>
                  <a:pt x="223242" y="44648"/>
                </a:lnTo>
                <a:lnTo>
                  <a:pt x="232172" y="53578"/>
                </a:lnTo>
                <a:lnTo>
                  <a:pt x="241102" y="53578"/>
                </a:lnTo>
                <a:lnTo>
                  <a:pt x="250031" y="53578"/>
                </a:lnTo>
                <a:lnTo>
                  <a:pt x="258961" y="53578"/>
                </a:lnTo>
                <a:lnTo>
                  <a:pt x="267891" y="53578"/>
                </a:lnTo>
                <a:lnTo>
                  <a:pt x="276820" y="53578"/>
                </a:lnTo>
                <a:lnTo>
                  <a:pt x="285750" y="53578"/>
                </a:lnTo>
                <a:lnTo>
                  <a:pt x="294680" y="53578"/>
                </a:lnTo>
                <a:lnTo>
                  <a:pt x="303609" y="62508"/>
                </a:lnTo>
                <a:lnTo>
                  <a:pt x="312539" y="62508"/>
                </a:lnTo>
                <a:lnTo>
                  <a:pt x="321469" y="62508"/>
                </a:lnTo>
                <a:lnTo>
                  <a:pt x="330398" y="62508"/>
                </a:lnTo>
                <a:lnTo>
                  <a:pt x="339328" y="62508"/>
                </a:lnTo>
                <a:lnTo>
                  <a:pt x="348258" y="62508"/>
                </a:lnTo>
                <a:lnTo>
                  <a:pt x="357188" y="62508"/>
                </a:lnTo>
                <a:lnTo>
                  <a:pt x="366117" y="71438"/>
                </a:lnTo>
                <a:lnTo>
                  <a:pt x="375047" y="71438"/>
                </a:lnTo>
                <a:lnTo>
                  <a:pt x="383977" y="71438"/>
                </a:lnTo>
                <a:lnTo>
                  <a:pt x="392906" y="71438"/>
                </a:lnTo>
                <a:lnTo>
                  <a:pt x="401836" y="71438"/>
                </a:lnTo>
                <a:lnTo>
                  <a:pt x="410766" y="71438"/>
                </a:lnTo>
                <a:lnTo>
                  <a:pt x="428625" y="71438"/>
                </a:lnTo>
                <a:lnTo>
                  <a:pt x="437555" y="80367"/>
                </a:lnTo>
                <a:lnTo>
                  <a:pt x="446484" y="80367"/>
                </a:lnTo>
                <a:lnTo>
                  <a:pt x="455414" y="80367"/>
                </a:lnTo>
                <a:lnTo>
                  <a:pt x="464344" y="80367"/>
                </a:lnTo>
                <a:lnTo>
                  <a:pt x="473273" y="80367"/>
                </a:lnTo>
                <a:lnTo>
                  <a:pt x="482203" y="89297"/>
                </a:lnTo>
                <a:lnTo>
                  <a:pt x="491133" y="89297"/>
                </a:lnTo>
                <a:lnTo>
                  <a:pt x="508992" y="89297"/>
                </a:lnTo>
                <a:lnTo>
                  <a:pt x="517922" y="89297"/>
                </a:lnTo>
                <a:lnTo>
                  <a:pt x="526852" y="98227"/>
                </a:lnTo>
                <a:lnTo>
                  <a:pt x="535781" y="98227"/>
                </a:lnTo>
                <a:lnTo>
                  <a:pt x="553641" y="98227"/>
                </a:lnTo>
                <a:lnTo>
                  <a:pt x="562570" y="98227"/>
                </a:lnTo>
                <a:lnTo>
                  <a:pt x="571500" y="98227"/>
                </a:lnTo>
                <a:lnTo>
                  <a:pt x="580430" y="98227"/>
                </a:lnTo>
                <a:lnTo>
                  <a:pt x="589359" y="98227"/>
                </a:lnTo>
                <a:lnTo>
                  <a:pt x="607219" y="107156"/>
                </a:lnTo>
                <a:lnTo>
                  <a:pt x="616148" y="107156"/>
                </a:lnTo>
                <a:lnTo>
                  <a:pt x="625078" y="107156"/>
                </a:lnTo>
                <a:lnTo>
                  <a:pt x="634008" y="107156"/>
                </a:lnTo>
                <a:lnTo>
                  <a:pt x="642938" y="107156"/>
                </a:lnTo>
                <a:lnTo>
                  <a:pt x="651867" y="107156"/>
                </a:lnTo>
                <a:lnTo>
                  <a:pt x="669727" y="116086"/>
                </a:lnTo>
                <a:lnTo>
                  <a:pt x="678656" y="116086"/>
                </a:lnTo>
                <a:lnTo>
                  <a:pt x="687586" y="116086"/>
                </a:lnTo>
                <a:lnTo>
                  <a:pt x="705445" y="116086"/>
                </a:lnTo>
                <a:lnTo>
                  <a:pt x="714375" y="116086"/>
                </a:lnTo>
                <a:lnTo>
                  <a:pt x="723305" y="116086"/>
                </a:lnTo>
                <a:lnTo>
                  <a:pt x="732234" y="125016"/>
                </a:lnTo>
                <a:lnTo>
                  <a:pt x="741164" y="125016"/>
                </a:lnTo>
                <a:lnTo>
                  <a:pt x="759023" y="125016"/>
                </a:lnTo>
                <a:lnTo>
                  <a:pt x="767953" y="125016"/>
                </a:lnTo>
                <a:lnTo>
                  <a:pt x="776883" y="125016"/>
                </a:lnTo>
                <a:lnTo>
                  <a:pt x="785813" y="125016"/>
                </a:lnTo>
                <a:lnTo>
                  <a:pt x="803672" y="125016"/>
                </a:lnTo>
                <a:lnTo>
                  <a:pt x="812602" y="125016"/>
                </a:lnTo>
                <a:lnTo>
                  <a:pt x="821531" y="125016"/>
                </a:lnTo>
                <a:lnTo>
                  <a:pt x="830461" y="125016"/>
                </a:lnTo>
                <a:lnTo>
                  <a:pt x="839391" y="125016"/>
                </a:lnTo>
                <a:lnTo>
                  <a:pt x="848320" y="125016"/>
                </a:lnTo>
                <a:lnTo>
                  <a:pt x="866180" y="125016"/>
                </a:lnTo>
                <a:lnTo>
                  <a:pt x="875109" y="125016"/>
                </a:lnTo>
                <a:lnTo>
                  <a:pt x="884039" y="133945"/>
                </a:lnTo>
                <a:lnTo>
                  <a:pt x="892969" y="133945"/>
                </a:lnTo>
                <a:lnTo>
                  <a:pt x="901898" y="133945"/>
                </a:lnTo>
                <a:lnTo>
                  <a:pt x="910828" y="133945"/>
                </a:lnTo>
                <a:lnTo>
                  <a:pt x="919758" y="133945"/>
                </a:lnTo>
                <a:lnTo>
                  <a:pt x="928688" y="133945"/>
                </a:lnTo>
                <a:lnTo>
                  <a:pt x="946547" y="133945"/>
                </a:lnTo>
                <a:lnTo>
                  <a:pt x="955477" y="133945"/>
                </a:lnTo>
                <a:lnTo>
                  <a:pt x="964406" y="133945"/>
                </a:lnTo>
                <a:lnTo>
                  <a:pt x="973336" y="133945"/>
                </a:lnTo>
                <a:lnTo>
                  <a:pt x="982266" y="133945"/>
                </a:lnTo>
                <a:lnTo>
                  <a:pt x="991195" y="133945"/>
                </a:lnTo>
                <a:lnTo>
                  <a:pt x="1000125" y="133945"/>
                </a:lnTo>
                <a:lnTo>
                  <a:pt x="1009055" y="133945"/>
                </a:lnTo>
                <a:lnTo>
                  <a:pt x="1017984" y="133945"/>
                </a:lnTo>
                <a:lnTo>
                  <a:pt x="1035844" y="133945"/>
                </a:lnTo>
                <a:lnTo>
                  <a:pt x="1044773" y="133945"/>
                </a:lnTo>
                <a:lnTo>
                  <a:pt x="1053703" y="133945"/>
                </a:lnTo>
                <a:lnTo>
                  <a:pt x="1062633" y="133945"/>
                </a:lnTo>
                <a:lnTo>
                  <a:pt x="1071563" y="133945"/>
                </a:lnTo>
                <a:lnTo>
                  <a:pt x="1080492" y="133945"/>
                </a:lnTo>
                <a:lnTo>
                  <a:pt x="1098352" y="133945"/>
                </a:lnTo>
                <a:lnTo>
                  <a:pt x="1107281" y="133945"/>
                </a:lnTo>
                <a:lnTo>
                  <a:pt x="1116211" y="133945"/>
                </a:lnTo>
                <a:lnTo>
                  <a:pt x="1134070" y="133945"/>
                </a:lnTo>
                <a:lnTo>
                  <a:pt x="1143000" y="133945"/>
                </a:lnTo>
                <a:lnTo>
                  <a:pt x="1151930" y="133945"/>
                </a:lnTo>
                <a:lnTo>
                  <a:pt x="1160859" y="133945"/>
                </a:lnTo>
                <a:lnTo>
                  <a:pt x="1178719" y="133945"/>
                </a:lnTo>
                <a:lnTo>
                  <a:pt x="1187648" y="133945"/>
                </a:lnTo>
                <a:lnTo>
                  <a:pt x="1196578" y="133945"/>
                </a:lnTo>
                <a:lnTo>
                  <a:pt x="1214438" y="133945"/>
                </a:lnTo>
                <a:lnTo>
                  <a:pt x="1223367" y="133945"/>
                </a:lnTo>
                <a:lnTo>
                  <a:pt x="1232297" y="133945"/>
                </a:lnTo>
                <a:lnTo>
                  <a:pt x="1241227" y="142875"/>
                </a:lnTo>
                <a:lnTo>
                  <a:pt x="1259086" y="142875"/>
                </a:lnTo>
                <a:lnTo>
                  <a:pt x="1268016" y="142875"/>
                </a:lnTo>
                <a:lnTo>
                  <a:pt x="1276945" y="142875"/>
                </a:lnTo>
                <a:lnTo>
                  <a:pt x="1285875" y="142875"/>
                </a:lnTo>
                <a:lnTo>
                  <a:pt x="1303734" y="142875"/>
                </a:lnTo>
                <a:lnTo>
                  <a:pt x="1312664" y="142875"/>
                </a:lnTo>
                <a:lnTo>
                  <a:pt x="1330523" y="142875"/>
                </a:lnTo>
                <a:lnTo>
                  <a:pt x="1339453" y="142875"/>
                </a:lnTo>
                <a:lnTo>
                  <a:pt x="1348383" y="142875"/>
                </a:lnTo>
                <a:lnTo>
                  <a:pt x="1366242" y="142875"/>
                </a:lnTo>
                <a:lnTo>
                  <a:pt x="1375172" y="142875"/>
                </a:lnTo>
                <a:lnTo>
                  <a:pt x="1393031" y="151805"/>
                </a:lnTo>
                <a:lnTo>
                  <a:pt x="1401961" y="151805"/>
                </a:lnTo>
                <a:lnTo>
                  <a:pt x="1419820" y="151805"/>
                </a:lnTo>
                <a:lnTo>
                  <a:pt x="1428750" y="151805"/>
                </a:lnTo>
                <a:lnTo>
                  <a:pt x="1437680" y="151805"/>
                </a:lnTo>
                <a:lnTo>
                  <a:pt x="1455539" y="160734"/>
                </a:lnTo>
                <a:lnTo>
                  <a:pt x="1464469" y="160734"/>
                </a:lnTo>
                <a:lnTo>
                  <a:pt x="1482328" y="160734"/>
                </a:lnTo>
                <a:lnTo>
                  <a:pt x="1491258" y="169664"/>
                </a:lnTo>
                <a:lnTo>
                  <a:pt x="1500188" y="169664"/>
                </a:lnTo>
                <a:lnTo>
                  <a:pt x="1518047" y="169664"/>
                </a:lnTo>
                <a:lnTo>
                  <a:pt x="1526977" y="169664"/>
                </a:lnTo>
                <a:lnTo>
                  <a:pt x="1544836" y="169664"/>
                </a:lnTo>
                <a:lnTo>
                  <a:pt x="1553766" y="169664"/>
                </a:lnTo>
                <a:lnTo>
                  <a:pt x="1562695" y="178594"/>
                </a:lnTo>
                <a:lnTo>
                  <a:pt x="1571625" y="178594"/>
                </a:lnTo>
                <a:lnTo>
                  <a:pt x="1589484" y="178594"/>
                </a:lnTo>
                <a:lnTo>
                  <a:pt x="1598414" y="178594"/>
                </a:lnTo>
                <a:lnTo>
                  <a:pt x="1616273" y="178594"/>
                </a:lnTo>
                <a:lnTo>
                  <a:pt x="1625203" y="178594"/>
                </a:lnTo>
                <a:lnTo>
                  <a:pt x="1643063" y="187523"/>
                </a:lnTo>
                <a:lnTo>
                  <a:pt x="1651992" y="187523"/>
                </a:lnTo>
                <a:lnTo>
                  <a:pt x="1660922" y="187523"/>
                </a:lnTo>
                <a:lnTo>
                  <a:pt x="1678781" y="187523"/>
                </a:lnTo>
                <a:lnTo>
                  <a:pt x="1687711" y="187523"/>
                </a:lnTo>
                <a:lnTo>
                  <a:pt x="1705570" y="187523"/>
                </a:lnTo>
                <a:lnTo>
                  <a:pt x="1714500" y="196453"/>
                </a:lnTo>
                <a:lnTo>
                  <a:pt x="1732359" y="196453"/>
                </a:lnTo>
                <a:lnTo>
                  <a:pt x="1741289" y="196453"/>
                </a:lnTo>
                <a:lnTo>
                  <a:pt x="1759148" y="196453"/>
                </a:lnTo>
                <a:lnTo>
                  <a:pt x="1768078" y="196453"/>
                </a:lnTo>
                <a:lnTo>
                  <a:pt x="1785938" y="205383"/>
                </a:lnTo>
                <a:lnTo>
                  <a:pt x="1794867" y="205383"/>
                </a:lnTo>
                <a:lnTo>
                  <a:pt x="1812727" y="205383"/>
                </a:lnTo>
                <a:lnTo>
                  <a:pt x="1821656" y="205383"/>
                </a:lnTo>
                <a:lnTo>
                  <a:pt x="1830586" y="205383"/>
                </a:lnTo>
                <a:lnTo>
                  <a:pt x="1848445" y="205383"/>
                </a:lnTo>
                <a:lnTo>
                  <a:pt x="1857375" y="205383"/>
                </a:lnTo>
                <a:lnTo>
                  <a:pt x="1875234" y="205383"/>
                </a:lnTo>
                <a:lnTo>
                  <a:pt x="1884164" y="205383"/>
                </a:lnTo>
                <a:lnTo>
                  <a:pt x="1902023" y="205383"/>
                </a:lnTo>
                <a:lnTo>
                  <a:pt x="1910953" y="205383"/>
                </a:lnTo>
                <a:lnTo>
                  <a:pt x="1928813" y="214313"/>
                </a:lnTo>
                <a:lnTo>
                  <a:pt x="1937742" y="214313"/>
                </a:lnTo>
                <a:lnTo>
                  <a:pt x="1955602" y="214313"/>
                </a:lnTo>
                <a:lnTo>
                  <a:pt x="1964531" y="214313"/>
                </a:lnTo>
                <a:lnTo>
                  <a:pt x="1982391" y="214313"/>
                </a:lnTo>
                <a:lnTo>
                  <a:pt x="2000250" y="214313"/>
                </a:lnTo>
                <a:lnTo>
                  <a:pt x="2009180" y="214313"/>
                </a:lnTo>
                <a:lnTo>
                  <a:pt x="2027039" y="214313"/>
                </a:lnTo>
                <a:lnTo>
                  <a:pt x="2035969" y="214313"/>
                </a:lnTo>
                <a:lnTo>
                  <a:pt x="2053828" y="223242"/>
                </a:lnTo>
                <a:lnTo>
                  <a:pt x="2062758" y="223242"/>
                </a:lnTo>
                <a:lnTo>
                  <a:pt x="2080617" y="223242"/>
                </a:lnTo>
                <a:lnTo>
                  <a:pt x="2098477" y="223242"/>
                </a:lnTo>
                <a:lnTo>
                  <a:pt x="2107406" y="232172"/>
                </a:lnTo>
                <a:lnTo>
                  <a:pt x="2125266" y="232172"/>
                </a:lnTo>
                <a:lnTo>
                  <a:pt x="2134195" y="232172"/>
                </a:lnTo>
                <a:lnTo>
                  <a:pt x="2152055" y="232172"/>
                </a:lnTo>
                <a:lnTo>
                  <a:pt x="2160984" y="232172"/>
                </a:lnTo>
                <a:lnTo>
                  <a:pt x="2178844" y="232172"/>
                </a:lnTo>
                <a:lnTo>
                  <a:pt x="2196703" y="232172"/>
                </a:lnTo>
                <a:lnTo>
                  <a:pt x="2205633" y="241102"/>
                </a:lnTo>
                <a:lnTo>
                  <a:pt x="2223492" y="241102"/>
                </a:lnTo>
                <a:lnTo>
                  <a:pt x="2232422" y="241102"/>
                </a:lnTo>
                <a:lnTo>
                  <a:pt x="2250281" y="241102"/>
                </a:lnTo>
                <a:lnTo>
                  <a:pt x="2259211" y="241102"/>
                </a:lnTo>
                <a:lnTo>
                  <a:pt x="2277070" y="241102"/>
                </a:lnTo>
                <a:lnTo>
                  <a:pt x="2286000" y="241102"/>
                </a:lnTo>
                <a:lnTo>
                  <a:pt x="2303859" y="232172"/>
                </a:lnTo>
                <a:lnTo>
                  <a:pt x="2312789" y="232172"/>
                </a:lnTo>
                <a:lnTo>
                  <a:pt x="2330648" y="232172"/>
                </a:lnTo>
                <a:lnTo>
                  <a:pt x="2339578" y="232172"/>
                </a:lnTo>
                <a:lnTo>
                  <a:pt x="2357438" y="232172"/>
                </a:lnTo>
                <a:lnTo>
                  <a:pt x="2366367" y="232172"/>
                </a:lnTo>
                <a:lnTo>
                  <a:pt x="2384227" y="232172"/>
                </a:lnTo>
                <a:lnTo>
                  <a:pt x="2393156" y="232172"/>
                </a:lnTo>
                <a:lnTo>
                  <a:pt x="2402086" y="232172"/>
                </a:lnTo>
                <a:lnTo>
                  <a:pt x="2419945" y="232172"/>
                </a:lnTo>
                <a:lnTo>
                  <a:pt x="2437805" y="232172"/>
                </a:lnTo>
                <a:lnTo>
                  <a:pt x="2446734" y="232172"/>
                </a:lnTo>
                <a:lnTo>
                  <a:pt x="2464594" y="232172"/>
                </a:lnTo>
                <a:lnTo>
                  <a:pt x="2473523" y="232172"/>
                </a:lnTo>
                <a:lnTo>
                  <a:pt x="2482453" y="232172"/>
                </a:lnTo>
                <a:lnTo>
                  <a:pt x="2500313" y="232172"/>
                </a:lnTo>
                <a:lnTo>
                  <a:pt x="2518172" y="232172"/>
                </a:lnTo>
                <a:lnTo>
                  <a:pt x="2527102" y="232172"/>
                </a:lnTo>
                <a:lnTo>
                  <a:pt x="2544961" y="232172"/>
                </a:lnTo>
                <a:lnTo>
                  <a:pt x="2553891" y="232172"/>
                </a:lnTo>
                <a:lnTo>
                  <a:pt x="2562820" y="232172"/>
                </a:lnTo>
                <a:lnTo>
                  <a:pt x="2571750" y="223242"/>
                </a:lnTo>
                <a:lnTo>
                  <a:pt x="2589609" y="223242"/>
                </a:lnTo>
                <a:lnTo>
                  <a:pt x="2598539" y="223242"/>
                </a:lnTo>
                <a:lnTo>
                  <a:pt x="2607469" y="223242"/>
                </a:lnTo>
                <a:lnTo>
                  <a:pt x="2625328" y="223242"/>
                </a:lnTo>
                <a:lnTo>
                  <a:pt x="2634258" y="223242"/>
                </a:lnTo>
                <a:lnTo>
                  <a:pt x="2652117" y="223242"/>
                </a:lnTo>
                <a:lnTo>
                  <a:pt x="2661047" y="223242"/>
                </a:lnTo>
                <a:lnTo>
                  <a:pt x="2678906" y="223242"/>
                </a:lnTo>
                <a:lnTo>
                  <a:pt x="2687836" y="223242"/>
                </a:lnTo>
                <a:lnTo>
                  <a:pt x="2696766" y="223242"/>
                </a:lnTo>
                <a:lnTo>
                  <a:pt x="2714625" y="214313"/>
                </a:lnTo>
                <a:lnTo>
                  <a:pt x="2723555" y="214313"/>
                </a:lnTo>
                <a:lnTo>
                  <a:pt x="2741414" y="214313"/>
                </a:lnTo>
                <a:lnTo>
                  <a:pt x="2750344" y="214313"/>
                </a:lnTo>
                <a:lnTo>
                  <a:pt x="2759273" y="214313"/>
                </a:lnTo>
                <a:lnTo>
                  <a:pt x="2777133" y="214313"/>
                </a:lnTo>
                <a:lnTo>
                  <a:pt x="2786063" y="214313"/>
                </a:lnTo>
                <a:lnTo>
                  <a:pt x="2794992" y="214313"/>
                </a:lnTo>
                <a:lnTo>
                  <a:pt x="2803922" y="214313"/>
                </a:lnTo>
                <a:lnTo>
                  <a:pt x="2821781" y="214313"/>
                </a:lnTo>
                <a:lnTo>
                  <a:pt x="2830711" y="214313"/>
                </a:lnTo>
                <a:lnTo>
                  <a:pt x="2839641" y="205383"/>
                </a:lnTo>
                <a:lnTo>
                  <a:pt x="2857500" y="205383"/>
                </a:lnTo>
                <a:lnTo>
                  <a:pt x="2866430" y="205383"/>
                </a:lnTo>
                <a:lnTo>
                  <a:pt x="2875359" y="205383"/>
                </a:lnTo>
                <a:lnTo>
                  <a:pt x="2884289" y="205383"/>
                </a:lnTo>
                <a:lnTo>
                  <a:pt x="2902148" y="205383"/>
                </a:lnTo>
                <a:lnTo>
                  <a:pt x="2911078" y="205383"/>
                </a:lnTo>
                <a:lnTo>
                  <a:pt x="2920008" y="205383"/>
                </a:lnTo>
                <a:lnTo>
                  <a:pt x="2937867" y="205383"/>
                </a:lnTo>
                <a:lnTo>
                  <a:pt x="2946797" y="205383"/>
                </a:lnTo>
                <a:lnTo>
                  <a:pt x="2955727" y="205383"/>
                </a:lnTo>
                <a:lnTo>
                  <a:pt x="2973586" y="205383"/>
                </a:lnTo>
                <a:lnTo>
                  <a:pt x="2982516" y="214313"/>
                </a:lnTo>
                <a:lnTo>
                  <a:pt x="2991445" y="214313"/>
                </a:lnTo>
                <a:lnTo>
                  <a:pt x="3000375" y="214313"/>
                </a:lnTo>
                <a:lnTo>
                  <a:pt x="3009305" y="214313"/>
                </a:lnTo>
                <a:lnTo>
                  <a:pt x="3018234" y="214313"/>
                </a:lnTo>
                <a:lnTo>
                  <a:pt x="3027164" y="214313"/>
                </a:lnTo>
                <a:lnTo>
                  <a:pt x="3036094" y="214313"/>
                </a:lnTo>
                <a:lnTo>
                  <a:pt x="3045023" y="214313"/>
                </a:lnTo>
                <a:lnTo>
                  <a:pt x="3053953" y="214313"/>
                </a:lnTo>
                <a:lnTo>
                  <a:pt x="3062883" y="214313"/>
                </a:lnTo>
                <a:lnTo>
                  <a:pt x="3071813" y="214313"/>
                </a:lnTo>
                <a:lnTo>
                  <a:pt x="3071813" y="214313"/>
                </a:lnTo>
                <a:lnTo>
                  <a:pt x="3080742" y="214313"/>
                </a:lnTo>
                <a:lnTo>
                  <a:pt x="3089672" y="214313"/>
                </a:lnTo>
                <a:lnTo>
                  <a:pt x="3098602" y="214313"/>
                </a:lnTo>
                <a:lnTo>
                  <a:pt x="3107531" y="214313"/>
                </a:lnTo>
                <a:lnTo>
                  <a:pt x="3107531" y="205383"/>
                </a:lnTo>
                <a:lnTo>
                  <a:pt x="3116461" y="205383"/>
                </a:lnTo>
                <a:lnTo>
                  <a:pt x="3125391" y="205383"/>
                </a:lnTo>
                <a:lnTo>
                  <a:pt x="3134320" y="205383"/>
                </a:lnTo>
                <a:lnTo>
                  <a:pt x="3143250" y="205383"/>
                </a:lnTo>
                <a:lnTo>
                  <a:pt x="3152180" y="205383"/>
                </a:lnTo>
                <a:lnTo>
                  <a:pt x="3152180" y="205383"/>
                </a:lnTo>
                <a:lnTo>
                  <a:pt x="3161109" y="205383"/>
                </a:lnTo>
                <a:lnTo>
                  <a:pt x="3170039" y="205383"/>
                </a:lnTo>
                <a:lnTo>
                  <a:pt x="3178969" y="205383"/>
                </a:lnTo>
                <a:lnTo>
                  <a:pt x="3187898" y="196453"/>
                </a:lnTo>
                <a:lnTo>
                  <a:pt x="3196828" y="196453"/>
                </a:lnTo>
                <a:lnTo>
                  <a:pt x="3205758" y="196453"/>
                </a:lnTo>
                <a:lnTo>
                  <a:pt x="3214688" y="196453"/>
                </a:lnTo>
                <a:lnTo>
                  <a:pt x="3223617" y="196453"/>
                </a:lnTo>
                <a:lnTo>
                  <a:pt x="3232547" y="196453"/>
                </a:lnTo>
                <a:lnTo>
                  <a:pt x="3241477" y="196453"/>
                </a:lnTo>
                <a:lnTo>
                  <a:pt x="3250406" y="187523"/>
                </a:lnTo>
                <a:lnTo>
                  <a:pt x="3259336" y="187523"/>
                </a:lnTo>
                <a:lnTo>
                  <a:pt x="3268266" y="187523"/>
                </a:lnTo>
                <a:lnTo>
                  <a:pt x="3277195" y="187523"/>
                </a:lnTo>
                <a:lnTo>
                  <a:pt x="3286125" y="187523"/>
                </a:lnTo>
                <a:lnTo>
                  <a:pt x="3295055" y="187523"/>
                </a:lnTo>
                <a:lnTo>
                  <a:pt x="3303984" y="178594"/>
                </a:lnTo>
                <a:lnTo>
                  <a:pt x="3312914" y="178594"/>
                </a:lnTo>
                <a:lnTo>
                  <a:pt x="3321844" y="178594"/>
                </a:lnTo>
                <a:lnTo>
                  <a:pt x="3330773" y="178594"/>
                </a:lnTo>
                <a:lnTo>
                  <a:pt x="3339703" y="178594"/>
                </a:lnTo>
                <a:lnTo>
                  <a:pt x="3348633" y="178594"/>
                </a:lnTo>
                <a:lnTo>
                  <a:pt x="3357563" y="169664"/>
                </a:lnTo>
                <a:lnTo>
                  <a:pt x="3366492" y="169664"/>
                </a:lnTo>
                <a:lnTo>
                  <a:pt x="3375422" y="169664"/>
                </a:lnTo>
                <a:lnTo>
                  <a:pt x="3384352" y="169664"/>
                </a:lnTo>
                <a:lnTo>
                  <a:pt x="3393281" y="169664"/>
                </a:lnTo>
                <a:lnTo>
                  <a:pt x="3402211" y="169664"/>
                </a:lnTo>
                <a:lnTo>
                  <a:pt x="3411141" y="169664"/>
                </a:lnTo>
                <a:lnTo>
                  <a:pt x="3420070" y="169664"/>
                </a:lnTo>
                <a:lnTo>
                  <a:pt x="3429000" y="169664"/>
                </a:lnTo>
                <a:lnTo>
                  <a:pt x="3437930" y="160734"/>
                </a:lnTo>
                <a:lnTo>
                  <a:pt x="3446859" y="160734"/>
                </a:lnTo>
                <a:lnTo>
                  <a:pt x="3455789" y="160734"/>
                </a:lnTo>
                <a:lnTo>
                  <a:pt x="3464719" y="160734"/>
                </a:lnTo>
                <a:lnTo>
                  <a:pt x="3473648" y="160734"/>
                </a:lnTo>
                <a:lnTo>
                  <a:pt x="3482578" y="160734"/>
                </a:lnTo>
                <a:lnTo>
                  <a:pt x="3491508" y="160734"/>
                </a:lnTo>
                <a:lnTo>
                  <a:pt x="3500438" y="160734"/>
                </a:lnTo>
                <a:lnTo>
                  <a:pt x="3509367" y="151805"/>
                </a:lnTo>
                <a:lnTo>
                  <a:pt x="3509367" y="151805"/>
                </a:lnTo>
                <a:lnTo>
                  <a:pt x="3518297" y="151805"/>
                </a:lnTo>
                <a:lnTo>
                  <a:pt x="3527227" y="151805"/>
                </a:lnTo>
                <a:lnTo>
                  <a:pt x="3545086" y="151805"/>
                </a:lnTo>
                <a:lnTo>
                  <a:pt x="3545086" y="151805"/>
                </a:lnTo>
                <a:lnTo>
                  <a:pt x="3554016" y="151805"/>
                </a:lnTo>
                <a:lnTo>
                  <a:pt x="3562945" y="151805"/>
                </a:lnTo>
                <a:lnTo>
                  <a:pt x="3571875" y="151805"/>
                </a:lnTo>
                <a:lnTo>
                  <a:pt x="3580805" y="151805"/>
                </a:lnTo>
                <a:lnTo>
                  <a:pt x="3589734" y="151805"/>
                </a:lnTo>
                <a:lnTo>
                  <a:pt x="3589734" y="151805"/>
                </a:lnTo>
                <a:lnTo>
                  <a:pt x="3598664" y="151805"/>
                </a:lnTo>
                <a:lnTo>
                  <a:pt x="3616523" y="151805"/>
                </a:lnTo>
                <a:lnTo>
                  <a:pt x="3625452" y="151805"/>
                </a:lnTo>
                <a:lnTo>
                  <a:pt x="3625452" y="151805"/>
                </a:lnTo>
                <a:lnTo>
                  <a:pt x="3634382" y="151805"/>
                </a:lnTo>
                <a:lnTo>
                  <a:pt x="3643312" y="151805"/>
                </a:lnTo>
                <a:lnTo>
                  <a:pt x="3652241" y="151805"/>
                </a:lnTo>
                <a:lnTo>
                  <a:pt x="3652241" y="151805"/>
                </a:lnTo>
                <a:lnTo>
                  <a:pt x="3661171" y="142875"/>
                </a:lnTo>
                <a:lnTo>
                  <a:pt x="3670101" y="142875"/>
                </a:lnTo>
                <a:lnTo>
                  <a:pt x="3679030" y="142875"/>
                </a:lnTo>
                <a:lnTo>
                  <a:pt x="3679030" y="151805"/>
                </a:lnTo>
                <a:lnTo>
                  <a:pt x="3687960" y="151805"/>
                </a:lnTo>
                <a:lnTo>
                  <a:pt x="3696890" y="151805"/>
                </a:lnTo>
                <a:lnTo>
                  <a:pt x="3705820" y="151805"/>
                </a:lnTo>
                <a:lnTo>
                  <a:pt x="3714749" y="151805"/>
                </a:lnTo>
                <a:lnTo>
                  <a:pt x="3714749" y="151805"/>
                </a:lnTo>
                <a:lnTo>
                  <a:pt x="3723679" y="151805"/>
                </a:lnTo>
                <a:lnTo>
                  <a:pt x="3732609" y="151805"/>
                </a:lnTo>
                <a:lnTo>
                  <a:pt x="3732609" y="151805"/>
                </a:lnTo>
                <a:lnTo>
                  <a:pt x="3741538" y="151805"/>
                </a:lnTo>
                <a:lnTo>
                  <a:pt x="3750468" y="151805"/>
                </a:lnTo>
                <a:lnTo>
                  <a:pt x="3750468" y="151805"/>
                </a:lnTo>
                <a:lnTo>
                  <a:pt x="3759398" y="151805"/>
                </a:lnTo>
                <a:lnTo>
                  <a:pt x="3768327" y="151805"/>
                </a:lnTo>
                <a:lnTo>
                  <a:pt x="3768327" y="151805"/>
                </a:lnTo>
                <a:lnTo>
                  <a:pt x="3777257" y="151805"/>
                </a:lnTo>
                <a:lnTo>
                  <a:pt x="3777257" y="151805"/>
                </a:lnTo>
                <a:lnTo>
                  <a:pt x="3786187" y="151805"/>
                </a:lnTo>
                <a:lnTo>
                  <a:pt x="3795116" y="142875"/>
                </a:lnTo>
                <a:lnTo>
                  <a:pt x="3804046" y="142875"/>
                </a:lnTo>
                <a:lnTo>
                  <a:pt x="3812976" y="142875"/>
                </a:lnTo>
                <a:lnTo>
                  <a:pt x="3812976" y="142875"/>
                </a:lnTo>
                <a:lnTo>
                  <a:pt x="3821905" y="142875"/>
                </a:lnTo>
                <a:lnTo>
                  <a:pt x="3830835" y="142875"/>
                </a:lnTo>
                <a:lnTo>
                  <a:pt x="3830835" y="142875"/>
                </a:lnTo>
                <a:lnTo>
                  <a:pt x="3839765" y="133945"/>
                </a:lnTo>
                <a:lnTo>
                  <a:pt x="3848695" y="133945"/>
                </a:lnTo>
                <a:lnTo>
                  <a:pt x="3857624" y="133945"/>
                </a:lnTo>
                <a:lnTo>
                  <a:pt x="3857624" y="133945"/>
                </a:lnTo>
                <a:lnTo>
                  <a:pt x="3866554" y="133945"/>
                </a:lnTo>
                <a:lnTo>
                  <a:pt x="3875484" y="133945"/>
                </a:lnTo>
                <a:lnTo>
                  <a:pt x="3884413" y="125016"/>
                </a:lnTo>
                <a:lnTo>
                  <a:pt x="3893343" y="125016"/>
                </a:lnTo>
                <a:lnTo>
                  <a:pt x="3902273" y="125016"/>
                </a:lnTo>
                <a:lnTo>
                  <a:pt x="3911202" y="125016"/>
                </a:lnTo>
                <a:lnTo>
                  <a:pt x="3911202" y="125016"/>
                </a:lnTo>
                <a:lnTo>
                  <a:pt x="3920132" y="125016"/>
                </a:lnTo>
                <a:lnTo>
                  <a:pt x="3929062" y="125016"/>
                </a:lnTo>
                <a:lnTo>
                  <a:pt x="3946921" y="116086"/>
                </a:lnTo>
                <a:lnTo>
                  <a:pt x="3955851" y="116086"/>
                </a:lnTo>
                <a:lnTo>
                  <a:pt x="3964780" y="116086"/>
                </a:lnTo>
                <a:lnTo>
                  <a:pt x="3973710" y="116086"/>
                </a:lnTo>
                <a:lnTo>
                  <a:pt x="3973710" y="116086"/>
                </a:lnTo>
                <a:lnTo>
                  <a:pt x="3982640" y="116086"/>
                </a:lnTo>
                <a:lnTo>
                  <a:pt x="3991570" y="116086"/>
                </a:lnTo>
                <a:lnTo>
                  <a:pt x="4000499" y="116086"/>
                </a:lnTo>
                <a:lnTo>
                  <a:pt x="4009429" y="107156"/>
                </a:lnTo>
                <a:lnTo>
                  <a:pt x="4018359" y="107156"/>
                </a:lnTo>
                <a:lnTo>
                  <a:pt x="4027288" y="107156"/>
                </a:lnTo>
                <a:lnTo>
                  <a:pt x="4036218" y="107156"/>
                </a:lnTo>
                <a:lnTo>
                  <a:pt x="4045148" y="107156"/>
                </a:lnTo>
                <a:lnTo>
                  <a:pt x="4063007" y="107156"/>
                </a:lnTo>
                <a:lnTo>
                  <a:pt x="4071937" y="107156"/>
                </a:lnTo>
                <a:lnTo>
                  <a:pt x="4080866" y="107156"/>
                </a:lnTo>
                <a:lnTo>
                  <a:pt x="4089796" y="107156"/>
                </a:lnTo>
                <a:lnTo>
                  <a:pt x="4089796" y="107156"/>
                </a:lnTo>
                <a:lnTo>
                  <a:pt x="4098726" y="107156"/>
                </a:lnTo>
                <a:lnTo>
                  <a:pt x="4116585" y="107156"/>
                </a:lnTo>
                <a:lnTo>
                  <a:pt x="4125515" y="107156"/>
                </a:lnTo>
                <a:lnTo>
                  <a:pt x="4134445" y="107156"/>
                </a:lnTo>
                <a:lnTo>
                  <a:pt x="4143374" y="107156"/>
                </a:lnTo>
                <a:lnTo>
                  <a:pt x="4152304" y="107156"/>
                </a:lnTo>
                <a:lnTo>
                  <a:pt x="4161234" y="107156"/>
                </a:lnTo>
                <a:lnTo>
                  <a:pt x="4170163" y="107156"/>
                </a:lnTo>
                <a:lnTo>
                  <a:pt x="4179093" y="98227"/>
                </a:lnTo>
                <a:lnTo>
                  <a:pt x="4188023" y="98227"/>
                </a:lnTo>
                <a:lnTo>
                  <a:pt x="4196952" y="98227"/>
                </a:lnTo>
                <a:lnTo>
                  <a:pt x="4205882" y="98227"/>
                </a:lnTo>
                <a:lnTo>
                  <a:pt x="4214812" y="98227"/>
                </a:lnTo>
                <a:lnTo>
                  <a:pt x="4223741" y="98227"/>
                </a:lnTo>
                <a:lnTo>
                  <a:pt x="4232671" y="98227"/>
                </a:lnTo>
                <a:lnTo>
                  <a:pt x="4241601" y="98227"/>
                </a:lnTo>
                <a:lnTo>
                  <a:pt x="4241601" y="98227"/>
                </a:lnTo>
                <a:lnTo>
                  <a:pt x="4250530" y="98227"/>
                </a:lnTo>
                <a:lnTo>
                  <a:pt x="4259460" y="98227"/>
                </a:lnTo>
                <a:lnTo>
                  <a:pt x="4268390" y="98227"/>
                </a:lnTo>
                <a:lnTo>
                  <a:pt x="4277320" y="98227"/>
                </a:lnTo>
                <a:lnTo>
                  <a:pt x="4286249" y="98227"/>
                </a:lnTo>
                <a:lnTo>
                  <a:pt x="4295179" y="89297"/>
                </a:lnTo>
                <a:lnTo>
                  <a:pt x="4295179" y="89297"/>
                </a:lnTo>
                <a:lnTo>
                  <a:pt x="4304109" y="89297"/>
                </a:lnTo>
                <a:lnTo>
                  <a:pt x="4304109" y="89297"/>
                </a:lnTo>
                <a:lnTo>
                  <a:pt x="4313038" y="89297"/>
                </a:lnTo>
                <a:lnTo>
                  <a:pt x="4313038" y="89297"/>
                </a:lnTo>
                <a:lnTo>
                  <a:pt x="4321968" y="89297"/>
                </a:lnTo>
                <a:lnTo>
                  <a:pt x="4321968" y="89297"/>
                </a:lnTo>
                <a:lnTo>
                  <a:pt x="4330898" y="89297"/>
                </a:lnTo>
                <a:lnTo>
                  <a:pt x="4330898" y="89297"/>
                </a:lnTo>
                <a:lnTo>
                  <a:pt x="4330898" y="89297"/>
                </a:lnTo>
                <a:lnTo>
                  <a:pt x="4330898" y="89297"/>
                </a:lnTo>
                <a:lnTo>
                  <a:pt x="4330898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25766" y="1455539"/>
            <a:ext cx="437555" cy="250032"/>
          </a:xfrm>
          <a:custGeom>
            <a:avLst/>
            <a:gdLst/>
            <a:ahLst/>
            <a:cxnLst/>
            <a:rect l="0" t="0" r="0" b="0"/>
            <a:pathLst>
              <a:path w="437555" h="250032">
                <a:moveTo>
                  <a:pt x="437554" y="8930"/>
                </a:moveTo>
                <a:lnTo>
                  <a:pt x="437554" y="8930"/>
                </a:lnTo>
                <a:lnTo>
                  <a:pt x="437554" y="8930"/>
                </a:lnTo>
                <a:lnTo>
                  <a:pt x="437554" y="893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8930"/>
                </a:lnTo>
                <a:lnTo>
                  <a:pt x="437554" y="8930"/>
                </a:lnTo>
                <a:lnTo>
                  <a:pt x="428625" y="8930"/>
                </a:lnTo>
                <a:lnTo>
                  <a:pt x="428625" y="17859"/>
                </a:lnTo>
                <a:lnTo>
                  <a:pt x="428625" y="17859"/>
                </a:lnTo>
                <a:lnTo>
                  <a:pt x="428625" y="17859"/>
                </a:lnTo>
                <a:lnTo>
                  <a:pt x="428625" y="26789"/>
                </a:lnTo>
                <a:lnTo>
                  <a:pt x="428625" y="26789"/>
                </a:lnTo>
                <a:lnTo>
                  <a:pt x="428625" y="35719"/>
                </a:lnTo>
                <a:lnTo>
                  <a:pt x="428625" y="35719"/>
                </a:lnTo>
                <a:lnTo>
                  <a:pt x="428625" y="44648"/>
                </a:lnTo>
                <a:lnTo>
                  <a:pt x="419695" y="44648"/>
                </a:lnTo>
                <a:lnTo>
                  <a:pt x="419695" y="53578"/>
                </a:lnTo>
                <a:lnTo>
                  <a:pt x="410765" y="62508"/>
                </a:lnTo>
                <a:lnTo>
                  <a:pt x="410765" y="62508"/>
                </a:lnTo>
                <a:lnTo>
                  <a:pt x="410765" y="71437"/>
                </a:lnTo>
                <a:lnTo>
                  <a:pt x="401836" y="71437"/>
                </a:lnTo>
                <a:lnTo>
                  <a:pt x="401836" y="80367"/>
                </a:lnTo>
                <a:lnTo>
                  <a:pt x="392906" y="89297"/>
                </a:lnTo>
                <a:lnTo>
                  <a:pt x="383976" y="98226"/>
                </a:lnTo>
                <a:lnTo>
                  <a:pt x="383976" y="98226"/>
                </a:lnTo>
                <a:lnTo>
                  <a:pt x="375047" y="107156"/>
                </a:lnTo>
                <a:lnTo>
                  <a:pt x="375047" y="107156"/>
                </a:lnTo>
                <a:lnTo>
                  <a:pt x="366117" y="116086"/>
                </a:lnTo>
                <a:lnTo>
                  <a:pt x="366117" y="116086"/>
                </a:lnTo>
                <a:lnTo>
                  <a:pt x="357187" y="125015"/>
                </a:lnTo>
                <a:lnTo>
                  <a:pt x="348257" y="125015"/>
                </a:lnTo>
                <a:lnTo>
                  <a:pt x="348257" y="133945"/>
                </a:lnTo>
                <a:lnTo>
                  <a:pt x="339328" y="133945"/>
                </a:lnTo>
                <a:lnTo>
                  <a:pt x="330398" y="142875"/>
                </a:lnTo>
                <a:lnTo>
                  <a:pt x="321468" y="142875"/>
                </a:lnTo>
                <a:lnTo>
                  <a:pt x="312539" y="151805"/>
                </a:lnTo>
                <a:lnTo>
                  <a:pt x="303609" y="151805"/>
                </a:lnTo>
                <a:lnTo>
                  <a:pt x="294679" y="151805"/>
                </a:lnTo>
                <a:lnTo>
                  <a:pt x="285750" y="160734"/>
                </a:lnTo>
                <a:lnTo>
                  <a:pt x="276820" y="160734"/>
                </a:lnTo>
                <a:lnTo>
                  <a:pt x="267890" y="169664"/>
                </a:lnTo>
                <a:lnTo>
                  <a:pt x="258961" y="169664"/>
                </a:lnTo>
                <a:lnTo>
                  <a:pt x="250031" y="169664"/>
                </a:lnTo>
                <a:lnTo>
                  <a:pt x="241101" y="178594"/>
                </a:lnTo>
                <a:lnTo>
                  <a:pt x="232172" y="178594"/>
                </a:lnTo>
                <a:lnTo>
                  <a:pt x="214312" y="178594"/>
                </a:lnTo>
                <a:lnTo>
                  <a:pt x="205382" y="187523"/>
                </a:lnTo>
                <a:lnTo>
                  <a:pt x="196453" y="187523"/>
                </a:lnTo>
                <a:lnTo>
                  <a:pt x="187523" y="196453"/>
                </a:lnTo>
                <a:lnTo>
                  <a:pt x="178593" y="196453"/>
                </a:lnTo>
                <a:lnTo>
                  <a:pt x="169664" y="205383"/>
                </a:lnTo>
                <a:lnTo>
                  <a:pt x="151804" y="205383"/>
                </a:lnTo>
                <a:lnTo>
                  <a:pt x="142875" y="205383"/>
                </a:lnTo>
                <a:lnTo>
                  <a:pt x="133945" y="205383"/>
                </a:lnTo>
                <a:lnTo>
                  <a:pt x="116086" y="214312"/>
                </a:lnTo>
                <a:lnTo>
                  <a:pt x="107156" y="214312"/>
                </a:lnTo>
                <a:lnTo>
                  <a:pt x="98226" y="214312"/>
                </a:lnTo>
                <a:lnTo>
                  <a:pt x="89297" y="223242"/>
                </a:lnTo>
                <a:lnTo>
                  <a:pt x="80367" y="223242"/>
                </a:lnTo>
                <a:lnTo>
                  <a:pt x="71437" y="223242"/>
                </a:lnTo>
                <a:lnTo>
                  <a:pt x="62507" y="223242"/>
                </a:lnTo>
                <a:lnTo>
                  <a:pt x="62507" y="232172"/>
                </a:lnTo>
                <a:lnTo>
                  <a:pt x="53578" y="232172"/>
                </a:lnTo>
                <a:lnTo>
                  <a:pt x="44648" y="232172"/>
                </a:lnTo>
                <a:lnTo>
                  <a:pt x="35718" y="232172"/>
                </a:lnTo>
                <a:lnTo>
                  <a:pt x="26789" y="241101"/>
                </a:lnTo>
                <a:lnTo>
                  <a:pt x="26789" y="241101"/>
                </a:lnTo>
                <a:lnTo>
                  <a:pt x="17859" y="241101"/>
                </a:lnTo>
                <a:lnTo>
                  <a:pt x="17859" y="241101"/>
                </a:lnTo>
                <a:lnTo>
                  <a:pt x="8929" y="241101"/>
                </a:lnTo>
                <a:lnTo>
                  <a:pt x="8929" y="241101"/>
                </a:lnTo>
                <a:lnTo>
                  <a:pt x="8929" y="24110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63258" y="1625203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116086" y="17859"/>
                </a:moveTo>
                <a:lnTo>
                  <a:pt x="10715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26789"/>
                </a:lnTo>
                <a:lnTo>
                  <a:pt x="71437" y="2678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44648"/>
                </a:lnTo>
                <a:lnTo>
                  <a:pt x="44648" y="44648"/>
                </a:lnTo>
                <a:lnTo>
                  <a:pt x="44648" y="53578"/>
                </a:lnTo>
                <a:lnTo>
                  <a:pt x="35719" y="6250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59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7" y="125016"/>
                </a:lnTo>
                <a:lnTo>
                  <a:pt x="80367" y="125016"/>
                </a:lnTo>
                <a:lnTo>
                  <a:pt x="89297" y="125016"/>
                </a:lnTo>
                <a:lnTo>
                  <a:pt x="98226" y="125016"/>
                </a:lnTo>
                <a:lnTo>
                  <a:pt x="107156" y="125016"/>
                </a:lnTo>
                <a:lnTo>
                  <a:pt x="116086" y="125016"/>
                </a:lnTo>
                <a:lnTo>
                  <a:pt x="125015" y="125016"/>
                </a:lnTo>
                <a:lnTo>
                  <a:pt x="133945" y="125016"/>
                </a:lnTo>
                <a:lnTo>
                  <a:pt x="142875" y="125016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60734" y="133945"/>
                </a:lnTo>
                <a:lnTo>
                  <a:pt x="160734" y="133945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509742" y="1464469"/>
            <a:ext cx="285751" cy="276821"/>
          </a:xfrm>
          <a:custGeom>
            <a:avLst/>
            <a:gdLst/>
            <a:ahLst/>
            <a:cxnLst/>
            <a:rect l="0" t="0" r="0" b="0"/>
            <a:pathLst>
              <a:path w="285751" h="276821">
                <a:moveTo>
                  <a:pt x="285750" y="17859"/>
                </a:moveTo>
                <a:lnTo>
                  <a:pt x="285750" y="17859"/>
                </a:lnTo>
                <a:lnTo>
                  <a:pt x="276821" y="8929"/>
                </a:lnTo>
                <a:lnTo>
                  <a:pt x="276821" y="8929"/>
                </a:lnTo>
                <a:lnTo>
                  <a:pt x="276821" y="8929"/>
                </a:lnTo>
                <a:lnTo>
                  <a:pt x="276821" y="8929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8929"/>
                </a:lnTo>
                <a:lnTo>
                  <a:pt x="276821" y="8929"/>
                </a:lnTo>
                <a:lnTo>
                  <a:pt x="276821" y="8929"/>
                </a:lnTo>
                <a:lnTo>
                  <a:pt x="276821" y="17859"/>
                </a:lnTo>
                <a:lnTo>
                  <a:pt x="276821" y="17859"/>
                </a:lnTo>
                <a:lnTo>
                  <a:pt x="285750" y="17859"/>
                </a:lnTo>
                <a:lnTo>
                  <a:pt x="285750" y="26789"/>
                </a:lnTo>
                <a:lnTo>
                  <a:pt x="285750" y="26789"/>
                </a:lnTo>
                <a:lnTo>
                  <a:pt x="285750" y="35718"/>
                </a:lnTo>
                <a:lnTo>
                  <a:pt x="276821" y="35718"/>
                </a:lnTo>
                <a:lnTo>
                  <a:pt x="276821" y="44648"/>
                </a:lnTo>
                <a:lnTo>
                  <a:pt x="276821" y="53578"/>
                </a:lnTo>
                <a:lnTo>
                  <a:pt x="276821" y="53578"/>
                </a:lnTo>
                <a:lnTo>
                  <a:pt x="276821" y="62507"/>
                </a:lnTo>
                <a:lnTo>
                  <a:pt x="276821" y="62507"/>
                </a:lnTo>
                <a:lnTo>
                  <a:pt x="276821" y="71437"/>
                </a:lnTo>
                <a:lnTo>
                  <a:pt x="276821" y="71437"/>
                </a:lnTo>
                <a:lnTo>
                  <a:pt x="276821" y="80367"/>
                </a:lnTo>
                <a:lnTo>
                  <a:pt x="276821" y="80367"/>
                </a:lnTo>
                <a:lnTo>
                  <a:pt x="276821" y="89296"/>
                </a:lnTo>
                <a:lnTo>
                  <a:pt x="267891" y="89296"/>
                </a:lnTo>
                <a:lnTo>
                  <a:pt x="267891" y="98226"/>
                </a:lnTo>
                <a:lnTo>
                  <a:pt x="267891" y="98226"/>
                </a:lnTo>
                <a:lnTo>
                  <a:pt x="267891" y="107156"/>
                </a:lnTo>
                <a:lnTo>
                  <a:pt x="267891" y="116085"/>
                </a:lnTo>
                <a:lnTo>
                  <a:pt x="267891" y="116085"/>
                </a:lnTo>
                <a:lnTo>
                  <a:pt x="267891" y="125015"/>
                </a:lnTo>
                <a:lnTo>
                  <a:pt x="267891" y="125015"/>
                </a:lnTo>
                <a:lnTo>
                  <a:pt x="258961" y="133945"/>
                </a:lnTo>
                <a:lnTo>
                  <a:pt x="258961" y="133945"/>
                </a:lnTo>
                <a:lnTo>
                  <a:pt x="258961" y="142875"/>
                </a:lnTo>
                <a:lnTo>
                  <a:pt x="250031" y="142875"/>
                </a:lnTo>
                <a:lnTo>
                  <a:pt x="250031" y="151804"/>
                </a:lnTo>
                <a:lnTo>
                  <a:pt x="250031" y="151804"/>
                </a:lnTo>
                <a:lnTo>
                  <a:pt x="241102" y="160734"/>
                </a:lnTo>
                <a:lnTo>
                  <a:pt x="241102" y="160734"/>
                </a:lnTo>
                <a:lnTo>
                  <a:pt x="241102" y="169664"/>
                </a:lnTo>
                <a:lnTo>
                  <a:pt x="232172" y="169664"/>
                </a:lnTo>
                <a:lnTo>
                  <a:pt x="232172" y="169664"/>
                </a:lnTo>
                <a:lnTo>
                  <a:pt x="223242" y="178593"/>
                </a:lnTo>
                <a:lnTo>
                  <a:pt x="223242" y="178593"/>
                </a:lnTo>
                <a:lnTo>
                  <a:pt x="214313" y="187523"/>
                </a:lnTo>
                <a:lnTo>
                  <a:pt x="205383" y="187523"/>
                </a:lnTo>
                <a:lnTo>
                  <a:pt x="205383" y="196453"/>
                </a:lnTo>
                <a:lnTo>
                  <a:pt x="196453" y="196453"/>
                </a:lnTo>
                <a:lnTo>
                  <a:pt x="196453" y="205382"/>
                </a:lnTo>
                <a:lnTo>
                  <a:pt x="187524" y="205382"/>
                </a:lnTo>
                <a:lnTo>
                  <a:pt x="178594" y="214312"/>
                </a:lnTo>
                <a:lnTo>
                  <a:pt x="178594" y="214312"/>
                </a:lnTo>
                <a:lnTo>
                  <a:pt x="169664" y="214312"/>
                </a:lnTo>
                <a:lnTo>
                  <a:pt x="169664" y="223242"/>
                </a:lnTo>
                <a:lnTo>
                  <a:pt x="160735" y="223242"/>
                </a:lnTo>
                <a:lnTo>
                  <a:pt x="151805" y="223242"/>
                </a:lnTo>
                <a:lnTo>
                  <a:pt x="142875" y="223242"/>
                </a:lnTo>
                <a:lnTo>
                  <a:pt x="133946" y="232171"/>
                </a:lnTo>
                <a:lnTo>
                  <a:pt x="125016" y="232171"/>
                </a:lnTo>
                <a:lnTo>
                  <a:pt x="125016" y="232171"/>
                </a:lnTo>
                <a:lnTo>
                  <a:pt x="116086" y="241101"/>
                </a:lnTo>
                <a:lnTo>
                  <a:pt x="107156" y="241101"/>
                </a:lnTo>
                <a:lnTo>
                  <a:pt x="107156" y="241101"/>
                </a:lnTo>
                <a:lnTo>
                  <a:pt x="98227" y="241101"/>
                </a:lnTo>
                <a:lnTo>
                  <a:pt x="89297" y="241101"/>
                </a:lnTo>
                <a:lnTo>
                  <a:pt x="80367" y="250031"/>
                </a:lnTo>
                <a:lnTo>
                  <a:pt x="71438" y="250031"/>
                </a:lnTo>
                <a:lnTo>
                  <a:pt x="71438" y="250031"/>
                </a:lnTo>
                <a:lnTo>
                  <a:pt x="62508" y="250031"/>
                </a:lnTo>
                <a:lnTo>
                  <a:pt x="53578" y="250031"/>
                </a:lnTo>
                <a:lnTo>
                  <a:pt x="44649" y="258960"/>
                </a:lnTo>
                <a:lnTo>
                  <a:pt x="44649" y="258960"/>
                </a:lnTo>
                <a:lnTo>
                  <a:pt x="35719" y="258960"/>
                </a:lnTo>
                <a:lnTo>
                  <a:pt x="26789" y="258960"/>
                </a:lnTo>
                <a:lnTo>
                  <a:pt x="26789" y="267890"/>
                </a:lnTo>
                <a:lnTo>
                  <a:pt x="17860" y="267890"/>
                </a:lnTo>
                <a:lnTo>
                  <a:pt x="17860" y="267890"/>
                </a:lnTo>
                <a:lnTo>
                  <a:pt x="8930" y="267890"/>
                </a:lnTo>
                <a:lnTo>
                  <a:pt x="893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38305" y="1643062"/>
            <a:ext cx="151805" cy="133947"/>
          </a:xfrm>
          <a:custGeom>
            <a:avLst/>
            <a:gdLst/>
            <a:ahLst/>
            <a:cxnLst/>
            <a:rect l="0" t="0" r="0" b="0"/>
            <a:pathLst>
              <a:path w="151805" h="133947">
                <a:moveTo>
                  <a:pt x="151804" y="17860"/>
                </a:move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6" y="26789"/>
                </a:lnTo>
                <a:lnTo>
                  <a:pt x="107156" y="26789"/>
                </a:lnTo>
                <a:lnTo>
                  <a:pt x="98226" y="35719"/>
                </a:lnTo>
                <a:lnTo>
                  <a:pt x="89297" y="35719"/>
                </a:lnTo>
                <a:lnTo>
                  <a:pt x="89297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71437" y="53578"/>
                </a:lnTo>
                <a:lnTo>
                  <a:pt x="62508" y="62508"/>
                </a:lnTo>
                <a:lnTo>
                  <a:pt x="53578" y="62508"/>
                </a:lnTo>
                <a:lnTo>
                  <a:pt x="44648" y="71438"/>
                </a:lnTo>
                <a:lnTo>
                  <a:pt x="35718" y="80367"/>
                </a:lnTo>
                <a:lnTo>
                  <a:pt x="35718" y="80367"/>
                </a:lnTo>
                <a:lnTo>
                  <a:pt x="26789" y="89297"/>
                </a:lnTo>
                <a:lnTo>
                  <a:pt x="17859" y="9822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8929" y="125016"/>
                </a:lnTo>
                <a:lnTo>
                  <a:pt x="8929" y="133946"/>
                </a:lnTo>
                <a:lnTo>
                  <a:pt x="8929" y="133946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8" y="133946"/>
                </a:lnTo>
                <a:lnTo>
                  <a:pt x="35718" y="133946"/>
                </a:lnTo>
                <a:lnTo>
                  <a:pt x="44648" y="133946"/>
                </a:lnTo>
                <a:lnTo>
                  <a:pt x="53578" y="133946"/>
                </a:lnTo>
                <a:lnTo>
                  <a:pt x="62508" y="133946"/>
                </a:lnTo>
                <a:lnTo>
                  <a:pt x="71437" y="133946"/>
                </a:lnTo>
                <a:lnTo>
                  <a:pt x="80367" y="133946"/>
                </a:lnTo>
                <a:lnTo>
                  <a:pt x="89297" y="133946"/>
                </a:lnTo>
                <a:lnTo>
                  <a:pt x="98226" y="133946"/>
                </a:lnTo>
                <a:lnTo>
                  <a:pt x="107156" y="13394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25015" y="125016"/>
                </a:lnTo>
                <a:lnTo>
                  <a:pt x="125015" y="125016"/>
                </a:lnTo>
                <a:lnTo>
                  <a:pt x="125015" y="125016"/>
                </a:lnTo>
                <a:lnTo>
                  <a:pt x="133945" y="125016"/>
                </a:lnTo>
                <a:lnTo>
                  <a:pt x="133945" y="125016"/>
                </a:lnTo>
                <a:lnTo>
                  <a:pt x="133945" y="125016"/>
                </a:lnTo>
                <a:lnTo>
                  <a:pt x="133945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31211" y="1482328"/>
            <a:ext cx="285751" cy="294681"/>
          </a:xfrm>
          <a:custGeom>
            <a:avLst/>
            <a:gdLst/>
            <a:ahLst/>
            <a:cxnLst/>
            <a:rect l="0" t="0" r="0" b="0"/>
            <a:pathLst>
              <a:path w="285751" h="294681">
                <a:moveTo>
                  <a:pt x="232172" y="26789"/>
                </a:moveTo>
                <a:lnTo>
                  <a:pt x="232172" y="2678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893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8930"/>
                </a:lnTo>
                <a:lnTo>
                  <a:pt x="241102" y="8930"/>
                </a:lnTo>
                <a:lnTo>
                  <a:pt x="241102" y="17859"/>
                </a:lnTo>
                <a:lnTo>
                  <a:pt x="241102" y="17859"/>
                </a:lnTo>
                <a:lnTo>
                  <a:pt x="250031" y="26789"/>
                </a:lnTo>
                <a:lnTo>
                  <a:pt x="250031" y="26789"/>
                </a:lnTo>
                <a:lnTo>
                  <a:pt x="250031" y="35719"/>
                </a:lnTo>
                <a:lnTo>
                  <a:pt x="258961" y="35719"/>
                </a:lnTo>
                <a:lnTo>
                  <a:pt x="258961" y="44648"/>
                </a:lnTo>
                <a:lnTo>
                  <a:pt x="258961" y="44648"/>
                </a:lnTo>
                <a:lnTo>
                  <a:pt x="267891" y="53578"/>
                </a:lnTo>
                <a:lnTo>
                  <a:pt x="267891" y="62508"/>
                </a:lnTo>
                <a:lnTo>
                  <a:pt x="267891" y="62508"/>
                </a:lnTo>
                <a:lnTo>
                  <a:pt x="276820" y="71437"/>
                </a:lnTo>
                <a:lnTo>
                  <a:pt x="276820" y="71437"/>
                </a:lnTo>
                <a:lnTo>
                  <a:pt x="276820" y="80367"/>
                </a:lnTo>
                <a:lnTo>
                  <a:pt x="276820" y="80367"/>
                </a:lnTo>
                <a:lnTo>
                  <a:pt x="285750" y="89297"/>
                </a:lnTo>
                <a:lnTo>
                  <a:pt x="285750" y="98226"/>
                </a:lnTo>
                <a:lnTo>
                  <a:pt x="285750" y="98226"/>
                </a:lnTo>
                <a:lnTo>
                  <a:pt x="285750" y="107156"/>
                </a:lnTo>
                <a:lnTo>
                  <a:pt x="285750" y="107156"/>
                </a:lnTo>
                <a:lnTo>
                  <a:pt x="285750" y="116086"/>
                </a:lnTo>
                <a:lnTo>
                  <a:pt x="285750" y="125016"/>
                </a:lnTo>
                <a:lnTo>
                  <a:pt x="276820" y="125016"/>
                </a:lnTo>
                <a:lnTo>
                  <a:pt x="276820" y="125016"/>
                </a:lnTo>
                <a:lnTo>
                  <a:pt x="276820" y="133945"/>
                </a:lnTo>
                <a:lnTo>
                  <a:pt x="276820" y="142875"/>
                </a:lnTo>
                <a:lnTo>
                  <a:pt x="276820" y="142875"/>
                </a:lnTo>
                <a:lnTo>
                  <a:pt x="267891" y="151805"/>
                </a:lnTo>
                <a:lnTo>
                  <a:pt x="267891" y="151805"/>
                </a:lnTo>
                <a:lnTo>
                  <a:pt x="258961" y="151805"/>
                </a:lnTo>
                <a:lnTo>
                  <a:pt x="258961" y="160734"/>
                </a:lnTo>
                <a:lnTo>
                  <a:pt x="258961" y="160734"/>
                </a:lnTo>
                <a:lnTo>
                  <a:pt x="250031" y="169664"/>
                </a:lnTo>
                <a:lnTo>
                  <a:pt x="241102" y="169664"/>
                </a:lnTo>
                <a:lnTo>
                  <a:pt x="241102" y="178594"/>
                </a:lnTo>
                <a:lnTo>
                  <a:pt x="232172" y="178594"/>
                </a:lnTo>
                <a:lnTo>
                  <a:pt x="232172" y="178594"/>
                </a:lnTo>
                <a:lnTo>
                  <a:pt x="223242" y="187523"/>
                </a:lnTo>
                <a:lnTo>
                  <a:pt x="214312" y="187523"/>
                </a:lnTo>
                <a:lnTo>
                  <a:pt x="205383" y="196453"/>
                </a:lnTo>
                <a:lnTo>
                  <a:pt x="205383" y="196453"/>
                </a:lnTo>
                <a:lnTo>
                  <a:pt x="196453" y="196453"/>
                </a:lnTo>
                <a:lnTo>
                  <a:pt x="187523" y="196453"/>
                </a:lnTo>
                <a:lnTo>
                  <a:pt x="187523" y="205383"/>
                </a:lnTo>
                <a:lnTo>
                  <a:pt x="178594" y="205383"/>
                </a:lnTo>
                <a:lnTo>
                  <a:pt x="169664" y="205383"/>
                </a:lnTo>
                <a:lnTo>
                  <a:pt x="169664" y="214312"/>
                </a:lnTo>
                <a:lnTo>
                  <a:pt x="160734" y="214312"/>
                </a:lnTo>
                <a:lnTo>
                  <a:pt x="151805" y="214312"/>
                </a:lnTo>
                <a:lnTo>
                  <a:pt x="142875" y="223242"/>
                </a:lnTo>
                <a:lnTo>
                  <a:pt x="142875" y="223242"/>
                </a:lnTo>
                <a:lnTo>
                  <a:pt x="133945" y="232172"/>
                </a:lnTo>
                <a:lnTo>
                  <a:pt x="125016" y="232172"/>
                </a:lnTo>
                <a:lnTo>
                  <a:pt x="125016" y="232172"/>
                </a:lnTo>
                <a:lnTo>
                  <a:pt x="116086" y="232172"/>
                </a:lnTo>
                <a:lnTo>
                  <a:pt x="116086" y="241101"/>
                </a:lnTo>
                <a:lnTo>
                  <a:pt x="107156" y="241101"/>
                </a:lnTo>
                <a:lnTo>
                  <a:pt x="98227" y="241101"/>
                </a:lnTo>
                <a:lnTo>
                  <a:pt x="98227" y="250031"/>
                </a:lnTo>
                <a:lnTo>
                  <a:pt x="89297" y="250031"/>
                </a:lnTo>
                <a:lnTo>
                  <a:pt x="80367" y="250031"/>
                </a:lnTo>
                <a:lnTo>
                  <a:pt x="71437" y="258961"/>
                </a:lnTo>
                <a:lnTo>
                  <a:pt x="71437" y="258961"/>
                </a:lnTo>
                <a:lnTo>
                  <a:pt x="62508" y="258961"/>
                </a:lnTo>
                <a:lnTo>
                  <a:pt x="53578" y="267891"/>
                </a:lnTo>
                <a:lnTo>
                  <a:pt x="53578" y="267891"/>
                </a:lnTo>
                <a:lnTo>
                  <a:pt x="44648" y="267891"/>
                </a:lnTo>
                <a:lnTo>
                  <a:pt x="44648" y="276820"/>
                </a:lnTo>
                <a:lnTo>
                  <a:pt x="44648" y="276820"/>
                </a:lnTo>
                <a:lnTo>
                  <a:pt x="35719" y="276820"/>
                </a:lnTo>
                <a:lnTo>
                  <a:pt x="35719" y="285750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8575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85750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294680"/>
                </a:lnTo>
                <a:lnTo>
                  <a:pt x="893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840141" y="1687711"/>
            <a:ext cx="223243" cy="107157"/>
          </a:xfrm>
          <a:custGeom>
            <a:avLst/>
            <a:gdLst/>
            <a:ahLst/>
            <a:cxnLst/>
            <a:rect l="0" t="0" r="0" b="0"/>
            <a:pathLst>
              <a:path w="223243" h="107157">
                <a:moveTo>
                  <a:pt x="44648" y="8929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2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8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62507" y="98226"/>
                </a:lnTo>
                <a:lnTo>
                  <a:pt x="71437" y="98226"/>
                </a:lnTo>
                <a:lnTo>
                  <a:pt x="80367" y="98226"/>
                </a:lnTo>
                <a:lnTo>
                  <a:pt x="89297" y="89297"/>
                </a:lnTo>
                <a:lnTo>
                  <a:pt x="98226" y="89297"/>
                </a:lnTo>
                <a:lnTo>
                  <a:pt x="116086" y="89297"/>
                </a:lnTo>
                <a:lnTo>
                  <a:pt x="125015" y="80367"/>
                </a:lnTo>
                <a:lnTo>
                  <a:pt x="142875" y="80367"/>
                </a:lnTo>
                <a:lnTo>
                  <a:pt x="151804" y="80367"/>
                </a:lnTo>
                <a:lnTo>
                  <a:pt x="160734" y="80367"/>
                </a:lnTo>
                <a:lnTo>
                  <a:pt x="169664" y="71437"/>
                </a:lnTo>
                <a:lnTo>
                  <a:pt x="178593" y="71437"/>
                </a:lnTo>
                <a:lnTo>
                  <a:pt x="187523" y="62508"/>
                </a:lnTo>
                <a:lnTo>
                  <a:pt x="196453" y="62508"/>
                </a:lnTo>
                <a:lnTo>
                  <a:pt x="205382" y="62508"/>
                </a:lnTo>
                <a:lnTo>
                  <a:pt x="205382" y="53578"/>
                </a:lnTo>
                <a:lnTo>
                  <a:pt x="214312" y="53578"/>
                </a:lnTo>
                <a:lnTo>
                  <a:pt x="214312" y="53578"/>
                </a:lnTo>
                <a:lnTo>
                  <a:pt x="223242" y="53578"/>
                </a:lnTo>
                <a:lnTo>
                  <a:pt x="223242" y="53578"/>
                </a:lnTo>
                <a:lnTo>
                  <a:pt x="223242" y="53578"/>
                </a:lnTo>
                <a:lnTo>
                  <a:pt x="223242" y="53578"/>
                </a:lnTo>
                <a:lnTo>
                  <a:pt x="223242" y="44648"/>
                </a:lnTo>
                <a:lnTo>
                  <a:pt x="223242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322344" y="1223367"/>
            <a:ext cx="26790" cy="133947"/>
          </a:xfrm>
          <a:custGeom>
            <a:avLst/>
            <a:gdLst/>
            <a:ahLst/>
            <a:cxnLst/>
            <a:rect l="0" t="0" r="0" b="0"/>
            <a:pathLst>
              <a:path w="26790" h="133947">
                <a:moveTo>
                  <a:pt x="26789" y="1786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331273" y="1160859"/>
            <a:ext cx="160736" cy="26790"/>
          </a:xfrm>
          <a:custGeom>
            <a:avLst/>
            <a:gdLst/>
            <a:ahLst/>
            <a:cxnLst/>
            <a:rect l="0" t="0" r="0" b="0"/>
            <a:pathLst>
              <a:path w="160736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26790" y="8930"/>
                </a:lnTo>
                <a:lnTo>
                  <a:pt x="3571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322344" y="1241227"/>
            <a:ext cx="125016" cy="26790"/>
          </a:xfrm>
          <a:custGeom>
            <a:avLst/>
            <a:gdLst/>
            <a:ahLst/>
            <a:cxnLst/>
            <a:rect l="0" t="0" r="0" b="0"/>
            <a:pathLst>
              <a:path w="125016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313414" y="1321594"/>
            <a:ext cx="107157" cy="26790"/>
          </a:xfrm>
          <a:custGeom>
            <a:avLst/>
            <a:gdLst/>
            <a:ahLst/>
            <a:cxnLst/>
            <a:rect l="0" t="0" r="0" b="0"/>
            <a:pathLst>
              <a:path w="107157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581180" y="1259086"/>
            <a:ext cx="428626" cy="17860"/>
          </a:xfrm>
          <a:custGeom>
            <a:avLst/>
            <a:gdLst/>
            <a:ahLst/>
            <a:cxnLst/>
            <a:rect l="0" t="0" r="0" b="0"/>
            <a:pathLst>
              <a:path w="428626" h="17860">
                <a:moveTo>
                  <a:pt x="428625" y="8930"/>
                </a:moveTo>
                <a:lnTo>
                  <a:pt x="428625" y="8930"/>
                </a:lnTo>
                <a:lnTo>
                  <a:pt x="419695" y="8930"/>
                </a:lnTo>
                <a:lnTo>
                  <a:pt x="419695" y="8930"/>
                </a:lnTo>
                <a:lnTo>
                  <a:pt x="419695" y="0"/>
                </a:lnTo>
                <a:lnTo>
                  <a:pt x="410765" y="0"/>
                </a:lnTo>
                <a:lnTo>
                  <a:pt x="401836" y="0"/>
                </a:lnTo>
                <a:lnTo>
                  <a:pt x="401836" y="0"/>
                </a:lnTo>
                <a:lnTo>
                  <a:pt x="392906" y="0"/>
                </a:lnTo>
                <a:lnTo>
                  <a:pt x="383976" y="0"/>
                </a:lnTo>
                <a:lnTo>
                  <a:pt x="375047" y="0"/>
                </a:lnTo>
                <a:lnTo>
                  <a:pt x="375047" y="0"/>
                </a:lnTo>
                <a:lnTo>
                  <a:pt x="366117" y="0"/>
                </a:lnTo>
                <a:lnTo>
                  <a:pt x="357187" y="0"/>
                </a:lnTo>
                <a:lnTo>
                  <a:pt x="348258" y="0"/>
                </a:lnTo>
                <a:lnTo>
                  <a:pt x="339328" y="0"/>
                </a:lnTo>
                <a:lnTo>
                  <a:pt x="330398" y="0"/>
                </a:lnTo>
                <a:lnTo>
                  <a:pt x="321468" y="0"/>
                </a:lnTo>
                <a:lnTo>
                  <a:pt x="312539" y="0"/>
                </a:lnTo>
                <a:lnTo>
                  <a:pt x="303609" y="0"/>
                </a:lnTo>
                <a:lnTo>
                  <a:pt x="294679" y="0"/>
                </a:lnTo>
                <a:lnTo>
                  <a:pt x="285750" y="0"/>
                </a:lnTo>
                <a:lnTo>
                  <a:pt x="267890" y="0"/>
                </a:lnTo>
                <a:lnTo>
                  <a:pt x="258961" y="0"/>
                </a:lnTo>
                <a:lnTo>
                  <a:pt x="250031" y="0"/>
                </a:lnTo>
                <a:lnTo>
                  <a:pt x="232172" y="0"/>
                </a:lnTo>
                <a:lnTo>
                  <a:pt x="223242" y="0"/>
                </a:lnTo>
                <a:lnTo>
                  <a:pt x="205383" y="0"/>
                </a:lnTo>
                <a:lnTo>
                  <a:pt x="196453" y="0"/>
                </a:lnTo>
                <a:lnTo>
                  <a:pt x="178593" y="0"/>
                </a:lnTo>
                <a:lnTo>
                  <a:pt x="160734" y="8930"/>
                </a:lnTo>
                <a:lnTo>
                  <a:pt x="142875" y="8930"/>
                </a:lnTo>
                <a:lnTo>
                  <a:pt x="125015" y="8930"/>
                </a:lnTo>
                <a:lnTo>
                  <a:pt x="116086" y="8930"/>
                </a:lnTo>
                <a:lnTo>
                  <a:pt x="98226" y="8930"/>
                </a:lnTo>
                <a:lnTo>
                  <a:pt x="80367" y="8930"/>
                </a:lnTo>
                <a:lnTo>
                  <a:pt x="62508" y="8930"/>
                </a:lnTo>
                <a:lnTo>
                  <a:pt x="44648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429375" y="1241227"/>
            <a:ext cx="151806" cy="89297"/>
          </a:xfrm>
          <a:custGeom>
            <a:avLst/>
            <a:gdLst/>
            <a:ahLst/>
            <a:cxnLst/>
            <a:rect l="0" t="0" r="0" b="0"/>
            <a:pathLst>
              <a:path w="151806" h="89297">
                <a:moveTo>
                  <a:pt x="107156" y="89296"/>
                </a:moveTo>
                <a:lnTo>
                  <a:pt x="98227" y="89296"/>
                </a:lnTo>
                <a:lnTo>
                  <a:pt x="98227" y="80367"/>
                </a:lnTo>
                <a:lnTo>
                  <a:pt x="98227" y="80367"/>
                </a:lnTo>
                <a:lnTo>
                  <a:pt x="89297" y="80367"/>
                </a:lnTo>
                <a:lnTo>
                  <a:pt x="80367" y="71437"/>
                </a:lnTo>
                <a:lnTo>
                  <a:pt x="71438" y="71437"/>
                </a:lnTo>
                <a:lnTo>
                  <a:pt x="62508" y="71437"/>
                </a:lnTo>
                <a:lnTo>
                  <a:pt x="53578" y="62507"/>
                </a:lnTo>
                <a:lnTo>
                  <a:pt x="53578" y="62507"/>
                </a:lnTo>
                <a:lnTo>
                  <a:pt x="44648" y="62507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17859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134695" y="1214437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8930" y="98227"/>
                </a:moveTo>
                <a:lnTo>
                  <a:pt x="893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17860" y="125016"/>
                </a:lnTo>
                <a:lnTo>
                  <a:pt x="17860" y="133946"/>
                </a:lnTo>
                <a:lnTo>
                  <a:pt x="17860" y="142876"/>
                </a:lnTo>
                <a:lnTo>
                  <a:pt x="17860" y="151805"/>
                </a:lnTo>
                <a:lnTo>
                  <a:pt x="17860" y="160735"/>
                </a:lnTo>
                <a:lnTo>
                  <a:pt x="17860" y="160735"/>
                </a:lnTo>
                <a:lnTo>
                  <a:pt x="26789" y="169665"/>
                </a:lnTo>
                <a:lnTo>
                  <a:pt x="26789" y="169665"/>
                </a:lnTo>
                <a:lnTo>
                  <a:pt x="26789" y="169665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69665"/>
                </a:lnTo>
                <a:lnTo>
                  <a:pt x="26789" y="169665"/>
                </a:lnTo>
                <a:lnTo>
                  <a:pt x="35719" y="160735"/>
                </a:lnTo>
                <a:lnTo>
                  <a:pt x="35719" y="151805"/>
                </a:lnTo>
                <a:lnTo>
                  <a:pt x="35719" y="151805"/>
                </a:lnTo>
                <a:lnTo>
                  <a:pt x="44649" y="133946"/>
                </a:lnTo>
                <a:lnTo>
                  <a:pt x="44649" y="125016"/>
                </a:lnTo>
                <a:lnTo>
                  <a:pt x="53578" y="116086"/>
                </a:lnTo>
                <a:lnTo>
                  <a:pt x="53578" y="107157"/>
                </a:lnTo>
                <a:lnTo>
                  <a:pt x="53578" y="98227"/>
                </a:lnTo>
                <a:lnTo>
                  <a:pt x="62508" y="98227"/>
                </a:lnTo>
                <a:lnTo>
                  <a:pt x="62508" y="89297"/>
                </a:lnTo>
                <a:lnTo>
                  <a:pt x="62508" y="80368"/>
                </a:lnTo>
                <a:lnTo>
                  <a:pt x="62508" y="80368"/>
                </a:lnTo>
                <a:lnTo>
                  <a:pt x="62508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71438" y="80368"/>
                </a:lnTo>
                <a:lnTo>
                  <a:pt x="71438" y="80368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107157"/>
                </a:lnTo>
                <a:lnTo>
                  <a:pt x="62508" y="116086"/>
                </a:lnTo>
                <a:lnTo>
                  <a:pt x="62508" y="125016"/>
                </a:lnTo>
                <a:lnTo>
                  <a:pt x="62508" y="133946"/>
                </a:lnTo>
                <a:lnTo>
                  <a:pt x="62508" y="142876"/>
                </a:lnTo>
                <a:lnTo>
                  <a:pt x="71438" y="151805"/>
                </a:lnTo>
                <a:lnTo>
                  <a:pt x="71438" y="151805"/>
                </a:lnTo>
                <a:lnTo>
                  <a:pt x="71438" y="160735"/>
                </a:lnTo>
                <a:lnTo>
                  <a:pt x="71438" y="160735"/>
                </a:lnTo>
                <a:lnTo>
                  <a:pt x="80368" y="160735"/>
                </a:lnTo>
                <a:lnTo>
                  <a:pt x="80368" y="160735"/>
                </a:lnTo>
                <a:lnTo>
                  <a:pt x="80368" y="160735"/>
                </a:lnTo>
                <a:lnTo>
                  <a:pt x="80368" y="151805"/>
                </a:lnTo>
                <a:lnTo>
                  <a:pt x="89297" y="151805"/>
                </a:lnTo>
                <a:lnTo>
                  <a:pt x="89297" y="142876"/>
                </a:lnTo>
                <a:lnTo>
                  <a:pt x="98227" y="125016"/>
                </a:lnTo>
                <a:lnTo>
                  <a:pt x="98227" y="116086"/>
                </a:lnTo>
                <a:lnTo>
                  <a:pt x="107157" y="107157"/>
                </a:lnTo>
                <a:lnTo>
                  <a:pt x="107157" y="89297"/>
                </a:lnTo>
                <a:lnTo>
                  <a:pt x="116086" y="80368"/>
                </a:lnTo>
                <a:lnTo>
                  <a:pt x="116086" y="71438"/>
                </a:lnTo>
                <a:lnTo>
                  <a:pt x="116086" y="5357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25016" y="26790"/>
                </a:lnTo>
                <a:lnTo>
                  <a:pt x="125016" y="1786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59024" y="1482328"/>
            <a:ext cx="26790" cy="330399"/>
          </a:xfrm>
          <a:custGeom>
            <a:avLst/>
            <a:gdLst/>
            <a:ahLst/>
            <a:cxnLst/>
            <a:rect l="0" t="0" r="0" b="0"/>
            <a:pathLst>
              <a:path w="26790" h="330399">
                <a:moveTo>
                  <a:pt x="8929" y="26789"/>
                </a:move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87523"/>
                </a:lnTo>
                <a:lnTo>
                  <a:pt x="17859" y="214312"/>
                </a:lnTo>
                <a:lnTo>
                  <a:pt x="17859" y="241101"/>
                </a:lnTo>
                <a:lnTo>
                  <a:pt x="17859" y="258961"/>
                </a:lnTo>
                <a:lnTo>
                  <a:pt x="8929" y="276820"/>
                </a:lnTo>
                <a:lnTo>
                  <a:pt x="8929" y="294680"/>
                </a:lnTo>
                <a:lnTo>
                  <a:pt x="8929" y="312539"/>
                </a:lnTo>
                <a:lnTo>
                  <a:pt x="8929" y="321469"/>
                </a:lnTo>
                <a:lnTo>
                  <a:pt x="0" y="321469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59024" y="1393031"/>
            <a:ext cx="160735" cy="267892"/>
          </a:xfrm>
          <a:custGeom>
            <a:avLst/>
            <a:gdLst/>
            <a:ahLst/>
            <a:cxnLst/>
            <a:rect l="0" t="0" r="0" b="0"/>
            <a:pathLst>
              <a:path w="160735" h="267892">
                <a:moveTo>
                  <a:pt x="0" y="142875"/>
                </a:moveTo>
                <a:lnTo>
                  <a:pt x="0" y="133945"/>
                </a:lnTo>
                <a:lnTo>
                  <a:pt x="0" y="125016"/>
                </a:lnTo>
                <a:lnTo>
                  <a:pt x="0" y="125016"/>
                </a:lnTo>
                <a:lnTo>
                  <a:pt x="0" y="107156"/>
                </a:lnTo>
                <a:lnTo>
                  <a:pt x="0" y="89297"/>
                </a:lnTo>
                <a:lnTo>
                  <a:pt x="8929" y="80367"/>
                </a:lnTo>
                <a:lnTo>
                  <a:pt x="8929" y="62508"/>
                </a:lnTo>
                <a:lnTo>
                  <a:pt x="17859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35718" y="26789"/>
                </a:lnTo>
                <a:lnTo>
                  <a:pt x="35718" y="17859"/>
                </a:lnTo>
                <a:lnTo>
                  <a:pt x="44648" y="893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25015" y="1785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51804" y="53578"/>
                </a:lnTo>
                <a:lnTo>
                  <a:pt x="151804" y="71438"/>
                </a:lnTo>
                <a:lnTo>
                  <a:pt x="160734" y="80367"/>
                </a:lnTo>
                <a:lnTo>
                  <a:pt x="160734" y="98227"/>
                </a:lnTo>
                <a:lnTo>
                  <a:pt x="160734" y="116086"/>
                </a:lnTo>
                <a:lnTo>
                  <a:pt x="151804" y="133945"/>
                </a:lnTo>
                <a:lnTo>
                  <a:pt x="151804" y="151805"/>
                </a:lnTo>
                <a:lnTo>
                  <a:pt x="151804" y="169664"/>
                </a:lnTo>
                <a:lnTo>
                  <a:pt x="142875" y="178594"/>
                </a:lnTo>
                <a:lnTo>
                  <a:pt x="133945" y="196453"/>
                </a:lnTo>
                <a:lnTo>
                  <a:pt x="116085" y="214313"/>
                </a:lnTo>
                <a:lnTo>
                  <a:pt x="107156" y="223242"/>
                </a:lnTo>
                <a:lnTo>
                  <a:pt x="89296" y="241102"/>
                </a:lnTo>
                <a:lnTo>
                  <a:pt x="80367" y="250031"/>
                </a:lnTo>
                <a:lnTo>
                  <a:pt x="62507" y="258961"/>
                </a:lnTo>
                <a:lnTo>
                  <a:pt x="44648" y="258961"/>
                </a:lnTo>
                <a:lnTo>
                  <a:pt x="26789" y="267891"/>
                </a:lnTo>
                <a:lnTo>
                  <a:pt x="17859" y="267891"/>
                </a:lnTo>
                <a:lnTo>
                  <a:pt x="17859" y="267891"/>
                </a:lnTo>
                <a:lnTo>
                  <a:pt x="17859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919758" y="1669851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35719" y="26789"/>
                </a:moveTo>
                <a:lnTo>
                  <a:pt x="2678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07157"/>
                </a:lnTo>
                <a:lnTo>
                  <a:pt x="62508" y="98227"/>
                </a:lnTo>
                <a:lnTo>
                  <a:pt x="80367" y="89297"/>
                </a:lnTo>
                <a:lnTo>
                  <a:pt x="89297" y="80368"/>
                </a:lnTo>
                <a:lnTo>
                  <a:pt x="98226" y="7143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080492" y="1455539"/>
            <a:ext cx="8931" cy="321470"/>
          </a:xfrm>
          <a:custGeom>
            <a:avLst/>
            <a:gdLst/>
            <a:ahLst/>
            <a:cxnLst/>
            <a:rect l="0" t="0" r="0" b="0"/>
            <a:pathLst>
              <a:path w="8931" h="321470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8930" y="294680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21469"/>
                </a:lnTo>
                <a:lnTo>
                  <a:pt x="8930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151930" y="1643062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98226" y="26789"/>
                </a:moveTo>
                <a:lnTo>
                  <a:pt x="98226" y="1786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8929" y="107157"/>
                </a:lnTo>
                <a:lnTo>
                  <a:pt x="8929" y="107157"/>
                </a:lnTo>
                <a:lnTo>
                  <a:pt x="17859" y="107157"/>
                </a:lnTo>
                <a:lnTo>
                  <a:pt x="17859" y="98227"/>
                </a:lnTo>
                <a:lnTo>
                  <a:pt x="26789" y="89297"/>
                </a:lnTo>
                <a:lnTo>
                  <a:pt x="35719" y="71438"/>
                </a:lnTo>
                <a:lnTo>
                  <a:pt x="44648" y="62508"/>
                </a:lnTo>
                <a:lnTo>
                  <a:pt x="44648" y="53578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71437" y="71438"/>
                </a:lnTo>
                <a:lnTo>
                  <a:pt x="71437" y="80367"/>
                </a:lnTo>
                <a:lnTo>
                  <a:pt x="80367" y="89297"/>
                </a:lnTo>
                <a:lnTo>
                  <a:pt x="89297" y="98227"/>
                </a:lnTo>
                <a:lnTo>
                  <a:pt x="98226" y="107157"/>
                </a:lnTo>
                <a:lnTo>
                  <a:pt x="98226" y="107157"/>
                </a:lnTo>
                <a:lnTo>
                  <a:pt x="116086" y="116086"/>
                </a:lnTo>
                <a:lnTo>
                  <a:pt x="125015" y="116086"/>
                </a:lnTo>
                <a:lnTo>
                  <a:pt x="125015" y="125016"/>
                </a:lnTo>
                <a:lnTo>
                  <a:pt x="133945" y="125016"/>
                </a:lnTo>
                <a:lnTo>
                  <a:pt x="133945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366242" y="1607344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0" y="62507"/>
                </a:moveTo>
                <a:lnTo>
                  <a:pt x="0" y="71437"/>
                </a:lnTo>
                <a:lnTo>
                  <a:pt x="0" y="89296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60" y="178593"/>
                </a:lnTo>
                <a:lnTo>
                  <a:pt x="17860" y="187523"/>
                </a:lnTo>
                <a:lnTo>
                  <a:pt x="17860" y="187523"/>
                </a:lnTo>
                <a:lnTo>
                  <a:pt x="17860" y="196453"/>
                </a:lnTo>
                <a:lnTo>
                  <a:pt x="17860" y="196453"/>
                </a:lnTo>
                <a:lnTo>
                  <a:pt x="17860" y="187523"/>
                </a:lnTo>
                <a:lnTo>
                  <a:pt x="17860" y="187523"/>
                </a:lnTo>
                <a:lnTo>
                  <a:pt x="8930" y="178593"/>
                </a:lnTo>
                <a:lnTo>
                  <a:pt x="8930" y="169664"/>
                </a:lnTo>
                <a:lnTo>
                  <a:pt x="8930" y="151804"/>
                </a:lnTo>
                <a:lnTo>
                  <a:pt x="8930" y="133945"/>
                </a:lnTo>
                <a:lnTo>
                  <a:pt x="8930" y="125015"/>
                </a:lnTo>
                <a:lnTo>
                  <a:pt x="8930" y="107156"/>
                </a:lnTo>
                <a:lnTo>
                  <a:pt x="8930" y="98226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35718"/>
                </a:lnTo>
                <a:lnTo>
                  <a:pt x="35719" y="26789"/>
                </a:lnTo>
                <a:lnTo>
                  <a:pt x="44649" y="17859"/>
                </a:lnTo>
                <a:lnTo>
                  <a:pt x="62508" y="8929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794867" y="1518047"/>
            <a:ext cx="17861" cy="276821"/>
          </a:xfrm>
          <a:custGeom>
            <a:avLst/>
            <a:gdLst/>
            <a:ahLst/>
            <a:cxnLst/>
            <a:rect l="0" t="0" r="0" b="0"/>
            <a:pathLst>
              <a:path w="17861" h="276821">
                <a:moveTo>
                  <a:pt x="8930" y="0"/>
                </a:move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51804"/>
                </a:lnTo>
                <a:lnTo>
                  <a:pt x="17860" y="178593"/>
                </a:lnTo>
                <a:lnTo>
                  <a:pt x="17860" y="196453"/>
                </a:lnTo>
                <a:lnTo>
                  <a:pt x="17860" y="214312"/>
                </a:lnTo>
                <a:lnTo>
                  <a:pt x="17860" y="232172"/>
                </a:lnTo>
                <a:lnTo>
                  <a:pt x="17860" y="250031"/>
                </a:lnTo>
                <a:lnTo>
                  <a:pt x="17860" y="258961"/>
                </a:lnTo>
                <a:lnTo>
                  <a:pt x="17860" y="267890"/>
                </a:lnTo>
                <a:lnTo>
                  <a:pt x="17860" y="276820"/>
                </a:lnTo>
                <a:lnTo>
                  <a:pt x="17860" y="276820"/>
                </a:lnTo>
                <a:lnTo>
                  <a:pt x="1786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812727" y="1446609"/>
            <a:ext cx="223243" cy="71439"/>
          </a:xfrm>
          <a:custGeom>
            <a:avLst/>
            <a:gdLst/>
            <a:ahLst/>
            <a:cxnLst/>
            <a:rect l="0" t="0" r="0" b="0"/>
            <a:pathLst>
              <a:path w="223243" h="71439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8929" y="53578"/>
                </a:lnTo>
                <a:lnTo>
                  <a:pt x="17859" y="44649"/>
                </a:lnTo>
                <a:lnTo>
                  <a:pt x="26789" y="44649"/>
                </a:lnTo>
                <a:lnTo>
                  <a:pt x="44648" y="35719"/>
                </a:lnTo>
                <a:lnTo>
                  <a:pt x="62507" y="26789"/>
                </a:lnTo>
                <a:lnTo>
                  <a:pt x="89296" y="26789"/>
                </a:lnTo>
                <a:lnTo>
                  <a:pt x="107156" y="17860"/>
                </a:lnTo>
                <a:lnTo>
                  <a:pt x="125015" y="17860"/>
                </a:lnTo>
                <a:lnTo>
                  <a:pt x="151804" y="8930"/>
                </a:lnTo>
                <a:lnTo>
                  <a:pt x="169664" y="8930"/>
                </a:lnTo>
                <a:lnTo>
                  <a:pt x="187523" y="0"/>
                </a:lnTo>
                <a:lnTo>
                  <a:pt x="20538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785938" y="1625203"/>
            <a:ext cx="160735" cy="35720"/>
          </a:xfrm>
          <a:custGeom>
            <a:avLst/>
            <a:gdLst/>
            <a:ahLst/>
            <a:cxnLst/>
            <a:rect l="0" t="0" r="0" b="0"/>
            <a:pathLst>
              <a:path w="160735" h="35720">
                <a:moveTo>
                  <a:pt x="0" y="35719"/>
                </a:move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8" y="26789"/>
                </a:lnTo>
                <a:lnTo>
                  <a:pt x="53578" y="17859"/>
                </a:lnTo>
                <a:lnTo>
                  <a:pt x="80367" y="17859"/>
                </a:lnTo>
                <a:lnTo>
                  <a:pt x="98226" y="8930"/>
                </a:lnTo>
                <a:lnTo>
                  <a:pt x="116085" y="893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794867" y="1768078"/>
            <a:ext cx="205384" cy="35720"/>
          </a:xfrm>
          <a:custGeom>
            <a:avLst/>
            <a:gdLst/>
            <a:ahLst/>
            <a:cxnLst/>
            <a:rect l="0" t="0" r="0" b="0"/>
            <a:pathLst>
              <a:path w="205384" h="3572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17859"/>
                </a:lnTo>
                <a:lnTo>
                  <a:pt x="107156" y="17859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4" y="8930"/>
                </a:lnTo>
                <a:lnTo>
                  <a:pt x="187524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000250" y="1651992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142875" y="35719"/>
                </a:moveTo>
                <a:lnTo>
                  <a:pt x="142875" y="2678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8930"/>
                </a:lnTo>
                <a:lnTo>
                  <a:pt x="7143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8" y="107156"/>
                </a:lnTo>
                <a:lnTo>
                  <a:pt x="62508" y="98227"/>
                </a:lnTo>
                <a:lnTo>
                  <a:pt x="71438" y="89297"/>
                </a:lnTo>
                <a:lnTo>
                  <a:pt x="89297" y="80367"/>
                </a:lnTo>
                <a:lnTo>
                  <a:pt x="98227" y="71437"/>
                </a:lnTo>
                <a:lnTo>
                  <a:pt x="107156" y="6250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62508"/>
                </a:lnTo>
                <a:lnTo>
                  <a:pt x="125016" y="71437"/>
                </a:lnTo>
                <a:lnTo>
                  <a:pt x="125016" y="89297"/>
                </a:lnTo>
                <a:lnTo>
                  <a:pt x="125016" y="98227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33945" y="142875"/>
                </a:lnTo>
                <a:lnTo>
                  <a:pt x="133945" y="142875"/>
                </a:lnTo>
                <a:lnTo>
                  <a:pt x="142875" y="151805"/>
                </a:lnTo>
                <a:lnTo>
                  <a:pt x="160734" y="15180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78594" y="151805"/>
                </a:lnTo>
                <a:lnTo>
                  <a:pt x="178594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214563" y="1660922"/>
            <a:ext cx="107157" cy="151805"/>
          </a:xfrm>
          <a:custGeom>
            <a:avLst/>
            <a:gdLst/>
            <a:ahLst/>
            <a:cxnLst/>
            <a:rect l="0" t="0" r="0" b="0"/>
            <a:pathLst>
              <a:path w="107157" h="151805">
                <a:moveTo>
                  <a:pt x="107156" y="0"/>
                </a:move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71437" y="0"/>
                </a:lnTo>
                <a:lnTo>
                  <a:pt x="62507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62507"/>
                </a:lnTo>
                <a:lnTo>
                  <a:pt x="26789" y="71437"/>
                </a:lnTo>
                <a:lnTo>
                  <a:pt x="44648" y="80367"/>
                </a:lnTo>
                <a:lnTo>
                  <a:pt x="53578" y="89297"/>
                </a:lnTo>
                <a:lnTo>
                  <a:pt x="62507" y="98226"/>
                </a:lnTo>
                <a:lnTo>
                  <a:pt x="80367" y="107156"/>
                </a:lnTo>
                <a:lnTo>
                  <a:pt x="89296" y="107156"/>
                </a:lnTo>
                <a:lnTo>
                  <a:pt x="98226" y="116086"/>
                </a:lnTo>
                <a:lnTo>
                  <a:pt x="98226" y="12501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98226" y="151804"/>
                </a:lnTo>
                <a:lnTo>
                  <a:pt x="89296" y="151804"/>
                </a:lnTo>
                <a:lnTo>
                  <a:pt x="80367" y="151804"/>
                </a:lnTo>
                <a:lnTo>
                  <a:pt x="71437" y="151804"/>
                </a:lnTo>
                <a:lnTo>
                  <a:pt x="53578" y="151804"/>
                </a:lnTo>
                <a:lnTo>
                  <a:pt x="35718" y="142875"/>
                </a:lnTo>
                <a:lnTo>
                  <a:pt x="17859" y="142875"/>
                </a:lnTo>
                <a:lnTo>
                  <a:pt x="8929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411016" y="1473398"/>
            <a:ext cx="26790" cy="348259"/>
          </a:xfrm>
          <a:custGeom>
            <a:avLst/>
            <a:gdLst/>
            <a:ahLst/>
            <a:cxnLst/>
            <a:rect l="0" t="0" r="0" b="0"/>
            <a:pathLst>
              <a:path w="26790" h="34825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25016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14313"/>
                </a:lnTo>
                <a:lnTo>
                  <a:pt x="8929" y="241102"/>
                </a:lnTo>
                <a:lnTo>
                  <a:pt x="0" y="258961"/>
                </a:lnTo>
                <a:lnTo>
                  <a:pt x="0" y="276821"/>
                </a:lnTo>
                <a:lnTo>
                  <a:pt x="0" y="294680"/>
                </a:lnTo>
                <a:lnTo>
                  <a:pt x="0" y="312539"/>
                </a:lnTo>
                <a:lnTo>
                  <a:pt x="8929" y="321469"/>
                </a:lnTo>
                <a:lnTo>
                  <a:pt x="8929" y="330399"/>
                </a:lnTo>
                <a:lnTo>
                  <a:pt x="8929" y="339328"/>
                </a:lnTo>
                <a:lnTo>
                  <a:pt x="8929" y="348258"/>
                </a:lnTo>
                <a:lnTo>
                  <a:pt x="8929" y="348258"/>
                </a:lnTo>
                <a:lnTo>
                  <a:pt x="8929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339578" y="1714500"/>
            <a:ext cx="187525" cy="8930"/>
          </a:xfrm>
          <a:custGeom>
            <a:avLst/>
            <a:gdLst/>
            <a:ahLst/>
            <a:cxnLst/>
            <a:rect l="0" t="0" r="0" b="0"/>
            <a:pathLst>
              <a:path w="187525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60735" y="8929"/>
                </a:lnTo>
                <a:lnTo>
                  <a:pt x="169664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482453" y="1660922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89297" y="62507"/>
                </a:moveTo>
                <a:lnTo>
                  <a:pt x="8929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53578"/>
                </a:lnTo>
                <a:lnTo>
                  <a:pt x="89297" y="53578"/>
                </a:lnTo>
                <a:lnTo>
                  <a:pt x="98227" y="53578"/>
                </a:lnTo>
                <a:lnTo>
                  <a:pt x="107156" y="44648"/>
                </a:lnTo>
                <a:lnTo>
                  <a:pt x="107156" y="35718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7" y="0"/>
                </a:lnTo>
                <a:lnTo>
                  <a:pt x="98227" y="8929"/>
                </a:lnTo>
                <a:lnTo>
                  <a:pt x="89297" y="8929"/>
                </a:lnTo>
                <a:lnTo>
                  <a:pt x="71438" y="17859"/>
                </a:lnTo>
                <a:lnTo>
                  <a:pt x="62508" y="26789"/>
                </a:lnTo>
                <a:lnTo>
                  <a:pt x="44649" y="35718"/>
                </a:lnTo>
                <a:lnTo>
                  <a:pt x="35719" y="44648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26789" y="13394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71438" y="142875"/>
                </a:lnTo>
                <a:lnTo>
                  <a:pt x="80367" y="133945"/>
                </a:lnTo>
                <a:lnTo>
                  <a:pt x="98227" y="133945"/>
                </a:lnTo>
                <a:lnTo>
                  <a:pt x="107156" y="125015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33945" y="107156"/>
                </a:lnTo>
                <a:lnTo>
                  <a:pt x="13394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634258" y="1660922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17859" y="35718"/>
                </a:moveTo>
                <a:lnTo>
                  <a:pt x="17859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51804"/>
                </a:lnTo>
                <a:lnTo>
                  <a:pt x="0" y="142875"/>
                </a:lnTo>
                <a:lnTo>
                  <a:pt x="0" y="125015"/>
                </a:lnTo>
                <a:lnTo>
                  <a:pt x="8930" y="107156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62507"/>
                </a:lnTo>
                <a:lnTo>
                  <a:pt x="8930" y="53578"/>
                </a:lnTo>
                <a:lnTo>
                  <a:pt x="17859" y="35718"/>
                </a:lnTo>
                <a:lnTo>
                  <a:pt x="26789" y="26789"/>
                </a:lnTo>
                <a:lnTo>
                  <a:pt x="44648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5" y="0"/>
                </a:lnTo>
                <a:lnTo>
                  <a:pt x="160734" y="8929"/>
                </a:lnTo>
                <a:lnTo>
                  <a:pt x="169664" y="8929"/>
                </a:lnTo>
                <a:lnTo>
                  <a:pt x="178594" y="8929"/>
                </a:lnTo>
                <a:lnTo>
                  <a:pt x="178594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875359" y="1491258"/>
            <a:ext cx="8931" cy="339329"/>
          </a:xfrm>
          <a:custGeom>
            <a:avLst/>
            <a:gdLst/>
            <a:ahLst/>
            <a:cxnLst/>
            <a:rect l="0" t="0" r="0" b="0"/>
            <a:pathLst>
              <a:path w="8931" h="339329">
                <a:moveTo>
                  <a:pt x="8930" y="0"/>
                </a:move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6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3"/>
                </a:lnTo>
                <a:lnTo>
                  <a:pt x="0" y="205382"/>
                </a:lnTo>
                <a:lnTo>
                  <a:pt x="0" y="223242"/>
                </a:lnTo>
                <a:lnTo>
                  <a:pt x="8930" y="250031"/>
                </a:lnTo>
                <a:lnTo>
                  <a:pt x="8930" y="267890"/>
                </a:lnTo>
                <a:lnTo>
                  <a:pt x="8930" y="285750"/>
                </a:lnTo>
                <a:lnTo>
                  <a:pt x="8930" y="294679"/>
                </a:lnTo>
                <a:lnTo>
                  <a:pt x="8930" y="312539"/>
                </a:lnTo>
                <a:lnTo>
                  <a:pt x="8930" y="321468"/>
                </a:lnTo>
                <a:lnTo>
                  <a:pt x="8930" y="330398"/>
                </a:lnTo>
                <a:lnTo>
                  <a:pt x="8930" y="339328"/>
                </a:lnTo>
                <a:lnTo>
                  <a:pt x="8930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911078" y="1732359"/>
            <a:ext cx="26790" cy="98228"/>
          </a:xfrm>
          <a:custGeom>
            <a:avLst/>
            <a:gdLst/>
            <a:ahLst/>
            <a:cxnLst/>
            <a:rect l="0" t="0" r="0" b="0"/>
            <a:pathLst>
              <a:path w="26790" h="98228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35719"/>
                </a:lnTo>
                <a:lnTo>
                  <a:pt x="26789" y="53578"/>
                </a:lnTo>
                <a:lnTo>
                  <a:pt x="17860" y="62508"/>
                </a:lnTo>
                <a:lnTo>
                  <a:pt x="17860" y="80367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928938" y="1607344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018234" y="1643062"/>
            <a:ext cx="89298" cy="151806"/>
          </a:xfrm>
          <a:custGeom>
            <a:avLst/>
            <a:gdLst/>
            <a:ahLst/>
            <a:cxnLst/>
            <a:rect l="0" t="0" r="0" b="0"/>
            <a:pathLst>
              <a:path w="89298" h="151806">
                <a:moveTo>
                  <a:pt x="17860" y="53578"/>
                </a:moveTo>
                <a:lnTo>
                  <a:pt x="17860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53578"/>
                </a:lnTo>
                <a:lnTo>
                  <a:pt x="53579" y="44649"/>
                </a:lnTo>
                <a:lnTo>
                  <a:pt x="62508" y="44649"/>
                </a:lnTo>
                <a:lnTo>
                  <a:pt x="71438" y="35719"/>
                </a:lnTo>
                <a:lnTo>
                  <a:pt x="71438" y="26789"/>
                </a:lnTo>
                <a:lnTo>
                  <a:pt x="80368" y="26789"/>
                </a:lnTo>
                <a:lnTo>
                  <a:pt x="80368" y="17860"/>
                </a:lnTo>
                <a:lnTo>
                  <a:pt x="80368" y="17860"/>
                </a:lnTo>
                <a:lnTo>
                  <a:pt x="80368" y="893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9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42875"/>
                </a:lnTo>
                <a:lnTo>
                  <a:pt x="17860" y="151805"/>
                </a:lnTo>
                <a:lnTo>
                  <a:pt x="26789" y="151805"/>
                </a:lnTo>
                <a:lnTo>
                  <a:pt x="44649" y="151805"/>
                </a:lnTo>
                <a:lnTo>
                  <a:pt x="53579" y="151805"/>
                </a:lnTo>
                <a:lnTo>
                  <a:pt x="71438" y="151805"/>
                </a:lnTo>
                <a:lnTo>
                  <a:pt x="89297" y="151805"/>
                </a:lnTo>
                <a:lnTo>
                  <a:pt x="89297" y="142875"/>
                </a:lnTo>
                <a:lnTo>
                  <a:pt x="8929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178969" y="1669851"/>
            <a:ext cx="151805" cy="142876"/>
          </a:xfrm>
          <a:custGeom>
            <a:avLst/>
            <a:gdLst/>
            <a:ahLst/>
            <a:cxnLst/>
            <a:rect l="0" t="0" r="0" b="0"/>
            <a:pathLst>
              <a:path w="151805" h="142876">
                <a:moveTo>
                  <a:pt x="44648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53578"/>
                </a:lnTo>
                <a:lnTo>
                  <a:pt x="53578" y="62508"/>
                </a:lnTo>
                <a:lnTo>
                  <a:pt x="71437" y="71438"/>
                </a:lnTo>
                <a:lnTo>
                  <a:pt x="89297" y="80368"/>
                </a:lnTo>
                <a:lnTo>
                  <a:pt x="107156" y="80368"/>
                </a:lnTo>
                <a:lnTo>
                  <a:pt x="125015" y="89297"/>
                </a:lnTo>
                <a:lnTo>
                  <a:pt x="133945" y="9822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51804" y="107157"/>
                </a:lnTo>
                <a:lnTo>
                  <a:pt x="151804" y="116086"/>
                </a:lnTo>
                <a:lnTo>
                  <a:pt x="142875" y="125016"/>
                </a:lnTo>
                <a:lnTo>
                  <a:pt x="133945" y="125016"/>
                </a:lnTo>
                <a:lnTo>
                  <a:pt x="125015" y="125016"/>
                </a:lnTo>
                <a:lnTo>
                  <a:pt x="116086" y="133946"/>
                </a:lnTo>
                <a:lnTo>
                  <a:pt x="98226" y="133946"/>
                </a:lnTo>
                <a:lnTo>
                  <a:pt x="89297" y="133946"/>
                </a:lnTo>
                <a:lnTo>
                  <a:pt x="71437" y="133946"/>
                </a:lnTo>
                <a:lnTo>
                  <a:pt x="62508" y="133946"/>
                </a:lnTo>
                <a:lnTo>
                  <a:pt x="44648" y="133946"/>
                </a:lnTo>
                <a:lnTo>
                  <a:pt x="35719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11141" y="1651992"/>
            <a:ext cx="1866305" cy="133946"/>
          </a:xfrm>
          <a:custGeom>
            <a:avLst/>
            <a:gdLst/>
            <a:ahLst/>
            <a:cxnLst/>
            <a:rect l="0" t="0" r="0" b="0"/>
            <a:pathLst>
              <a:path w="1866305" h="133946">
                <a:moveTo>
                  <a:pt x="8929" y="125016"/>
                </a:moveTo>
                <a:lnTo>
                  <a:pt x="0" y="125016"/>
                </a:lnTo>
                <a:lnTo>
                  <a:pt x="8929" y="125016"/>
                </a:lnTo>
                <a:lnTo>
                  <a:pt x="8929" y="125016"/>
                </a:lnTo>
                <a:lnTo>
                  <a:pt x="8929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8" y="133945"/>
                </a:lnTo>
                <a:lnTo>
                  <a:pt x="44648" y="133945"/>
                </a:lnTo>
                <a:lnTo>
                  <a:pt x="53578" y="133945"/>
                </a:lnTo>
                <a:lnTo>
                  <a:pt x="62507" y="133945"/>
                </a:lnTo>
                <a:lnTo>
                  <a:pt x="62507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42875" y="133945"/>
                </a:lnTo>
                <a:lnTo>
                  <a:pt x="160734" y="133945"/>
                </a:lnTo>
                <a:lnTo>
                  <a:pt x="178593" y="133945"/>
                </a:lnTo>
                <a:lnTo>
                  <a:pt x="196453" y="133945"/>
                </a:lnTo>
                <a:lnTo>
                  <a:pt x="205382" y="133945"/>
                </a:lnTo>
                <a:lnTo>
                  <a:pt x="223242" y="133945"/>
                </a:lnTo>
                <a:lnTo>
                  <a:pt x="241101" y="133945"/>
                </a:lnTo>
                <a:lnTo>
                  <a:pt x="258961" y="133945"/>
                </a:lnTo>
                <a:lnTo>
                  <a:pt x="276820" y="133945"/>
                </a:lnTo>
                <a:lnTo>
                  <a:pt x="294679" y="133945"/>
                </a:lnTo>
                <a:lnTo>
                  <a:pt x="312539" y="133945"/>
                </a:lnTo>
                <a:lnTo>
                  <a:pt x="330398" y="133945"/>
                </a:lnTo>
                <a:lnTo>
                  <a:pt x="348257" y="133945"/>
                </a:lnTo>
                <a:lnTo>
                  <a:pt x="366117" y="133945"/>
                </a:lnTo>
                <a:lnTo>
                  <a:pt x="383976" y="133945"/>
                </a:lnTo>
                <a:lnTo>
                  <a:pt x="401836" y="133945"/>
                </a:lnTo>
                <a:lnTo>
                  <a:pt x="419695" y="133945"/>
                </a:lnTo>
                <a:lnTo>
                  <a:pt x="428625" y="133945"/>
                </a:lnTo>
                <a:lnTo>
                  <a:pt x="446484" y="133945"/>
                </a:lnTo>
                <a:lnTo>
                  <a:pt x="464343" y="133945"/>
                </a:lnTo>
                <a:lnTo>
                  <a:pt x="482203" y="133945"/>
                </a:lnTo>
                <a:lnTo>
                  <a:pt x="500062" y="125016"/>
                </a:lnTo>
                <a:lnTo>
                  <a:pt x="517922" y="125016"/>
                </a:lnTo>
                <a:lnTo>
                  <a:pt x="535781" y="125016"/>
                </a:lnTo>
                <a:lnTo>
                  <a:pt x="553640" y="125016"/>
                </a:lnTo>
                <a:lnTo>
                  <a:pt x="571500" y="125016"/>
                </a:lnTo>
                <a:lnTo>
                  <a:pt x="589359" y="125016"/>
                </a:lnTo>
                <a:lnTo>
                  <a:pt x="607218" y="125016"/>
                </a:lnTo>
                <a:lnTo>
                  <a:pt x="625078" y="125016"/>
                </a:lnTo>
                <a:lnTo>
                  <a:pt x="642937" y="125016"/>
                </a:lnTo>
                <a:lnTo>
                  <a:pt x="660797" y="125016"/>
                </a:lnTo>
                <a:lnTo>
                  <a:pt x="687586" y="116086"/>
                </a:lnTo>
                <a:lnTo>
                  <a:pt x="705445" y="116086"/>
                </a:lnTo>
                <a:lnTo>
                  <a:pt x="732234" y="116086"/>
                </a:lnTo>
                <a:lnTo>
                  <a:pt x="750093" y="116086"/>
                </a:lnTo>
                <a:lnTo>
                  <a:pt x="776882" y="116086"/>
                </a:lnTo>
                <a:lnTo>
                  <a:pt x="794742" y="107156"/>
                </a:lnTo>
                <a:lnTo>
                  <a:pt x="821531" y="107156"/>
                </a:lnTo>
                <a:lnTo>
                  <a:pt x="839390" y="107156"/>
                </a:lnTo>
                <a:lnTo>
                  <a:pt x="866179" y="98227"/>
                </a:lnTo>
                <a:lnTo>
                  <a:pt x="884039" y="98227"/>
                </a:lnTo>
                <a:lnTo>
                  <a:pt x="910828" y="89297"/>
                </a:lnTo>
                <a:lnTo>
                  <a:pt x="928687" y="89297"/>
                </a:lnTo>
                <a:lnTo>
                  <a:pt x="955476" y="89297"/>
                </a:lnTo>
                <a:lnTo>
                  <a:pt x="973336" y="80367"/>
                </a:lnTo>
                <a:lnTo>
                  <a:pt x="1000125" y="80367"/>
                </a:lnTo>
                <a:lnTo>
                  <a:pt x="1017984" y="71437"/>
                </a:lnTo>
                <a:lnTo>
                  <a:pt x="1044773" y="71437"/>
                </a:lnTo>
                <a:lnTo>
                  <a:pt x="1062632" y="62508"/>
                </a:lnTo>
                <a:lnTo>
                  <a:pt x="1080492" y="62508"/>
                </a:lnTo>
                <a:lnTo>
                  <a:pt x="1098351" y="53578"/>
                </a:lnTo>
                <a:lnTo>
                  <a:pt x="1116211" y="53578"/>
                </a:lnTo>
                <a:lnTo>
                  <a:pt x="1134070" y="53578"/>
                </a:lnTo>
                <a:lnTo>
                  <a:pt x="1160859" y="35719"/>
                </a:lnTo>
                <a:lnTo>
                  <a:pt x="1178718" y="35719"/>
                </a:lnTo>
                <a:lnTo>
                  <a:pt x="1196578" y="35719"/>
                </a:lnTo>
                <a:lnTo>
                  <a:pt x="1214437" y="35719"/>
                </a:lnTo>
                <a:lnTo>
                  <a:pt x="1232297" y="26789"/>
                </a:lnTo>
                <a:lnTo>
                  <a:pt x="1250156" y="26789"/>
                </a:lnTo>
                <a:lnTo>
                  <a:pt x="1268015" y="26789"/>
                </a:lnTo>
                <a:lnTo>
                  <a:pt x="1285875" y="26789"/>
                </a:lnTo>
                <a:lnTo>
                  <a:pt x="1303734" y="17859"/>
                </a:lnTo>
                <a:lnTo>
                  <a:pt x="1330523" y="17859"/>
                </a:lnTo>
                <a:lnTo>
                  <a:pt x="1348382" y="17859"/>
                </a:lnTo>
                <a:lnTo>
                  <a:pt x="1375172" y="17859"/>
                </a:lnTo>
                <a:lnTo>
                  <a:pt x="1393031" y="17859"/>
                </a:lnTo>
                <a:lnTo>
                  <a:pt x="1419820" y="17859"/>
                </a:lnTo>
                <a:lnTo>
                  <a:pt x="1437679" y="17859"/>
                </a:lnTo>
                <a:lnTo>
                  <a:pt x="1455539" y="8930"/>
                </a:lnTo>
                <a:lnTo>
                  <a:pt x="1482328" y="8930"/>
                </a:lnTo>
                <a:lnTo>
                  <a:pt x="1509117" y="8930"/>
                </a:lnTo>
                <a:lnTo>
                  <a:pt x="1526976" y="8930"/>
                </a:lnTo>
                <a:lnTo>
                  <a:pt x="1553765" y="8930"/>
                </a:lnTo>
                <a:lnTo>
                  <a:pt x="1580554" y="8930"/>
                </a:lnTo>
                <a:lnTo>
                  <a:pt x="1598414" y="8930"/>
                </a:lnTo>
                <a:lnTo>
                  <a:pt x="1616273" y="8930"/>
                </a:lnTo>
                <a:lnTo>
                  <a:pt x="1643062" y="8930"/>
                </a:lnTo>
                <a:lnTo>
                  <a:pt x="1660922" y="8930"/>
                </a:lnTo>
                <a:lnTo>
                  <a:pt x="1678781" y="8930"/>
                </a:lnTo>
                <a:lnTo>
                  <a:pt x="1705570" y="8930"/>
                </a:lnTo>
                <a:lnTo>
                  <a:pt x="1723429" y="8930"/>
                </a:lnTo>
                <a:lnTo>
                  <a:pt x="1741289" y="8930"/>
                </a:lnTo>
                <a:lnTo>
                  <a:pt x="1759148" y="8930"/>
                </a:lnTo>
                <a:lnTo>
                  <a:pt x="1777007" y="0"/>
                </a:lnTo>
                <a:lnTo>
                  <a:pt x="1794867" y="0"/>
                </a:lnTo>
                <a:lnTo>
                  <a:pt x="1812726" y="0"/>
                </a:lnTo>
                <a:lnTo>
                  <a:pt x="1821656" y="0"/>
                </a:lnTo>
                <a:lnTo>
                  <a:pt x="1839515" y="0"/>
                </a:lnTo>
                <a:lnTo>
                  <a:pt x="1848445" y="0"/>
                </a:lnTo>
                <a:lnTo>
                  <a:pt x="1866304" y="0"/>
                </a:lnTo>
                <a:lnTo>
                  <a:pt x="1866304" y="0"/>
                </a:lnTo>
                <a:lnTo>
                  <a:pt x="186630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277445" y="1571625"/>
            <a:ext cx="232173" cy="160735"/>
          </a:xfrm>
          <a:custGeom>
            <a:avLst/>
            <a:gdLst/>
            <a:ahLst/>
            <a:cxnLst/>
            <a:rect l="0" t="0" r="0" b="0"/>
            <a:pathLst>
              <a:path w="232173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17859"/>
                </a:lnTo>
                <a:lnTo>
                  <a:pt x="44649" y="26789"/>
                </a:lnTo>
                <a:lnTo>
                  <a:pt x="53578" y="35719"/>
                </a:lnTo>
                <a:lnTo>
                  <a:pt x="71438" y="35719"/>
                </a:lnTo>
                <a:lnTo>
                  <a:pt x="89297" y="44648"/>
                </a:lnTo>
                <a:lnTo>
                  <a:pt x="116086" y="62508"/>
                </a:lnTo>
                <a:lnTo>
                  <a:pt x="133946" y="71437"/>
                </a:lnTo>
                <a:lnTo>
                  <a:pt x="151805" y="80367"/>
                </a:lnTo>
                <a:lnTo>
                  <a:pt x="160735" y="89297"/>
                </a:lnTo>
                <a:lnTo>
                  <a:pt x="178594" y="98226"/>
                </a:lnTo>
                <a:lnTo>
                  <a:pt x="196453" y="107156"/>
                </a:lnTo>
                <a:lnTo>
                  <a:pt x="205383" y="116086"/>
                </a:lnTo>
                <a:lnTo>
                  <a:pt x="214313" y="116086"/>
                </a:lnTo>
                <a:lnTo>
                  <a:pt x="223243" y="125015"/>
                </a:lnTo>
                <a:lnTo>
                  <a:pt x="232172" y="125015"/>
                </a:lnTo>
                <a:lnTo>
                  <a:pt x="232172" y="133945"/>
                </a:lnTo>
                <a:lnTo>
                  <a:pt x="232172" y="133945"/>
                </a:lnTo>
                <a:lnTo>
                  <a:pt x="232172" y="142875"/>
                </a:lnTo>
                <a:lnTo>
                  <a:pt x="223243" y="142875"/>
                </a:lnTo>
                <a:lnTo>
                  <a:pt x="214313" y="142875"/>
                </a:lnTo>
                <a:lnTo>
                  <a:pt x="196453" y="151804"/>
                </a:lnTo>
                <a:lnTo>
                  <a:pt x="187524" y="151804"/>
                </a:lnTo>
                <a:lnTo>
                  <a:pt x="169664" y="151804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16086" y="160734"/>
                </a:lnTo>
                <a:lnTo>
                  <a:pt x="107157" y="160734"/>
                </a:lnTo>
                <a:lnTo>
                  <a:pt x="89297" y="160734"/>
                </a:lnTo>
                <a:lnTo>
                  <a:pt x="89297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054328" y="5607843"/>
            <a:ext cx="258962" cy="214313"/>
          </a:xfrm>
          <a:custGeom>
            <a:avLst/>
            <a:gdLst/>
            <a:ahLst/>
            <a:cxnLst/>
            <a:rect l="0" t="0" r="0" b="0"/>
            <a:pathLst>
              <a:path w="258962" h="214313">
                <a:moveTo>
                  <a:pt x="258961" y="0"/>
                </a:move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8930"/>
                </a:lnTo>
                <a:lnTo>
                  <a:pt x="258961" y="8930"/>
                </a:lnTo>
                <a:lnTo>
                  <a:pt x="258961" y="8930"/>
                </a:lnTo>
                <a:lnTo>
                  <a:pt x="258961" y="17859"/>
                </a:lnTo>
                <a:lnTo>
                  <a:pt x="258961" y="17859"/>
                </a:lnTo>
                <a:lnTo>
                  <a:pt x="258961" y="26789"/>
                </a:lnTo>
                <a:lnTo>
                  <a:pt x="258961" y="26789"/>
                </a:lnTo>
                <a:lnTo>
                  <a:pt x="258961" y="35719"/>
                </a:lnTo>
                <a:lnTo>
                  <a:pt x="258961" y="44648"/>
                </a:lnTo>
                <a:lnTo>
                  <a:pt x="258961" y="53578"/>
                </a:lnTo>
                <a:lnTo>
                  <a:pt x="258961" y="62508"/>
                </a:lnTo>
                <a:lnTo>
                  <a:pt x="258961" y="62508"/>
                </a:lnTo>
                <a:lnTo>
                  <a:pt x="258961" y="71437"/>
                </a:lnTo>
                <a:lnTo>
                  <a:pt x="258961" y="80367"/>
                </a:lnTo>
                <a:lnTo>
                  <a:pt x="250031" y="89297"/>
                </a:lnTo>
                <a:lnTo>
                  <a:pt x="250031" y="98227"/>
                </a:lnTo>
                <a:lnTo>
                  <a:pt x="241102" y="107156"/>
                </a:lnTo>
                <a:lnTo>
                  <a:pt x="241102" y="116086"/>
                </a:lnTo>
                <a:lnTo>
                  <a:pt x="232172" y="125016"/>
                </a:lnTo>
                <a:lnTo>
                  <a:pt x="223242" y="125016"/>
                </a:lnTo>
                <a:lnTo>
                  <a:pt x="223242" y="133945"/>
                </a:lnTo>
                <a:lnTo>
                  <a:pt x="214313" y="142875"/>
                </a:lnTo>
                <a:lnTo>
                  <a:pt x="205383" y="151805"/>
                </a:lnTo>
                <a:lnTo>
                  <a:pt x="205383" y="151805"/>
                </a:lnTo>
                <a:lnTo>
                  <a:pt x="196453" y="160734"/>
                </a:lnTo>
                <a:lnTo>
                  <a:pt x="187524" y="169664"/>
                </a:lnTo>
                <a:lnTo>
                  <a:pt x="178594" y="169664"/>
                </a:lnTo>
                <a:lnTo>
                  <a:pt x="178594" y="178594"/>
                </a:lnTo>
                <a:lnTo>
                  <a:pt x="160735" y="178594"/>
                </a:lnTo>
                <a:lnTo>
                  <a:pt x="151805" y="187523"/>
                </a:lnTo>
                <a:lnTo>
                  <a:pt x="142875" y="187523"/>
                </a:lnTo>
                <a:lnTo>
                  <a:pt x="133945" y="187523"/>
                </a:lnTo>
                <a:lnTo>
                  <a:pt x="125016" y="196453"/>
                </a:lnTo>
                <a:lnTo>
                  <a:pt x="116086" y="196453"/>
                </a:lnTo>
                <a:lnTo>
                  <a:pt x="107156" y="205383"/>
                </a:lnTo>
                <a:lnTo>
                  <a:pt x="98227" y="205383"/>
                </a:lnTo>
                <a:lnTo>
                  <a:pt x="9822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71438" y="214312"/>
                </a:lnTo>
                <a:lnTo>
                  <a:pt x="62508" y="214312"/>
                </a:lnTo>
                <a:lnTo>
                  <a:pt x="53578" y="214312"/>
                </a:lnTo>
                <a:lnTo>
                  <a:pt x="44649" y="214312"/>
                </a:lnTo>
                <a:lnTo>
                  <a:pt x="35719" y="214312"/>
                </a:lnTo>
                <a:lnTo>
                  <a:pt x="26789" y="214312"/>
                </a:lnTo>
                <a:lnTo>
                  <a:pt x="17860" y="214312"/>
                </a:lnTo>
                <a:lnTo>
                  <a:pt x="17860" y="214312"/>
                </a:lnTo>
                <a:lnTo>
                  <a:pt x="8930" y="214312"/>
                </a:lnTo>
                <a:lnTo>
                  <a:pt x="893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027539" y="5723929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25016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51805"/>
                </a:lnTo>
                <a:lnTo>
                  <a:pt x="62508" y="151805"/>
                </a:lnTo>
                <a:lnTo>
                  <a:pt x="71438" y="151805"/>
                </a:lnTo>
                <a:lnTo>
                  <a:pt x="89297" y="160734"/>
                </a:lnTo>
                <a:lnTo>
                  <a:pt x="98227" y="160734"/>
                </a:lnTo>
                <a:lnTo>
                  <a:pt x="107156" y="160734"/>
                </a:lnTo>
                <a:lnTo>
                  <a:pt x="107156" y="160734"/>
                </a:lnTo>
                <a:lnTo>
                  <a:pt x="116086" y="160734"/>
                </a:lnTo>
                <a:lnTo>
                  <a:pt x="116086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143625" y="588466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384727" y="5643562"/>
            <a:ext cx="258962" cy="276821"/>
          </a:xfrm>
          <a:custGeom>
            <a:avLst/>
            <a:gdLst/>
            <a:ahLst/>
            <a:cxnLst/>
            <a:rect l="0" t="0" r="0" b="0"/>
            <a:pathLst>
              <a:path w="258962" h="276821">
                <a:moveTo>
                  <a:pt x="258961" y="0"/>
                </a:move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8929"/>
                </a:lnTo>
                <a:lnTo>
                  <a:pt x="258961" y="17859"/>
                </a:lnTo>
                <a:lnTo>
                  <a:pt x="258961" y="17859"/>
                </a:lnTo>
                <a:lnTo>
                  <a:pt x="258961" y="26789"/>
                </a:lnTo>
                <a:lnTo>
                  <a:pt x="258961" y="35718"/>
                </a:lnTo>
                <a:lnTo>
                  <a:pt x="258961" y="44648"/>
                </a:lnTo>
                <a:lnTo>
                  <a:pt x="258961" y="53578"/>
                </a:lnTo>
                <a:lnTo>
                  <a:pt x="258961" y="71437"/>
                </a:lnTo>
                <a:lnTo>
                  <a:pt x="258961" y="80367"/>
                </a:lnTo>
                <a:lnTo>
                  <a:pt x="250031" y="89297"/>
                </a:lnTo>
                <a:lnTo>
                  <a:pt x="241101" y="107156"/>
                </a:lnTo>
                <a:lnTo>
                  <a:pt x="241101" y="116086"/>
                </a:lnTo>
                <a:lnTo>
                  <a:pt x="232171" y="125015"/>
                </a:lnTo>
                <a:lnTo>
                  <a:pt x="232171" y="142875"/>
                </a:lnTo>
                <a:lnTo>
                  <a:pt x="223242" y="151804"/>
                </a:lnTo>
                <a:lnTo>
                  <a:pt x="214312" y="160734"/>
                </a:lnTo>
                <a:lnTo>
                  <a:pt x="214312" y="169664"/>
                </a:lnTo>
                <a:lnTo>
                  <a:pt x="205382" y="178593"/>
                </a:lnTo>
                <a:lnTo>
                  <a:pt x="196453" y="187523"/>
                </a:lnTo>
                <a:lnTo>
                  <a:pt x="187523" y="196453"/>
                </a:lnTo>
                <a:lnTo>
                  <a:pt x="178593" y="205383"/>
                </a:lnTo>
                <a:lnTo>
                  <a:pt x="169664" y="214312"/>
                </a:lnTo>
                <a:lnTo>
                  <a:pt x="160734" y="214312"/>
                </a:lnTo>
                <a:lnTo>
                  <a:pt x="151804" y="223242"/>
                </a:lnTo>
                <a:lnTo>
                  <a:pt x="142875" y="232172"/>
                </a:lnTo>
                <a:lnTo>
                  <a:pt x="133945" y="241101"/>
                </a:lnTo>
                <a:lnTo>
                  <a:pt x="125015" y="241101"/>
                </a:lnTo>
                <a:lnTo>
                  <a:pt x="116086" y="250031"/>
                </a:lnTo>
                <a:lnTo>
                  <a:pt x="107156" y="250031"/>
                </a:lnTo>
                <a:lnTo>
                  <a:pt x="98226" y="250031"/>
                </a:lnTo>
                <a:lnTo>
                  <a:pt x="89296" y="250031"/>
                </a:lnTo>
                <a:lnTo>
                  <a:pt x="80367" y="258961"/>
                </a:lnTo>
                <a:lnTo>
                  <a:pt x="71437" y="258961"/>
                </a:lnTo>
                <a:lnTo>
                  <a:pt x="62507" y="267890"/>
                </a:lnTo>
                <a:lnTo>
                  <a:pt x="53578" y="267890"/>
                </a:lnTo>
                <a:lnTo>
                  <a:pt x="44648" y="267890"/>
                </a:lnTo>
                <a:lnTo>
                  <a:pt x="35718" y="276820"/>
                </a:lnTo>
                <a:lnTo>
                  <a:pt x="26789" y="276820"/>
                </a:lnTo>
                <a:lnTo>
                  <a:pt x="1785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349008" y="5804296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98226" y="0"/>
                </a:moveTo>
                <a:lnTo>
                  <a:pt x="98226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71437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8" y="53578"/>
                </a:lnTo>
                <a:lnTo>
                  <a:pt x="44648" y="62508"/>
                </a:lnTo>
                <a:lnTo>
                  <a:pt x="35719" y="71438"/>
                </a:lnTo>
                <a:lnTo>
                  <a:pt x="26789" y="80367"/>
                </a:lnTo>
                <a:lnTo>
                  <a:pt x="17859" y="89297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688336" y="5679280"/>
            <a:ext cx="223243" cy="267892"/>
          </a:xfrm>
          <a:custGeom>
            <a:avLst/>
            <a:gdLst/>
            <a:ahLst/>
            <a:cxnLst/>
            <a:rect l="0" t="0" r="0" b="0"/>
            <a:pathLst>
              <a:path w="223243" h="267892">
                <a:moveTo>
                  <a:pt x="187523" y="0"/>
                </a:move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  <a:lnTo>
                  <a:pt x="214312" y="0"/>
                </a:lnTo>
                <a:lnTo>
                  <a:pt x="223242" y="8930"/>
                </a:lnTo>
                <a:lnTo>
                  <a:pt x="223242" y="8930"/>
                </a:lnTo>
                <a:lnTo>
                  <a:pt x="223242" y="17860"/>
                </a:lnTo>
                <a:lnTo>
                  <a:pt x="223242" y="17860"/>
                </a:lnTo>
                <a:lnTo>
                  <a:pt x="223242" y="26790"/>
                </a:lnTo>
                <a:lnTo>
                  <a:pt x="223242" y="35719"/>
                </a:lnTo>
                <a:lnTo>
                  <a:pt x="223242" y="44649"/>
                </a:lnTo>
                <a:lnTo>
                  <a:pt x="223242" y="44649"/>
                </a:lnTo>
                <a:lnTo>
                  <a:pt x="223242" y="53579"/>
                </a:lnTo>
                <a:lnTo>
                  <a:pt x="214312" y="62508"/>
                </a:lnTo>
                <a:lnTo>
                  <a:pt x="205383" y="80368"/>
                </a:lnTo>
                <a:lnTo>
                  <a:pt x="205383" y="89297"/>
                </a:lnTo>
                <a:lnTo>
                  <a:pt x="196453" y="98227"/>
                </a:lnTo>
                <a:lnTo>
                  <a:pt x="187523" y="107157"/>
                </a:lnTo>
                <a:lnTo>
                  <a:pt x="187523" y="125016"/>
                </a:lnTo>
                <a:lnTo>
                  <a:pt x="178594" y="133946"/>
                </a:lnTo>
                <a:lnTo>
                  <a:pt x="169664" y="142875"/>
                </a:lnTo>
                <a:lnTo>
                  <a:pt x="160734" y="160735"/>
                </a:lnTo>
                <a:lnTo>
                  <a:pt x="151805" y="169665"/>
                </a:lnTo>
                <a:lnTo>
                  <a:pt x="142875" y="178594"/>
                </a:lnTo>
                <a:lnTo>
                  <a:pt x="133945" y="187524"/>
                </a:lnTo>
                <a:lnTo>
                  <a:pt x="133945" y="196454"/>
                </a:lnTo>
                <a:lnTo>
                  <a:pt x="125016" y="214313"/>
                </a:lnTo>
                <a:lnTo>
                  <a:pt x="116086" y="223243"/>
                </a:lnTo>
                <a:lnTo>
                  <a:pt x="107156" y="232172"/>
                </a:lnTo>
                <a:lnTo>
                  <a:pt x="98227" y="232172"/>
                </a:lnTo>
                <a:lnTo>
                  <a:pt x="89297" y="241102"/>
                </a:lnTo>
                <a:lnTo>
                  <a:pt x="80367" y="250032"/>
                </a:lnTo>
                <a:lnTo>
                  <a:pt x="71437" y="250032"/>
                </a:lnTo>
                <a:lnTo>
                  <a:pt x="62508" y="258961"/>
                </a:lnTo>
                <a:lnTo>
                  <a:pt x="53578" y="258961"/>
                </a:lnTo>
                <a:lnTo>
                  <a:pt x="53578" y="258961"/>
                </a:lnTo>
                <a:lnTo>
                  <a:pt x="44648" y="267891"/>
                </a:lnTo>
                <a:lnTo>
                  <a:pt x="35719" y="267891"/>
                </a:lnTo>
                <a:lnTo>
                  <a:pt x="26789" y="267891"/>
                </a:lnTo>
                <a:lnTo>
                  <a:pt x="17859" y="267891"/>
                </a:lnTo>
                <a:lnTo>
                  <a:pt x="893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652617" y="5831085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44649" y="0"/>
                </a:move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35719" y="44649"/>
                </a:lnTo>
                <a:lnTo>
                  <a:pt x="26789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0735"/>
                </a:lnTo>
                <a:lnTo>
                  <a:pt x="17860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9" y="160735"/>
                </a:lnTo>
                <a:lnTo>
                  <a:pt x="62508" y="160735"/>
                </a:lnTo>
                <a:lnTo>
                  <a:pt x="71438" y="160735"/>
                </a:lnTo>
                <a:lnTo>
                  <a:pt x="80367" y="151805"/>
                </a:lnTo>
                <a:lnTo>
                  <a:pt x="89297" y="15180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090172" y="5706070"/>
            <a:ext cx="223243" cy="267891"/>
          </a:xfrm>
          <a:custGeom>
            <a:avLst/>
            <a:gdLst/>
            <a:ahLst/>
            <a:cxnLst/>
            <a:rect l="0" t="0" r="0" b="0"/>
            <a:pathLst>
              <a:path w="223243" h="267891">
                <a:moveTo>
                  <a:pt x="178594" y="8929"/>
                </a:moveTo>
                <a:lnTo>
                  <a:pt x="187523" y="8929"/>
                </a:lnTo>
                <a:lnTo>
                  <a:pt x="187523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205383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23242" y="892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14312" y="26789"/>
                </a:lnTo>
                <a:lnTo>
                  <a:pt x="214312" y="35718"/>
                </a:lnTo>
                <a:lnTo>
                  <a:pt x="205383" y="44648"/>
                </a:lnTo>
                <a:lnTo>
                  <a:pt x="205383" y="53578"/>
                </a:lnTo>
                <a:lnTo>
                  <a:pt x="196453" y="62507"/>
                </a:lnTo>
                <a:lnTo>
                  <a:pt x="196453" y="71437"/>
                </a:lnTo>
                <a:lnTo>
                  <a:pt x="187523" y="80367"/>
                </a:lnTo>
                <a:lnTo>
                  <a:pt x="178594" y="98226"/>
                </a:lnTo>
                <a:lnTo>
                  <a:pt x="178594" y="107156"/>
                </a:lnTo>
                <a:lnTo>
                  <a:pt x="169664" y="116085"/>
                </a:lnTo>
                <a:lnTo>
                  <a:pt x="160734" y="133945"/>
                </a:lnTo>
                <a:lnTo>
                  <a:pt x="151805" y="142875"/>
                </a:lnTo>
                <a:lnTo>
                  <a:pt x="142875" y="151804"/>
                </a:lnTo>
                <a:lnTo>
                  <a:pt x="133945" y="169664"/>
                </a:lnTo>
                <a:lnTo>
                  <a:pt x="125016" y="178593"/>
                </a:lnTo>
                <a:lnTo>
                  <a:pt x="116086" y="187523"/>
                </a:lnTo>
                <a:lnTo>
                  <a:pt x="107156" y="196453"/>
                </a:lnTo>
                <a:lnTo>
                  <a:pt x="98226" y="205382"/>
                </a:lnTo>
                <a:lnTo>
                  <a:pt x="89297" y="214312"/>
                </a:lnTo>
                <a:lnTo>
                  <a:pt x="80367" y="223242"/>
                </a:lnTo>
                <a:lnTo>
                  <a:pt x="71437" y="232171"/>
                </a:lnTo>
                <a:lnTo>
                  <a:pt x="62508" y="241101"/>
                </a:lnTo>
                <a:lnTo>
                  <a:pt x="44648" y="241101"/>
                </a:lnTo>
                <a:lnTo>
                  <a:pt x="35719" y="250031"/>
                </a:lnTo>
                <a:lnTo>
                  <a:pt x="26789" y="258960"/>
                </a:lnTo>
                <a:lnTo>
                  <a:pt x="17859" y="258960"/>
                </a:lnTo>
                <a:lnTo>
                  <a:pt x="8930" y="258960"/>
                </a:lnTo>
                <a:lnTo>
                  <a:pt x="8930" y="267890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036594" y="5831085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5" y="142875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51804" y="142875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116961" y="6125765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71437"/>
                </a:lnTo>
                <a:lnTo>
                  <a:pt x="26789" y="8929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2501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152680" y="6098976"/>
            <a:ext cx="116087" cy="62509"/>
          </a:xfrm>
          <a:custGeom>
            <a:avLst/>
            <a:gdLst/>
            <a:ahLst/>
            <a:cxnLst/>
            <a:rect l="0" t="0" r="0" b="0"/>
            <a:pathLst>
              <a:path w="116087" h="62509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35719"/>
                </a:lnTo>
                <a:lnTo>
                  <a:pt x="89297" y="44648"/>
                </a:lnTo>
                <a:lnTo>
                  <a:pt x="98226" y="53578"/>
                </a:lnTo>
                <a:lnTo>
                  <a:pt x="107156" y="53578"/>
                </a:lnTo>
                <a:lnTo>
                  <a:pt x="116086" y="62508"/>
                </a:lnTo>
                <a:lnTo>
                  <a:pt x="116086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108031" y="6188273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7" y="2678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116961" y="6250780"/>
            <a:ext cx="116087" cy="53580"/>
          </a:xfrm>
          <a:custGeom>
            <a:avLst/>
            <a:gdLst/>
            <a:ahLst/>
            <a:cxnLst/>
            <a:rect l="0" t="0" r="0" b="0"/>
            <a:pathLst>
              <a:path w="116087" h="535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35719" y="17860"/>
                </a:lnTo>
                <a:lnTo>
                  <a:pt x="44648" y="26790"/>
                </a:lnTo>
                <a:lnTo>
                  <a:pt x="62508" y="35719"/>
                </a:lnTo>
                <a:lnTo>
                  <a:pt x="71437" y="35719"/>
                </a:lnTo>
                <a:lnTo>
                  <a:pt x="80367" y="44649"/>
                </a:lnTo>
                <a:lnTo>
                  <a:pt x="89297" y="44649"/>
                </a:lnTo>
                <a:lnTo>
                  <a:pt x="98227" y="53579"/>
                </a:lnTo>
                <a:lnTo>
                  <a:pt x="107156" y="53579"/>
                </a:lnTo>
                <a:lnTo>
                  <a:pt x="116086" y="53579"/>
                </a:lnTo>
                <a:lnTo>
                  <a:pt x="116086" y="53579"/>
                </a:lnTo>
                <a:lnTo>
                  <a:pt x="116086" y="535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536531" y="6188273"/>
            <a:ext cx="383978" cy="26790"/>
          </a:xfrm>
          <a:custGeom>
            <a:avLst/>
            <a:gdLst/>
            <a:ahLst/>
            <a:cxnLst/>
            <a:rect l="0" t="0" r="0" b="0"/>
            <a:pathLst>
              <a:path w="383978" h="26790">
                <a:moveTo>
                  <a:pt x="383977" y="0"/>
                </a:moveTo>
                <a:lnTo>
                  <a:pt x="383977" y="0"/>
                </a:lnTo>
                <a:lnTo>
                  <a:pt x="383977" y="0"/>
                </a:lnTo>
                <a:lnTo>
                  <a:pt x="375047" y="0"/>
                </a:lnTo>
                <a:lnTo>
                  <a:pt x="375047" y="0"/>
                </a:lnTo>
                <a:lnTo>
                  <a:pt x="366117" y="0"/>
                </a:lnTo>
                <a:lnTo>
                  <a:pt x="357188" y="0"/>
                </a:lnTo>
                <a:lnTo>
                  <a:pt x="357188" y="0"/>
                </a:lnTo>
                <a:lnTo>
                  <a:pt x="339328" y="0"/>
                </a:lnTo>
                <a:lnTo>
                  <a:pt x="330399" y="0"/>
                </a:lnTo>
                <a:lnTo>
                  <a:pt x="321469" y="8929"/>
                </a:lnTo>
                <a:lnTo>
                  <a:pt x="312539" y="8929"/>
                </a:lnTo>
                <a:lnTo>
                  <a:pt x="294680" y="8929"/>
                </a:lnTo>
                <a:lnTo>
                  <a:pt x="285750" y="8929"/>
                </a:lnTo>
                <a:lnTo>
                  <a:pt x="267891" y="8929"/>
                </a:lnTo>
                <a:lnTo>
                  <a:pt x="250032" y="17859"/>
                </a:lnTo>
                <a:lnTo>
                  <a:pt x="232172" y="17859"/>
                </a:lnTo>
                <a:lnTo>
                  <a:pt x="214313" y="17859"/>
                </a:lnTo>
                <a:lnTo>
                  <a:pt x="187524" y="17859"/>
                </a:lnTo>
                <a:lnTo>
                  <a:pt x="169664" y="17859"/>
                </a:lnTo>
                <a:lnTo>
                  <a:pt x="142875" y="17859"/>
                </a:lnTo>
                <a:lnTo>
                  <a:pt x="125016" y="17859"/>
                </a:lnTo>
                <a:lnTo>
                  <a:pt x="107157" y="26789"/>
                </a:lnTo>
                <a:lnTo>
                  <a:pt x="80367" y="26789"/>
                </a:lnTo>
                <a:lnTo>
                  <a:pt x="62508" y="26789"/>
                </a:lnTo>
                <a:lnTo>
                  <a:pt x="4464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447234" y="6125765"/>
            <a:ext cx="241103" cy="160735"/>
          </a:xfrm>
          <a:custGeom>
            <a:avLst/>
            <a:gdLst/>
            <a:ahLst/>
            <a:cxnLst/>
            <a:rect l="0" t="0" r="0" b="0"/>
            <a:pathLst>
              <a:path w="241103" h="160735">
                <a:moveTo>
                  <a:pt x="241102" y="0"/>
                </a:move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32172" y="8930"/>
                </a:lnTo>
                <a:lnTo>
                  <a:pt x="232172" y="8930"/>
                </a:lnTo>
                <a:lnTo>
                  <a:pt x="223243" y="8930"/>
                </a:lnTo>
                <a:lnTo>
                  <a:pt x="214313" y="8930"/>
                </a:lnTo>
                <a:lnTo>
                  <a:pt x="214313" y="8930"/>
                </a:lnTo>
                <a:lnTo>
                  <a:pt x="205383" y="8930"/>
                </a:lnTo>
                <a:lnTo>
                  <a:pt x="187524" y="8930"/>
                </a:lnTo>
                <a:lnTo>
                  <a:pt x="178594" y="8930"/>
                </a:lnTo>
                <a:lnTo>
                  <a:pt x="151805" y="8930"/>
                </a:lnTo>
                <a:lnTo>
                  <a:pt x="142875" y="8930"/>
                </a:lnTo>
                <a:lnTo>
                  <a:pt x="125016" y="8930"/>
                </a:lnTo>
                <a:lnTo>
                  <a:pt x="107157" y="8930"/>
                </a:lnTo>
                <a:lnTo>
                  <a:pt x="89297" y="17859"/>
                </a:lnTo>
                <a:lnTo>
                  <a:pt x="71438" y="17859"/>
                </a:lnTo>
                <a:lnTo>
                  <a:pt x="62508" y="2678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98226"/>
                </a:lnTo>
                <a:lnTo>
                  <a:pt x="26789" y="107156"/>
                </a:lnTo>
                <a:lnTo>
                  <a:pt x="35719" y="116086"/>
                </a:lnTo>
                <a:lnTo>
                  <a:pt x="53579" y="125015"/>
                </a:lnTo>
                <a:lnTo>
                  <a:pt x="62508" y="133945"/>
                </a:lnTo>
                <a:lnTo>
                  <a:pt x="80368" y="142875"/>
                </a:lnTo>
                <a:lnTo>
                  <a:pt x="98227" y="142875"/>
                </a:lnTo>
                <a:lnTo>
                  <a:pt x="107157" y="151805"/>
                </a:lnTo>
                <a:lnTo>
                  <a:pt x="116086" y="151805"/>
                </a:lnTo>
                <a:lnTo>
                  <a:pt x="133946" y="160734"/>
                </a:lnTo>
                <a:lnTo>
                  <a:pt x="142875" y="160734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51805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098977" y="5982890"/>
            <a:ext cx="241102" cy="232173"/>
          </a:xfrm>
          <a:custGeom>
            <a:avLst/>
            <a:gdLst/>
            <a:ahLst/>
            <a:cxnLst/>
            <a:rect l="0" t="0" r="0" b="0"/>
            <a:pathLst>
              <a:path w="241102" h="232173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17859" y="9822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7859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8" y="160734"/>
                </a:lnTo>
                <a:lnTo>
                  <a:pt x="44648" y="160734"/>
                </a:lnTo>
                <a:lnTo>
                  <a:pt x="53578" y="151805"/>
                </a:lnTo>
                <a:lnTo>
                  <a:pt x="62507" y="142875"/>
                </a:lnTo>
                <a:lnTo>
                  <a:pt x="80367" y="142875"/>
                </a:lnTo>
                <a:lnTo>
                  <a:pt x="89296" y="133945"/>
                </a:lnTo>
                <a:lnTo>
                  <a:pt x="98226" y="125015"/>
                </a:lnTo>
                <a:lnTo>
                  <a:pt x="107156" y="125015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33945" y="116086"/>
                </a:lnTo>
                <a:lnTo>
                  <a:pt x="125015" y="125015"/>
                </a:lnTo>
                <a:lnTo>
                  <a:pt x="125015" y="133945"/>
                </a:lnTo>
                <a:lnTo>
                  <a:pt x="125015" y="142875"/>
                </a:lnTo>
                <a:lnTo>
                  <a:pt x="116086" y="151805"/>
                </a:lnTo>
                <a:lnTo>
                  <a:pt x="116086" y="151805"/>
                </a:lnTo>
                <a:lnTo>
                  <a:pt x="116086" y="169664"/>
                </a:lnTo>
                <a:lnTo>
                  <a:pt x="116086" y="178594"/>
                </a:lnTo>
                <a:lnTo>
                  <a:pt x="116086" y="187523"/>
                </a:lnTo>
                <a:lnTo>
                  <a:pt x="116086" y="205383"/>
                </a:lnTo>
                <a:lnTo>
                  <a:pt x="116086" y="214312"/>
                </a:lnTo>
                <a:lnTo>
                  <a:pt x="116086" y="223242"/>
                </a:lnTo>
                <a:lnTo>
                  <a:pt x="125015" y="223242"/>
                </a:lnTo>
                <a:lnTo>
                  <a:pt x="125015" y="232172"/>
                </a:lnTo>
                <a:lnTo>
                  <a:pt x="133945" y="232172"/>
                </a:lnTo>
                <a:lnTo>
                  <a:pt x="133945" y="232172"/>
                </a:lnTo>
                <a:lnTo>
                  <a:pt x="142875" y="232172"/>
                </a:lnTo>
                <a:lnTo>
                  <a:pt x="151804" y="223242"/>
                </a:lnTo>
                <a:lnTo>
                  <a:pt x="151804" y="223242"/>
                </a:lnTo>
                <a:lnTo>
                  <a:pt x="160734" y="214312"/>
                </a:lnTo>
                <a:lnTo>
                  <a:pt x="169664" y="205383"/>
                </a:lnTo>
                <a:lnTo>
                  <a:pt x="178593" y="187523"/>
                </a:lnTo>
                <a:lnTo>
                  <a:pt x="187523" y="178594"/>
                </a:lnTo>
                <a:lnTo>
                  <a:pt x="196453" y="169664"/>
                </a:lnTo>
                <a:lnTo>
                  <a:pt x="196453" y="160734"/>
                </a:lnTo>
                <a:lnTo>
                  <a:pt x="205382" y="142875"/>
                </a:lnTo>
                <a:lnTo>
                  <a:pt x="214312" y="133945"/>
                </a:lnTo>
                <a:lnTo>
                  <a:pt x="223242" y="125015"/>
                </a:lnTo>
                <a:lnTo>
                  <a:pt x="223242" y="116086"/>
                </a:lnTo>
                <a:lnTo>
                  <a:pt x="232171" y="98226"/>
                </a:lnTo>
                <a:lnTo>
                  <a:pt x="241101" y="89297"/>
                </a:lnTo>
                <a:lnTo>
                  <a:pt x="241101" y="89297"/>
                </a:lnTo>
                <a:lnTo>
                  <a:pt x="241101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964406" y="5652491"/>
            <a:ext cx="8931" cy="285751"/>
          </a:xfrm>
          <a:custGeom>
            <a:avLst/>
            <a:gdLst/>
            <a:ahLst/>
            <a:cxnLst/>
            <a:rect l="0" t="0" r="0" b="0"/>
            <a:pathLst>
              <a:path w="8931" h="28575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96454"/>
                </a:lnTo>
                <a:lnTo>
                  <a:pt x="8930" y="223243"/>
                </a:lnTo>
                <a:lnTo>
                  <a:pt x="8930" y="241102"/>
                </a:lnTo>
                <a:lnTo>
                  <a:pt x="8930" y="267891"/>
                </a:lnTo>
                <a:lnTo>
                  <a:pt x="8930" y="276821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982266" y="5563195"/>
            <a:ext cx="151805" cy="223243"/>
          </a:xfrm>
          <a:custGeom>
            <a:avLst/>
            <a:gdLst/>
            <a:ahLst/>
            <a:cxnLst/>
            <a:rect l="0" t="0" r="0" b="0"/>
            <a:pathLst>
              <a:path w="151805" h="223243">
                <a:moveTo>
                  <a:pt x="8929" y="107156"/>
                </a:moveTo>
                <a:lnTo>
                  <a:pt x="8929" y="98226"/>
                </a:lnTo>
                <a:lnTo>
                  <a:pt x="0" y="89296"/>
                </a:lnTo>
                <a:lnTo>
                  <a:pt x="0" y="8036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17859"/>
                </a:lnTo>
                <a:lnTo>
                  <a:pt x="142875" y="35718"/>
                </a:lnTo>
                <a:lnTo>
                  <a:pt x="142875" y="53578"/>
                </a:lnTo>
                <a:lnTo>
                  <a:pt x="151804" y="62507"/>
                </a:lnTo>
                <a:lnTo>
                  <a:pt x="142875" y="89296"/>
                </a:lnTo>
                <a:lnTo>
                  <a:pt x="142875" y="107156"/>
                </a:lnTo>
                <a:lnTo>
                  <a:pt x="133945" y="125015"/>
                </a:lnTo>
                <a:lnTo>
                  <a:pt x="125015" y="142875"/>
                </a:lnTo>
                <a:lnTo>
                  <a:pt x="116086" y="151804"/>
                </a:lnTo>
                <a:lnTo>
                  <a:pt x="98226" y="169664"/>
                </a:lnTo>
                <a:lnTo>
                  <a:pt x="89297" y="187523"/>
                </a:lnTo>
                <a:lnTo>
                  <a:pt x="71437" y="196453"/>
                </a:lnTo>
                <a:lnTo>
                  <a:pt x="62508" y="205382"/>
                </a:lnTo>
                <a:lnTo>
                  <a:pt x="53578" y="214312"/>
                </a:lnTo>
                <a:lnTo>
                  <a:pt x="44648" y="214312"/>
                </a:lnTo>
                <a:lnTo>
                  <a:pt x="35718" y="223242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089422" y="5804296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53578" y="17859"/>
                </a:move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59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51805"/>
                </a:lnTo>
                <a:lnTo>
                  <a:pt x="4464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9297" y="133945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33945" y="89297"/>
                </a:lnTo>
                <a:lnTo>
                  <a:pt x="133945" y="8036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33945" y="44649"/>
                </a:lnTo>
                <a:lnTo>
                  <a:pt x="133945" y="35719"/>
                </a:lnTo>
                <a:lnTo>
                  <a:pt x="125016" y="17859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312664" y="5625702"/>
            <a:ext cx="17860" cy="276822"/>
          </a:xfrm>
          <a:custGeom>
            <a:avLst/>
            <a:gdLst/>
            <a:ahLst/>
            <a:cxnLst/>
            <a:rect l="0" t="0" r="0" b="0"/>
            <a:pathLst>
              <a:path w="17860" h="276822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23243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67891"/>
                </a:lnTo>
                <a:lnTo>
                  <a:pt x="17859" y="276821"/>
                </a:lnTo>
                <a:lnTo>
                  <a:pt x="17859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401961" y="5795366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80367" y="893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9" y="125016"/>
                </a:lnTo>
                <a:lnTo>
                  <a:pt x="44648" y="125016"/>
                </a:lnTo>
                <a:lnTo>
                  <a:pt x="53578" y="116086"/>
                </a:lnTo>
                <a:lnTo>
                  <a:pt x="71437" y="107157"/>
                </a:lnTo>
                <a:lnTo>
                  <a:pt x="80367" y="98227"/>
                </a:lnTo>
                <a:lnTo>
                  <a:pt x="80367" y="89297"/>
                </a:lnTo>
                <a:lnTo>
                  <a:pt x="89297" y="80368"/>
                </a:lnTo>
                <a:lnTo>
                  <a:pt x="98227" y="71438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16086" y="98227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25016" y="133946"/>
                </a:lnTo>
                <a:lnTo>
                  <a:pt x="133945" y="133946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616273" y="5786437"/>
            <a:ext cx="107158" cy="151805"/>
          </a:xfrm>
          <a:custGeom>
            <a:avLst/>
            <a:gdLst/>
            <a:ahLst/>
            <a:cxnLst/>
            <a:rect l="0" t="0" r="0" b="0"/>
            <a:pathLst>
              <a:path w="107158" h="151805">
                <a:moveTo>
                  <a:pt x="17860" y="8929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3571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33945"/>
                </a:lnTo>
                <a:lnTo>
                  <a:pt x="8930" y="116086"/>
                </a:lnTo>
                <a:lnTo>
                  <a:pt x="8930" y="98226"/>
                </a:lnTo>
                <a:lnTo>
                  <a:pt x="17860" y="80367"/>
                </a:lnTo>
                <a:lnTo>
                  <a:pt x="17860" y="62508"/>
                </a:lnTo>
                <a:lnTo>
                  <a:pt x="26790" y="44648"/>
                </a:lnTo>
                <a:lnTo>
                  <a:pt x="26790" y="35718"/>
                </a:lnTo>
                <a:lnTo>
                  <a:pt x="35719" y="17859"/>
                </a:lnTo>
                <a:lnTo>
                  <a:pt x="44649" y="8929"/>
                </a:lnTo>
                <a:lnTo>
                  <a:pt x="44649" y="8929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98227" y="17859"/>
                </a:lnTo>
                <a:lnTo>
                  <a:pt x="107157" y="17859"/>
                </a:lnTo>
                <a:lnTo>
                  <a:pt x="107157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910953" y="5688210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60" y="44649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16086"/>
                </a:lnTo>
                <a:lnTo>
                  <a:pt x="17860" y="133945"/>
                </a:lnTo>
                <a:lnTo>
                  <a:pt x="8930" y="160735"/>
                </a:lnTo>
                <a:lnTo>
                  <a:pt x="8930" y="187524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8961"/>
                </a:lnTo>
                <a:lnTo>
                  <a:pt x="0" y="267891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902023" y="5697140"/>
            <a:ext cx="223244" cy="53579"/>
          </a:xfrm>
          <a:custGeom>
            <a:avLst/>
            <a:gdLst/>
            <a:ahLst/>
            <a:cxnLst/>
            <a:rect l="0" t="0" r="0" b="0"/>
            <a:pathLst>
              <a:path w="223244" h="5357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90" y="8930"/>
                </a:lnTo>
                <a:lnTo>
                  <a:pt x="35719" y="8930"/>
                </a:lnTo>
                <a:lnTo>
                  <a:pt x="53579" y="8930"/>
                </a:lnTo>
                <a:lnTo>
                  <a:pt x="71438" y="17859"/>
                </a:lnTo>
                <a:lnTo>
                  <a:pt x="89297" y="17859"/>
                </a:lnTo>
                <a:lnTo>
                  <a:pt x="107157" y="26789"/>
                </a:lnTo>
                <a:lnTo>
                  <a:pt x="125016" y="26789"/>
                </a:lnTo>
                <a:lnTo>
                  <a:pt x="142875" y="35719"/>
                </a:lnTo>
                <a:lnTo>
                  <a:pt x="169665" y="44648"/>
                </a:lnTo>
                <a:lnTo>
                  <a:pt x="187524" y="44648"/>
                </a:lnTo>
                <a:lnTo>
                  <a:pt x="205383" y="53578"/>
                </a:lnTo>
                <a:lnTo>
                  <a:pt x="214313" y="53578"/>
                </a:lnTo>
                <a:lnTo>
                  <a:pt x="223243" y="53578"/>
                </a:lnTo>
                <a:lnTo>
                  <a:pt x="223243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955602" y="5840015"/>
            <a:ext cx="151805" cy="44649"/>
          </a:xfrm>
          <a:custGeom>
            <a:avLst/>
            <a:gdLst/>
            <a:ahLst/>
            <a:cxnLst/>
            <a:rect l="0" t="0" r="0" b="0"/>
            <a:pathLst>
              <a:path w="151805" h="44649">
                <a:moveTo>
                  <a:pt x="0" y="0"/>
                </a:moveTo>
                <a:lnTo>
                  <a:pt x="892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35718" y="17859"/>
                </a:lnTo>
                <a:lnTo>
                  <a:pt x="53578" y="26789"/>
                </a:lnTo>
                <a:lnTo>
                  <a:pt x="71437" y="26789"/>
                </a:lnTo>
                <a:lnTo>
                  <a:pt x="89296" y="26789"/>
                </a:lnTo>
                <a:lnTo>
                  <a:pt x="107156" y="35719"/>
                </a:lnTo>
                <a:lnTo>
                  <a:pt x="125015" y="35719"/>
                </a:lnTo>
                <a:lnTo>
                  <a:pt x="142875" y="35719"/>
                </a:lnTo>
                <a:lnTo>
                  <a:pt x="151804" y="44648"/>
                </a:lnTo>
                <a:lnTo>
                  <a:pt x="151804" y="44648"/>
                </a:lnTo>
                <a:lnTo>
                  <a:pt x="151804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1973461" y="5920382"/>
            <a:ext cx="169665" cy="53579"/>
          </a:xfrm>
          <a:custGeom>
            <a:avLst/>
            <a:gdLst/>
            <a:ahLst/>
            <a:cxnLst/>
            <a:rect l="0" t="0" r="0" b="0"/>
            <a:pathLst>
              <a:path w="169665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35719" y="35719"/>
                </a:lnTo>
                <a:lnTo>
                  <a:pt x="44648" y="44648"/>
                </a:lnTo>
                <a:lnTo>
                  <a:pt x="62508" y="44648"/>
                </a:lnTo>
                <a:lnTo>
                  <a:pt x="80367" y="53578"/>
                </a:lnTo>
                <a:lnTo>
                  <a:pt x="107156" y="53578"/>
                </a:lnTo>
                <a:lnTo>
                  <a:pt x="125016" y="53578"/>
                </a:lnTo>
                <a:lnTo>
                  <a:pt x="142875" y="53578"/>
                </a:lnTo>
                <a:lnTo>
                  <a:pt x="160734" y="53578"/>
                </a:lnTo>
                <a:lnTo>
                  <a:pt x="169664" y="53578"/>
                </a:lnTo>
                <a:lnTo>
                  <a:pt x="169664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250281" y="5840015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8930" y="53578"/>
                </a:moveTo>
                <a:lnTo>
                  <a:pt x="17860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9" y="44648"/>
                </a:lnTo>
                <a:lnTo>
                  <a:pt x="53578" y="44648"/>
                </a:lnTo>
                <a:lnTo>
                  <a:pt x="62508" y="44648"/>
                </a:lnTo>
                <a:lnTo>
                  <a:pt x="71438" y="35719"/>
                </a:lnTo>
                <a:lnTo>
                  <a:pt x="80367" y="35719"/>
                </a:lnTo>
                <a:lnTo>
                  <a:pt x="89297" y="26789"/>
                </a:lnTo>
                <a:lnTo>
                  <a:pt x="98227" y="17859"/>
                </a:lnTo>
                <a:lnTo>
                  <a:pt x="107157" y="17859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8" y="71437"/>
                </a:lnTo>
                <a:lnTo>
                  <a:pt x="89297" y="62508"/>
                </a:lnTo>
                <a:lnTo>
                  <a:pt x="98227" y="53578"/>
                </a:lnTo>
                <a:lnTo>
                  <a:pt x="107157" y="4464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25016" y="35719"/>
                </a:lnTo>
                <a:lnTo>
                  <a:pt x="125016" y="35719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482453" y="5813226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35719" y="53578"/>
                </a:lnTo>
                <a:lnTo>
                  <a:pt x="44649" y="71437"/>
                </a:lnTo>
                <a:lnTo>
                  <a:pt x="53578" y="80367"/>
                </a:lnTo>
                <a:lnTo>
                  <a:pt x="62508" y="89297"/>
                </a:lnTo>
                <a:lnTo>
                  <a:pt x="71438" y="98226"/>
                </a:lnTo>
                <a:lnTo>
                  <a:pt x="80367" y="116086"/>
                </a:lnTo>
                <a:lnTo>
                  <a:pt x="80367" y="125015"/>
                </a:lnTo>
                <a:lnTo>
                  <a:pt x="71438" y="133945"/>
                </a:lnTo>
                <a:lnTo>
                  <a:pt x="71438" y="133945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9" y="142875"/>
                </a:lnTo>
                <a:lnTo>
                  <a:pt x="35719" y="133945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634258" y="5643562"/>
            <a:ext cx="17860" cy="241102"/>
          </a:xfrm>
          <a:custGeom>
            <a:avLst/>
            <a:gdLst/>
            <a:ahLst/>
            <a:cxnLst/>
            <a:rect l="0" t="0" r="0" b="0"/>
            <a:pathLst>
              <a:path w="17860" h="241102">
                <a:moveTo>
                  <a:pt x="17859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589609" y="5768577"/>
            <a:ext cx="214314" cy="142876"/>
          </a:xfrm>
          <a:custGeom>
            <a:avLst/>
            <a:gdLst/>
            <a:ahLst/>
            <a:cxnLst/>
            <a:rect l="0" t="0" r="0" b="0"/>
            <a:pathLst>
              <a:path w="214314" h="142876">
                <a:moveTo>
                  <a:pt x="0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35719"/>
                </a:lnTo>
                <a:lnTo>
                  <a:pt x="80368" y="35719"/>
                </a:lnTo>
                <a:lnTo>
                  <a:pt x="89297" y="44649"/>
                </a:lnTo>
                <a:lnTo>
                  <a:pt x="107157" y="44649"/>
                </a:lnTo>
                <a:lnTo>
                  <a:pt x="125016" y="44649"/>
                </a:lnTo>
                <a:lnTo>
                  <a:pt x="133946" y="44649"/>
                </a:lnTo>
                <a:lnTo>
                  <a:pt x="151805" y="44649"/>
                </a:lnTo>
                <a:lnTo>
                  <a:pt x="169664" y="44649"/>
                </a:lnTo>
                <a:lnTo>
                  <a:pt x="178594" y="44649"/>
                </a:lnTo>
                <a:lnTo>
                  <a:pt x="187524" y="44649"/>
                </a:lnTo>
                <a:lnTo>
                  <a:pt x="196454" y="35719"/>
                </a:lnTo>
                <a:lnTo>
                  <a:pt x="205383" y="26789"/>
                </a:lnTo>
                <a:lnTo>
                  <a:pt x="205383" y="26789"/>
                </a:lnTo>
                <a:lnTo>
                  <a:pt x="214313" y="17860"/>
                </a:lnTo>
                <a:lnTo>
                  <a:pt x="214313" y="17860"/>
                </a:lnTo>
                <a:lnTo>
                  <a:pt x="21431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196454" y="0"/>
                </a:lnTo>
                <a:lnTo>
                  <a:pt x="187524" y="0"/>
                </a:lnTo>
                <a:lnTo>
                  <a:pt x="169664" y="8930"/>
                </a:lnTo>
                <a:lnTo>
                  <a:pt x="160735" y="17860"/>
                </a:lnTo>
                <a:lnTo>
                  <a:pt x="151805" y="26789"/>
                </a:lnTo>
                <a:lnTo>
                  <a:pt x="142875" y="44649"/>
                </a:lnTo>
                <a:lnTo>
                  <a:pt x="133946" y="53578"/>
                </a:lnTo>
                <a:lnTo>
                  <a:pt x="125016" y="71438"/>
                </a:lnTo>
                <a:lnTo>
                  <a:pt x="125016" y="89297"/>
                </a:lnTo>
                <a:lnTo>
                  <a:pt x="125016" y="98227"/>
                </a:lnTo>
                <a:lnTo>
                  <a:pt x="133946" y="116086"/>
                </a:lnTo>
                <a:lnTo>
                  <a:pt x="142875" y="125016"/>
                </a:lnTo>
                <a:lnTo>
                  <a:pt x="151805" y="133946"/>
                </a:lnTo>
                <a:lnTo>
                  <a:pt x="160735" y="142875"/>
                </a:lnTo>
                <a:lnTo>
                  <a:pt x="169664" y="142875"/>
                </a:lnTo>
                <a:lnTo>
                  <a:pt x="187524" y="142875"/>
                </a:lnTo>
                <a:lnTo>
                  <a:pt x="187524" y="142875"/>
                </a:lnTo>
                <a:lnTo>
                  <a:pt x="187524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830711" y="5750718"/>
            <a:ext cx="187524" cy="133946"/>
          </a:xfrm>
          <a:custGeom>
            <a:avLst/>
            <a:gdLst/>
            <a:ahLst/>
            <a:cxnLst/>
            <a:rect l="0" t="0" r="0" b="0"/>
            <a:pathLst>
              <a:path w="187524" h="133946">
                <a:moveTo>
                  <a:pt x="35719" y="71437"/>
                </a:moveTo>
                <a:lnTo>
                  <a:pt x="26789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17859" y="125016"/>
                </a:lnTo>
                <a:lnTo>
                  <a:pt x="26789" y="116086"/>
                </a:lnTo>
                <a:lnTo>
                  <a:pt x="35719" y="107156"/>
                </a:lnTo>
                <a:lnTo>
                  <a:pt x="44648" y="98227"/>
                </a:lnTo>
                <a:lnTo>
                  <a:pt x="53578" y="89297"/>
                </a:lnTo>
                <a:lnTo>
                  <a:pt x="62508" y="71437"/>
                </a:lnTo>
                <a:lnTo>
                  <a:pt x="71437" y="62508"/>
                </a:lnTo>
                <a:lnTo>
                  <a:pt x="80367" y="44648"/>
                </a:lnTo>
                <a:lnTo>
                  <a:pt x="89297" y="35719"/>
                </a:lnTo>
                <a:lnTo>
                  <a:pt x="98227" y="17859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  <a:lnTo>
                  <a:pt x="160734" y="0"/>
                </a:lnTo>
                <a:lnTo>
                  <a:pt x="169664" y="8930"/>
                </a:lnTo>
                <a:lnTo>
                  <a:pt x="178594" y="8930"/>
                </a:lnTo>
                <a:lnTo>
                  <a:pt x="187523" y="8930"/>
                </a:lnTo>
                <a:lnTo>
                  <a:pt x="187523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143250" y="5661421"/>
            <a:ext cx="8931" cy="241103"/>
          </a:xfrm>
          <a:custGeom>
            <a:avLst/>
            <a:gdLst/>
            <a:ahLst/>
            <a:cxnLst/>
            <a:rect l="0" t="0" r="0" b="0"/>
            <a:pathLst>
              <a:path w="8931" h="241103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214688" y="5857874"/>
            <a:ext cx="26790" cy="98228"/>
          </a:xfrm>
          <a:custGeom>
            <a:avLst/>
            <a:gdLst/>
            <a:ahLst/>
            <a:cxnLst/>
            <a:rect l="0" t="0" r="0" b="0"/>
            <a:pathLst>
              <a:path w="26790" h="98228">
                <a:moveTo>
                  <a:pt x="26789" y="0"/>
                </a:moveTo>
                <a:lnTo>
                  <a:pt x="17859" y="8930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268266" y="5723929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312914" y="5804296"/>
            <a:ext cx="80368" cy="133946"/>
          </a:xfrm>
          <a:custGeom>
            <a:avLst/>
            <a:gdLst/>
            <a:ahLst/>
            <a:cxnLst/>
            <a:rect l="0" t="0" r="0" b="0"/>
            <a:pathLst>
              <a:path w="80368" h="133946">
                <a:moveTo>
                  <a:pt x="44649" y="44649"/>
                </a:moveTo>
                <a:lnTo>
                  <a:pt x="44649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62508" y="53578"/>
                </a:lnTo>
                <a:lnTo>
                  <a:pt x="62508" y="53578"/>
                </a:lnTo>
                <a:lnTo>
                  <a:pt x="71438" y="44649"/>
                </a:lnTo>
                <a:lnTo>
                  <a:pt x="80367" y="44649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44649" y="125016"/>
                </a:lnTo>
                <a:lnTo>
                  <a:pt x="53578" y="133945"/>
                </a:lnTo>
                <a:lnTo>
                  <a:pt x="53578" y="133945"/>
                </a:lnTo>
                <a:lnTo>
                  <a:pt x="53578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429000" y="5831085"/>
            <a:ext cx="98228" cy="160736"/>
          </a:xfrm>
          <a:custGeom>
            <a:avLst/>
            <a:gdLst/>
            <a:ahLst/>
            <a:cxnLst/>
            <a:rect l="0" t="0" r="0" b="0"/>
            <a:pathLst>
              <a:path w="98228" h="160736">
                <a:moveTo>
                  <a:pt x="71438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62508" y="44649"/>
                </a:lnTo>
                <a:lnTo>
                  <a:pt x="71438" y="62508"/>
                </a:lnTo>
                <a:lnTo>
                  <a:pt x="71438" y="71438"/>
                </a:lnTo>
                <a:lnTo>
                  <a:pt x="80367" y="89297"/>
                </a:lnTo>
                <a:lnTo>
                  <a:pt x="89297" y="107156"/>
                </a:lnTo>
                <a:lnTo>
                  <a:pt x="98227" y="116086"/>
                </a:lnTo>
                <a:lnTo>
                  <a:pt x="98227" y="133945"/>
                </a:lnTo>
                <a:lnTo>
                  <a:pt x="98227" y="142875"/>
                </a:lnTo>
                <a:lnTo>
                  <a:pt x="98227" y="151805"/>
                </a:lnTo>
                <a:lnTo>
                  <a:pt x="98227" y="160735"/>
                </a:lnTo>
                <a:lnTo>
                  <a:pt x="98227" y="160735"/>
                </a:lnTo>
                <a:lnTo>
                  <a:pt x="89297" y="160735"/>
                </a:lnTo>
                <a:lnTo>
                  <a:pt x="80367" y="160735"/>
                </a:lnTo>
                <a:lnTo>
                  <a:pt x="80367" y="160735"/>
                </a:lnTo>
                <a:lnTo>
                  <a:pt x="71438" y="160735"/>
                </a:lnTo>
                <a:lnTo>
                  <a:pt x="53578" y="151805"/>
                </a:lnTo>
                <a:lnTo>
                  <a:pt x="44648" y="142875"/>
                </a:lnTo>
                <a:lnTo>
                  <a:pt x="35719" y="142875"/>
                </a:lnTo>
                <a:lnTo>
                  <a:pt x="26789" y="133945"/>
                </a:lnTo>
                <a:lnTo>
                  <a:pt x="26789" y="133945"/>
                </a:lnTo>
                <a:lnTo>
                  <a:pt x="17859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670102" y="5786437"/>
            <a:ext cx="1946672" cy="160735"/>
          </a:xfrm>
          <a:custGeom>
            <a:avLst/>
            <a:gdLst/>
            <a:ahLst/>
            <a:cxnLst/>
            <a:rect l="0" t="0" r="0" b="0"/>
            <a:pathLst>
              <a:path w="1946672" h="160735">
                <a:moveTo>
                  <a:pt x="0" y="133945"/>
                </a:moveTo>
                <a:lnTo>
                  <a:pt x="0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17859" y="142875"/>
                </a:lnTo>
                <a:lnTo>
                  <a:pt x="26789" y="151804"/>
                </a:lnTo>
                <a:lnTo>
                  <a:pt x="35718" y="151804"/>
                </a:lnTo>
                <a:lnTo>
                  <a:pt x="53578" y="151804"/>
                </a:lnTo>
                <a:lnTo>
                  <a:pt x="62507" y="160734"/>
                </a:lnTo>
                <a:lnTo>
                  <a:pt x="80367" y="160734"/>
                </a:lnTo>
                <a:lnTo>
                  <a:pt x="98226" y="160734"/>
                </a:lnTo>
                <a:lnTo>
                  <a:pt x="107156" y="160734"/>
                </a:lnTo>
                <a:lnTo>
                  <a:pt x="125015" y="160734"/>
                </a:lnTo>
                <a:lnTo>
                  <a:pt x="142875" y="160734"/>
                </a:lnTo>
                <a:lnTo>
                  <a:pt x="151804" y="160734"/>
                </a:lnTo>
                <a:lnTo>
                  <a:pt x="169664" y="160734"/>
                </a:lnTo>
                <a:lnTo>
                  <a:pt x="187523" y="151804"/>
                </a:lnTo>
                <a:lnTo>
                  <a:pt x="205382" y="151804"/>
                </a:lnTo>
                <a:lnTo>
                  <a:pt x="232171" y="142875"/>
                </a:lnTo>
                <a:lnTo>
                  <a:pt x="250031" y="133945"/>
                </a:lnTo>
                <a:lnTo>
                  <a:pt x="267890" y="133945"/>
                </a:lnTo>
                <a:lnTo>
                  <a:pt x="294679" y="125015"/>
                </a:lnTo>
                <a:lnTo>
                  <a:pt x="321468" y="116086"/>
                </a:lnTo>
                <a:lnTo>
                  <a:pt x="348257" y="107156"/>
                </a:lnTo>
                <a:lnTo>
                  <a:pt x="375046" y="107156"/>
                </a:lnTo>
                <a:lnTo>
                  <a:pt x="401836" y="98226"/>
                </a:lnTo>
                <a:lnTo>
                  <a:pt x="428625" y="89297"/>
                </a:lnTo>
                <a:lnTo>
                  <a:pt x="464343" y="89297"/>
                </a:lnTo>
                <a:lnTo>
                  <a:pt x="491132" y="80367"/>
                </a:lnTo>
                <a:lnTo>
                  <a:pt x="526851" y="80367"/>
                </a:lnTo>
                <a:lnTo>
                  <a:pt x="553640" y="71437"/>
                </a:lnTo>
                <a:lnTo>
                  <a:pt x="589359" y="71437"/>
                </a:lnTo>
                <a:lnTo>
                  <a:pt x="625078" y="62508"/>
                </a:lnTo>
                <a:lnTo>
                  <a:pt x="660796" y="62508"/>
                </a:lnTo>
                <a:lnTo>
                  <a:pt x="696515" y="62508"/>
                </a:lnTo>
                <a:lnTo>
                  <a:pt x="732234" y="62508"/>
                </a:lnTo>
                <a:lnTo>
                  <a:pt x="767953" y="62508"/>
                </a:lnTo>
                <a:lnTo>
                  <a:pt x="803671" y="62508"/>
                </a:lnTo>
                <a:lnTo>
                  <a:pt x="839390" y="62508"/>
                </a:lnTo>
                <a:lnTo>
                  <a:pt x="875109" y="62508"/>
                </a:lnTo>
                <a:lnTo>
                  <a:pt x="910828" y="53578"/>
                </a:lnTo>
                <a:lnTo>
                  <a:pt x="946546" y="53578"/>
                </a:lnTo>
                <a:lnTo>
                  <a:pt x="982265" y="53578"/>
                </a:lnTo>
                <a:lnTo>
                  <a:pt x="1017984" y="53578"/>
                </a:lnTo>
                <a:lnTo>
                  <a:pt x="1053703" y="53578"/>
                </a:lnTo>
                <a:lnTo>
                  <a:pt x="1089421" y="53578"/>
                </a:lnTo>
                <a:lnTo>
                  <a:pt x="1134070" y="53578"/>
                </a:lnTo>
                <a:lnTo>
                  <a:pt x="1169789" y="53578"/>
                </a:lnTo>
                <a:lnTo>
                  <a:pt x="1196578" y="53578"/>
                </a:lnTo>
                <a:lnTo>
                  <a:pt x="1232296" y="53578"/>
                </a:lnTo>
                <a:lnTo>
                  <a:pt x="1268015" y="44648"/>
                </a:lnTo>
                <a:lnTo>
                  <a:pt x="1294804" y="44648"/>
                </a:lnTo>
                <a:lnTo>
                  <a:pt x="1330523" y="44648"/>
                </a:lnTo>
                <a:lnTo>
                  <a:pt x="1357312" y="35718"/>
                </a:lnTo>
                <a:lnTo>
                  <a:pt x="1384101" y="35718"/>
                </a:lnTo>
                <a:lnTo>
                  <a:pt x="1419820" y="26789"/>
                </a:lnTo>
                <a:lnTo>
                  <a:pt x="1446609" y="26789"/>
                </a:lnTo>
                <a:lnTo>
                  <a:pt x="1482328" y="17859"/>
                </a:lnTo>
                <a:lnTo>
                  <a:pt x="1509117" y="17859"/>
                </a:lnTo>
                <a:lnTo>
                  <a:pt x="1535906" y="17859"/>
                </a:lnTo>
                <a:lnTo>
                  <a:pt x="1571625" y="8929"/>
                </a:lnTo>
                <a:lnTo>
                  <a:pt x="1598414" y="8929"/>
                </a:lnTo>
                <a:lnTo>
                  <a:pt x="1625203" y="0"/>
                </a:lnTo>
                <a:lnTo>
                  <a:pt x="1660921" y="0"/>
                </a:lnTo>
                <a:lnTo>
                  <a:pt x="1687711" y="0"/>
                </a:lnTo>
                <a:lnTo>
                  <a:pt x="1714500" y="0"/>
                </a:lnTo>
                <a:lnTo>
                  <a:pt x="1741289" y="0"/>
                </a:lnTo>
                <a:lnTo>
                  <a:pt x="1777007" y="0"/>
                </a:lnTo>
                <a:lnTo>
                  <a:pt x="1803796" y="0"/>
                </a:lnTo>
                <a:lnTo>
                  <a:pt x="1821656" y="0"/>
                </a:lnTo>
                <a:lnTo>
                  <a:pt x="1848445" y="0"/>
                </a:lnTo>
                <a:lnTo>
                  <a:pt x="1875234" y="0"/>
                </a:lnTo>
                <a:lnTo>
                  <a:pt x="1893093" y="0"/>
                </a:lnTo>
                <a:lnTo>
                  <a:pt x="1910953" y="0"/>
                </a:lnTo>
                <a:lnTo>
                  <a:pt x="1928812" y="8929"/>
                </a:lnTo>
                <a:lnTo>
                  <a:pt x="1937742" y="8929"/>
                </a:lnTo>
                <a:lnTo>
                  <a:pt x="1946671" y="8929"/>
                </a:lnTo>
                <a:lnTo>
                  <a:pt x="1946671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464969" y="5723929"/>
            <a:ext cx="241102" cy="187524"/>
          </a:xfrm>
          <a:custGeom>
            <a:avLst/>
            <a:gdLst/>
            <a:ahLst/>
            <a:cxnLst/>
            <a:rect l="0" t="0" r="0" b="0"/>
            <a:pathLst>
              <a:path w="241102" h="18752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4" y="17859"/>
                </a:lnTo>
                <a:lnTo>
                  <a:pt x="187523" y="17859"/>
                </a:lnTo>
                <a:lnTo>
                  <a:pt x="205383" y="26789"/>
                </a:lnTo>
                <a:lnTo>
                  <a:pt x="214312" y="35719"/>
                </a:lnTo>
                <a:lnTo>
                  <a:pt x="223242" y="44648"/>
                </a:lnTo>
                <a:lnTo>
                  <a:pt x="232172" y="53578"/>
                </a:lnTo>
                <a:lnTo>
                  <a:pt x="232172" y="62508"/>
                </a:lnTo>
                <a:lnTo>
                  <a:pt x="241101" y="71437"/>
                </a:lnTo>
                <a:lnTo>
                  <a:pt x="241101" y="80367"/>
                </a:lnTo>
                <a:lnTo>
                  <a:pt x="232172" y="89297"/>
                </a:lnTo>
                <a:lnTo>
                  <a:pt x="232172" y="98226"/>
                </a:lnTo>
                <a:lnTo>
                  <a:pt x="232172" y="116086"/>
                </a:lnTo>
                <a:lnTo>
                  <a:pt x="223242" y="116086"/>
                </a:lnTo>
                <a:lnTo>
                  <a:pt x="214312" y="125016"/>
                </a:lnTo>
                <a:lnTo>
                  <a:pt x="205383" y="133945"/>
                </a:lnTo>
                <a:lnTo>
                  <a:pt x="196453" y="142875"/>
                </a:lnTo>
                <a:lnTo>
                  <a:pt x="187523" y="151805"/>
                </a:lnTo>
                <a:lnTo>
                  <a:pt x="169664" y="151805"/>
                </a:lnTo>
                <a:lnTo>
                  <a:pt x="160734" y="160734"/>
                </a:lnTo>
                <a:lnTo>
                  <a:pt x="142875" y="169664"/>
                </a:lnTo>
                <a:lnTo>
                  <a:pt x="133945" y="178594"/>
                </a:lnTo>
                <a:lnTo>
                  <a:pt x="116086" y="187523"/>
                </a:lnTo>
                <a:lnTo>
                  <a:pt x="116086" y="187523"/>
                </a:lnTo>
                <a:lnTo>
                  <a:pt x="116086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285875" y="1946672"/>
            <a:ext cx="116087" cy="276821"/>
          </a:xfrm>
          <a:custGeom>
            <a:avLst/>
            <a:gdLst/>
            <a:ahLst/>
            <a:cxnLst/>
            <a:rect l="0" t="0" r="0" b="0"/>
            <a:pathLst>
              <a:path w="116087" h="276821">
                <a:moveTo>
                  <a:pt x="116086" y="0"/>
                </a:moveTo>
                <a:lnTo>
                  <a:pt x="107156" y="0"/>
                </a:lnTo>
                <a:lnTo>
                  <a:pt x="98227" y="8929"/>
                </a:lnTo>
                <a:lnTo>
                  <a:pt x="9822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62508" y="44648"/>
                </a:lnTo>
                <a:lnTo>
                  <a:pt x="53578" y="62507"/>
                </a:lnTo>
                <a:lnTo>
                  <a:pt x="44648" y="80367"/>
                </a:lnTo>
                <a:lnTo>
                  <a:pt x="35719" y="89297"/>
                </a:lnTo>
                <a:lnTo>
                  <a:pt x="26789" y="116086"/>
                </a:lnTo>
                <a:lnTo>
                  <a:pt x="17859" y="133945"/>
                </a:lnTo>
                <a:lnTo>
                  <a:pt x="8930" y="151804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8930" y="250031"/>
                </a:lnTo>
                <a:lnTo>
                  <a:pt x="17859" y="258961"/>
                </a:lnTo>
                <a:lnTo>
                  <a:pt x="26789" y="267890"/>
                </a:lnTo>
                <a:lnTo>
                  <a:pt x="35719" y="267890"/>
                </a:lnTo>
                <a:lnTo>
                  <a:pt x="53578" y="276820"/>
                </a:lnTo>
                <a:lnTo>
                  <a:pt x="62508" y="276820"/>
                </a:lnTo>
                <a:lnTo>
                  <a:pt x="71438" y="276820"/>
                </a:lnTo>
                <a:lnTo>
                  <a:pt x="80367" y="276820"/>
                </a:lnTo>
                <a:lnTo>
                  <a:pt x="80367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446609" y="2089547"/>
            <a:ext cx="178595" cy="98227"/>
          </a:xfrm>
          <a:custGeom>
            <a:avLst/>
            <a:gdLst/>
            <a:ahLst/>
            <a:cxnLst/>
            <a:rect l="0" t="0" r="0" b="0"/>
            <a:pathLst>
              <a:path w="178595" h="98227">
                <a:moveTo>
                  <a:pt x="17860" y="0"/>
                </a:moveTo>
                <a:lnTo>
                  <a:pt x="1786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17860" y="89297"/>
                </a:lnTo>
                <a:lnTo>
                  <a:pt x="17860" y="89297"/>
                </a:lnTo>
                <a:lnTo>
                  <a:pt x="26789" y="80367"/>
                </a:lnTo>
                <a:lnTo>
                  <a:pt x="35719" y="71437"/>
                </a:lnTo>
                <a:lnTo>
                  <a:pt x="35719" y="71437"/>
                </a:lnTo>
                <a:lnTo>
                  <a:pt x="53579" y="62507"/>
                </a:lnTo>
                <a:lnTo>
                  <a:pt x="53579" y="62507"/>
                </a:lnTo>
                <a:lnTo>
                  <a:pt x="53579" y="53578"/>
                </a:lnTo>
                <a:lnTo>
                  <a:pt x="62508" y="53578"/>
                </a:lnTo>
                <a:lnTo>
                  <a:pt x="62508" y="62507"/>
                </a:lnTo>
                <a:lnTo>
                  <a:pt x="62508" y="62507"/>
                </a:lnTo>
                <a:lnTo>
                  <a:pt x="62508" y="71437"/>
                </a:lnTo>
                <a:lnTo>
                  <a:pt x="62508" y="71437"/>
                </a:lnTo>
                <a:lnTo>
                  <a:pt x="62508" y="80367"/>
                </a:lnTo>
                <a:lnTo>
                  <a:pt x="62508" y="89297"/>
                </a:lnTo>
                <a:lnTo>
                  <a:pt x="62508" y="89297"/>
                </a:lnTo>
                <a:lnTo>
                  <a:pt x="71438" y="98226"/>
                </a:lnTo>
                <a:lnTo>
                  <a:pt x="80368" y="98226"/>
                </a:lnTo>
                <a:lnTo>
                  <a:pt x="89297" y="98226"/>
                </a:lnTo>
                <a:lnTo>
                  <a:pt x="98227" y="98226"/>
                </a:lnTo>
                <a:lnTo>
                  <a:pt x="107157" y="98226"/>
                </a:lnTo>
                <a:lnTo>
                  <a:pt x="116086" y="89297"/>
                </a:lnTo>
                <a:lnTo>
                  <a:pt x="125016" y="80367"/>
                </a:lnTo>
                <a:lnTo>
                  <a:pt x="133946" y="71437"/>
                </a:lnTo>
                <a:lnTo>
                  <a:pt x="142875" y="62507"/>
                </a:lnTo>
                <a:lnTo>
                  <a:pt x="151805" y="53578"/>
                </a:lnTo>
                <a:lnTo>
                  <a:pt x="160735" y="44648"/>
                </a:lnTo>
                <a:lnTo>
                  <a:pt x="169664" y="44648"/>
                </a:lnTo>
                <a:lnTo>
                  <a:pt x="169664" y="35718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43063" y="2098476"/>
            <a:ext cx="303610" cy="107158"/>
          </a:xfrm>
          <a:custGeom>
            <a:avLst/>
            <a:gdLst/>
            <a:ahLst/>
            <a:cxnLst/>
            <a:rect l="0" t="0" r="0" b="0"/>
            <a:pathLst>
              <a:path w="303610" h="107158">
                <a:moveTo>
                  <a:pt x="0" y="44649"/>
                </a:moveTo>
                <a:lnTo>
                  <a:pt x="8929" y="44649"/>
                </a:lnTo>
                <a:lnTo>
                  <a:pt x="892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8" y="44649"/>
                </a:lnTo>
                <a:lnTo>
                  <a:pt x="53578" y="44649"/>
                </a:lnTo>
                <a:lnTo>
                  <a:pt x="71437" y="44649"/>
                </a:lnTo>
                <a:lnTo>
                  <a:pt x="80367" y="44649"/>
                </a:lnTo>
                <a:lnTo>
                  <a:pt x="98226" y="35719"/>
                </a:lnTo>
                <a:lnTo>
                  <a:pt x="116085" y="35719"/>
                </a:lnTo>
                <a:lnTo>
                  <a:pt x="125015" y="26789"/>
                </a:lnTo>
                <a:lnTo>
                  <a:pt x="133945" y="17860"/>
                </a:lnTo>
                <a:lnTo>
                  <a:pt x="142875" y="17860"/>
                </a:lnTo>
                <a:lnTo>
                  <a:pt x="151804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16085" y="17860"/>
                </a:lnTo>
                <a:lnTo>
                  <a:pt x="98226" y="17860"/>
                </a:lnTo>
                <a:lnTo>
                  <a:pt x="89296" y="35719"/>
                </a:lnTo>
                <a:lnTo>
                  <a:pt x="80367" y="44649"/>
                </a:lnTo>
                <a:lnTo>
                  <a:pt x="62507" y="5357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80368"/>
                </a:lnTo>
                <a:lnTo>
                  <a:pt x="62507" y="89297"/>
                </a:lnTo>
                <a:lnTo>
                  <a:pt x="62507" y="98227"/>
                </a:lnTo>
                <a:lnTo>
                  <a:pt x="71437" y="98227"/>
                </a:lnTo>
                <a:lnTo>
                  <a:pt x="80367" y="98227"/>
                </a:lnTo>
                <a:lnTo>
                  <a:pt x="98226" y="107157"/>
                </a:lnTo>
                <a:lnTo>
                  <a:pt x="116085" y="98227"/>
                </a:lnTo>
                <a:lnTo>
                  <a:pt x="133945" y="98227"/>
                </a:lnTo>
                <a:lnTo>
                  <a:pt x="151804" y="98227"/>
                </a:lnTo>
                <a:lnTo>
                  <a:pt x="169664" y="89297"/>
                </a:lnTo>
                <a:lnTo>
                  <a:pt x="178593" y="89297"/>
                </a:lnTo>
                <a:lnTo>
                  <a:pt x="196453" y="80368"/>
                </a:lnTo>
                <a:lnTo>
                  <a:pt x="205382" y="71438"/>
                </a:lnTo>
                <a:lnTo>
                  <a:pt x="214312" y="62508"/>
                </a:lnTo>
                <a:lnTo>
                  <a:pt x="223242" y="53578"/>
                </a:lnTo>
                <a:lnTo>
                  <a:pt x="232171" y="44649"/>
                </a:lnTo>
                <a:lnTo>
                  <a:pt x="232171" y="35719"/>
                </a:lnTo>
                <a:lnTo>
                  <a:pt x="232171" y="3571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14312" y="26789"/>
                </a:lnTo>
                <a:lnTo>
                  <a:pt x="205382" y="26789"/>
                </a:lnTo>
                <a:lnTo>
                  <a:pt x="205382" y="35719"/>
                </a:lnTo>
                <a:lnTo>
                  <a:pt x="187523" y="35719"/>
                </a:lnTo>
                <a:lnTo>
                  <a:pt x="187523" y="44649"/>
                </a:lnTo>
                <a:lnTo>
                  <a:pt x="178593" y="5357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9664" y="71438"/>
                </a:lnTo>
                <a:lnTo>
                  <a:pt x="169664" y="71438"/>
                </a:lnTo>
                <a:lnTo>
                  <a:pt x="178593" y="71438"/>
                </a:lnTo>
                <a:lnTo>
                  <a:pt x="187523" y="71438"/>
                </a:lnTo>
                <a:lnTo>
                  <a:pt x="196453" y="71438"/>
                </a:lnTo>
                <a:lnTo>
                  <a:pt x="205382" y="71438"/>
                </a:lnTo>
                <a:lnTo>
                  <a:pt x="214312" y="62508"/>
                </a:lnTo>
                <a:lnTo>
                  <a:pt x="214312" y="62508"/>
                </a:lnTo>
                <a:lnTo>
                  <a:pt x="223242" y="62508"/>
                </a:lnTo>
                <a:lnTo>
                  <a:pt x="232171" y="53578"/>
                </a:lnTo>
                <a:lnTo>
                  <a:pt x="232171" y="53578"/>
                </a:lnTo>
                <a:lnTo>
                  <a:pt x="232171" y="6250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71438"/>
                </a:lnTo>
                <a:lnTo>
                  <a:pt x="250031" y="71438"/>
                </a:lnTo>
                <a:lnTo>
                  <a:pt x="258960" y="80368"/>
                </a:lnTo>
                <a:lnTo>
                  <a:pt x="267890" y="80368"/>
                </a:lnTo>
                <a:lnTo>
                  <a:pt x="267890" y="80368"/>
                </a:lnTo>
                <a:lnTo>
                  <a:pt x="276820" y="80368"/>
                </a:lnTo>
                <a:lnTo>
                  <a:pt x="285750" y="80368"/>
                </a:lnTo>
                <a:lnTo>
                  <a:pt x="294679" y="80368"/>
                </a:lnTo>
                <a:lnTo>
                  <a:pt x="303609" y="71438"/>
                </a:lnTo>
                <a:lnTo>
                  <a:pt x="303609" y="71438"/>
                </a:lnTo>
                <a:lnTo>
                  <a:pt x="303609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009180" y="1973461"/>
            <a:ext cx="17860" cy="250032"/>
          </a:xfrm>
          <a:custGeom>
            <a:avLst/>
            <a:gdLst/>
            <a:ahLst/>
            <a:cxnLst/>
            <a:rect l="0" t="0" r="0" b="0"/>
            <a:pathLst>
              <a:path w="17860" h="250032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33945"/>
                </a:lnTo>
                <a:lnTo>
                  <a:pt x="0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027039" y="2089547"/>
            <a:ext cx="125017" cy="80368"/>
          </a:xfrm>
          <a:custGeom>
            <a:avLst/>
            <a:gdLst/>
            <a:ahLst/>
            <a:cxnLst/>
            <a:rect l="0" t="0" r="0" b="0"/>
            <a:pathLst>
              <a:path w="125017" h="80368">
                <a:moveTo>
                  <a:pt x="2678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89297" y="71437"/>
                </a:lnTo>
                <a:lnTo>
                  <a:pt x="98227" y="7143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25016" y="62507"/>
                </a:lnTo>
                <a:lnTo>
                  <a:pt x="125016" y="625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169914" y="1937742"/>
            <a:ext cx="116087" cy="330399"/>
          </a:xfrm>
          <a:custGeom>
            <a:avLst/>
            <a:gdLst/>
            <a:ahLst/>
            <a:cxnLst/>
            <a:rect l="0" t="0" r="0" b="0"/>
            <a:pathLst>
              <a:path w="116087" h="330399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26789" y="62508"/>
                </a:lnTo>
                <a:lnTo>
                  <a:pt x="44649" y="80367"/>
                </a:lnTo>
                <a:lnTo>
                  <a:pt x="53578" y="98227"/>
                </a:lnTo>
                <a:lnTo>
                  <a:pt x="62508" y="125016"/>
                </a:lnTo>
                <a:lnTo>
                  <a:pt x="71438" y="142875"/>
                </a:lnTo>
                <a:lnTo>
                  <a:pt x="89297" y="169664"/>
                </a:lnTo>
                <a:lnTo>
                  <a:pt x="98227" y="187523"/>
                </a:lnTo>
                <a:lnTo>
                  <a:pt x="107156" y="205383"/>
                </a:lnTo>
                <a:lnTo>
                  <a:pt x="116086" y="232172"/>
                </a:lnTo>
                <a:lnTo>
                  <a:pt x="116086" y="250031"/>
                </a:lnTo>
                <a:lnTo>
                  <a:pt x="116086" y="267891"/>
                </a:lnTo>
                <a:lnTo>
                  <a:pt x="116086" y="285750"/>
                </a:lnTo>
                <a:lnTo>
                  <a:pt x="116086" y="294680"/>
                </a:lnTo>
                <a:lnTo>
                  <a:pt x="107156" y="312539"/>
                </a:lnTo>
                <a:lnTo>
                  <a:pt x="98227" y="330398"/>
                </a:lnTo>
                <a:lnTo>
                  <a:pt x="98227" y="330398"/>
                </a:lnTo>
                <a:lnTo>
                  <a:pt x="98227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759148" y="6063257"/>
            <a:ext cx="133947" cy="303610"/>
          </a:xfrm>
          <a:custGeom>
            <a:avLst/>
            <a:gdLst/>
            <a:ahLst/>
            <a:cxnLst/>
            <a:rect l="0" t="0" r="0" b="0"/>
            <a:pathLst>
              <a:path w="133947" h="303610">
                <a:moveTo>
                  <a:pt x="133946" y="0"/>
                </a:move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17859"/>
                </a:lnTo>
                <a:lnTo>
                  <a:pt x="107157" y="26789"/>
                </a:lnTo>
                <a:lnTo>
                  <a:pt x="89297" y="35719"/>
                </a:lnTo>
                <a:lnTo>
                  <a:pt x="80368" y="44648"/>
                </a:lnTo>
                <a:lnTo>
                  <a:pt x="71438" y="62508"/>
                </a:lnTo>
                <a:lnTo>
                  <a:pt x="53579" y="71438"/>
                </a:lnTo>
                <a:lnTo>
                  <a:pt x="44649" y="89297"/>
                </a:lnTo>
                <a:lnTo>
                  <a:pt x="26790" y="107156"/>
                </a:lnTo>
                <a:lnTo>
                  <a:pt x="1786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214313"/>
                </a:lnTo>
                <a:lnTo>
                  <a:pt x="17860" y="223242"/>
                </a:lnTo>
                <a:lnTo>
                  <a:pt x="26790" y="232172"/>
                </a:lnTo>
                <a:lnTo>
                  <a:pt x="35719" y="250031"/>
                </a:lnTo>
                <a:lnTo>
                  <a:pt x="44649" y="258961"/>
                </a:lnTo>
                <a:lnTo>
                  <a:pt x="53579" y="267891"/>
                </a:lnTo>
                <a:lnTo>
                  <a:pt x="71438" y="276820"/>
                </a:lnTo>
                <a:lnTo>
                  <a:pt x="80368" y="285750"/>
                </a:lnTo>
                <a:lnTo>
                  <a:pt x="89297" y="285750"/>
                </a:lnTo>
                <a:lnTo>
                  <a:pt x="98227" y="294680"/>
                </a:lnTo>
                <a:lnTo>
                  <a:pt x="107157" y="303609"/>
                </a:lnTo>
                <a:lnTo>
                  <a:pt x="107157" y="303609"/>
                </a:lnTo>
                <a:lnTo>
                  <a:pt x="107157" y="3036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937742" y="6170413"/>
            <a:ext cx="160736" cy="178595"/>
          </a:xfrm>
          <a:custGeom>
            <a:avLst/>
            <a:gdLst/>
            <a:ahLst/>
            <a:cxnLst/>
            <a:rect l="0" t="0" r="0" b="0"/>
            <a:pathLst>
              <a:path w="160736" h="178595">
                <a:moveTo>
                  <a:pt x="17860" y="0"/>
                </a:moveTo>
                <a:lnTo>
                  <a:pt x="1786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33946"/>
                </a:lnTo>
                <a:lnTo>
                  <a:pt x="17860" y="142875"/>
                </a:lnTo>
                <a:lnTo>
                  <a:pt x="17860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8" y="151805"/>
                </a:lnTo>
                <a:lnTo>
                  <a:pt x="62508" y="142875"/>
                </a:lnTo>
                <a:lnTo>
                  <a:pt x="71438" y="142875"/>
                </a:lnTo>
                <a:lnTo>
                  <a:pt x="71438" y="133946"/>
                </a:lnTo>
                <a:lnTo>
                  <a:pt x="80367" y="125016"/>
                </a:lnTo>
                <a:lnTo>
                  <a:pt x="89297" y="125016"/>
                </a:lnTo>
                <a:lnTo>
                  <a:pt x="8036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33946"/>
                </a:lnTo>
                <a:lnTo>
                  <a:pt x="89297" y="142875"/>
                </a:lnTo>
                <a:lnTo>
                  <a:pt x="98227" y="151805"/>
                </a:lnTo>
                <a:lnTo>
                  <a:pt x="98227" y="160735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16086" y="178594"/>
                </a:lnTo>
                <a:lnTo>
                  <a:pt x="125016" y="178594"/>
                </a:lnTo>
                <a:lnTo>
                  <a:pt x="125016" y="178594"/>
                </a:lnTo>
                <a:lnTo>
                  <a:pt x="133946" y="178594"/>
                </a:lnTo>
                <a:lnTo>
                  <a:pt x="133946" y="178594"/>
                </a:lnTo>
                <a:lnTo>
                  <a:pt x="142875" y="169664"/>
                </a:lnTo>
                <a:lnTo>
                  <a:pt x="142875" y="160735"/>
                </a:lnTo>
                <a:lnTo>
                  <a:pt x="142875" y="151805"/>
                </a:lnTo>
                <a:lnTo>
                  <a:pt x="151805" y="133946"/>
                </a:lnTo>
                <a:lnTo>
                  <a:pt x="151805" y="125016"/>
                </a:lnTo>
                <a:lnTo>
                  <a:pt x="151805" y="116086"/>
                </a:lnTo>
                <a:lnTo>
                  <a:pt x="160735" y="98227"/>
                </a:lnTo>
                <a:lnTo>
                  <a:pt x="160735" y="89297"/>
                </a:lnTo>
                <a:lnTo>
                  <a:pt x="151805" y="80367"/>
                </a:lnTo>
                <a:lnTo>
                  <a:pt x="151805" y="7143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160984" y="6241851"/>
            <a:ext cx="214314" cy="133946"/>
          </a:xfrm>
          <a:custGeom>
            <a:avLst/>
            <a:gdLst/>
            <a:ahLst/>
            <a:cxnLst/>
            <a:rect l="0" t="0" r="0" b="0"/>
            <a:pathLst>
              <a:path w="214314" h="133946">
                <a:moveTo>
                  <a:pt x="8930" y="35719"/>
                </a:moveTo>
                <a:lnTo>
                  <a:pt x="893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9" y="26789"/>
                </a:lnTo>
                <a:lnTo>
                  <a:pt x="53579" y="17859"/>
                </a:lnTo>
                <a:lnTo>
                  <a:pt x="53579" y="17859"/>
                </a:lnTo>
                <a:lnTo>
                  <a:pt x="53579" y="8929"/>
                </a:lnTo>
                <a:lnTo>
                  <a:pt x="44649" y="8929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107156"/>
                </a:lnTo>
                <a:lnTo>
                  <a:pt x="53579" y="107156"/>
                </a:lnTo>
                <a:lnTo>
                  <a:pt x="62508" y="107156"/>
                </a:lnTo>
                <a:lnTo>
                  <a:pt x="80368" y="107156"/>
                </a:lnTo>
                <a:lnTo>
                  <a:pt x="89297" y="98226"/>
                </a:lnTo>
                <a:lnTo>
                  <a:pt x="98227" y="89297"/>
                </a:lnTo>
                <a:lnTo>
                  <a:pt x="107157" y="80367"/>
                </a:lnTo>
                <a:lnTo>
                  <a:pt x="116086" y="71437"/>
                </a:lnTo>
                <a:lnTo>
                  <a:pt x="125016" y="6250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07157" y="44648"/>
                </a:lnTo>
                <a:lnTo>
                  <a:pt x="107157" y="53578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71437"/>
                </a:lnTo>
                <a:lnTo>
                  <a:pt x="107157" y="80367"/>
                </a:lnTo>
                <a:lnTo>
                  <a:pt x="107157" y="8929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25016" y="98226"/>
                </a:lnTo>
                <a:lnTo>
                  <a:pt x="133946" y="98226"/>
                </a:lnTo>
                <a:lnTo>
                  <a:pt x="133946" y="89297"/>
                </a:lnTo>
                <a:lnTo>
                  <a:pt x="142875" y="89297"/>
                </a:lnTo>
                <a:lnTo>
                  <a:pt x="151805" y="89297"/>
                </a:lnTo>
                <a:lnTo>
                  <a:pt x="151805" y="80367"/>
                </a:lnTo>
                <a:lnTo>
                  <a:pt x="160735" y="80367"/>
                </a:lnTo>
                <a:lnTo>
                  <a:pt x="160735" y="71437"/>
                </a:lnTo>
                <a:lnTo>
                  <a:pt x="160735" y="71437"/>
                </a:lnTo>
                <a:lnTo>
                  <a:pt x="160735" y="71437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71437"/>
                </a:lnTo>
                <a:lnTo>
                  <a:pt x="169664" y="71437"/>
                </a:lnTo>
                <a:lnTo>
                  <a:pt x="169664" y="8036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78594" y="98226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96454" y="125015"/>
                </a:lnTo>
                <a:lnTo>
                  <a:pt x="205383" y="133945"/>
                </a:lnTo>
                <a:lnTo>
                  <a:pt x="214313" y="133945"/>
                </a:lnTo>
                <a:lnTo>
                  <a:pt x="214313" y="133945"/>
                </a:lnTo>
                <a:lnTo>
                  <a:pt x="214313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482453" y="6116835"/>
            <a:ext cx="17861" cy="232173"/>
          </a:xfrm>
          <a:custGeom>
            <a:avLst/>
            <a:gdLst/>
            <a:ahLst/>
            <a:cxnLst/>
            <a:rect l="0" t="0" r="0" b="0"/>
            <a:pathLst>
              <a:path w="17861" h="232173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96453"/>
                </a:lnTo>
                <a:lnTo>
                  <a:pt x="17860" y="205383"/>
                </a:lnTo>
                <a:lnTo>
                  <a:pt x="17860" y="223242"/>
                </a:lnTo>
                <a:lnTo>
                  <a:pt x="17860" y="232172"/>
                </a:lnTo>
                <a:lnTo>
                  <a:pt x="17860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500313" y="6215062"/>
            <a:ext cx="116086" cy="151805"/>
          </a:xfrm>
          <a:custGeom>
            <a:avLst/>
            <a:gdLst/>
            <a:ahLst/>
            <a:cxnLst/>
            <a:rect l="0" t="0" r="0" b="0"/>
            <a:pathLst>
              <a:path w="116086" h="151805">
                <a:moveTo>
                  <a:pt x="80367" y="0"/>
                </a:move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35718" y="107156"/>
                </a:lnTo>
                <a:lnTo>
                  <a:pt x="44648" y="116086"/>
                </a:lnTo>
                <a:lnTo>
                  <a:pt x="62507" y="125015"/>
                </a:lnTo>
                <a:lnTo>
                  <a:pt x="71437" y="133945"/>
                </a:lnTo>
                <a:lnTo>
                  <a:pt x="80367" y="133945"/>
                </a:lnTo>
                <a:lnTo>
                  <a:pt x="89296" y="14287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16085" y="151804"/>
                </a:lnTo>
                <a:lnTo>
                  <a:pt x="116085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696766" y="6045398"/>
            <a:ext cx="62508" cy="312540"/>
          </a:xfrm>
          <a:custGeom>
            <a:avLst/>
            <a:gdLst/>
            <a:ahLst/>
            <a:cxnLst/>
            <a:rect l="0" t="0" r="0" b="0"/>
            <a:pathLst>
              <a:path w="62508" h="31254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26789" y="80367"/>
                </a:lnTo>
                <a:lnTo>
                  <a:pt x="35718" y="98226"/>
                </a:lnTo>
                <a:lnTo>
                  <a:pt x="44648" y="116086"/>
                </a:lnTo>
                <a:lnTo>
                  <a:pt x="53578" y="142875"/>
                </a:lnTo>
                <a:lnTo>
                  <a:pt x="53578" y="169664"/>
                </a:lnTo>
                <a:lnTo>
                  <a:pt x="62507" y="196453"/>
                </a:lnTo>
                <a:lnTo>
                  <a:pt x="62507" y="223242"/>
                </a:lnTo>
                <a:lnTo>
                  <a:pt x="53578" y="250031"/>
                </a:lnTo>
                <a:lnTo>
                  <a:pt x="53578" y="267890"/>
                </a:lnTo>
                <a:lnTo>
                  <a:pt x="44648" y="285750"/>
                </a:lnTo>
                <a:lnTo>
                  <a:pt x="44648" y="303609"/>
                </a:lnTo>
                <a:lnTo>
                  <a:pt x="35718" y="312539"/>
                </a:lnTo>
                <a:lnTo>
                  <a:pt x="35718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152555" y="2625328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8929" y="71438"/>
                </a:moveTo>
                <a:lnTo>
                  <a:pt x="8929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25016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51805"/>
                </a:lnTo>
                <a:lnTo>
                  <a:pt x="26789" y="151805"/>
                </a:lnTo>
                <a:lnTo>
                  <a:pt x="35718" y="151805"/>
                </a:lnTo>
                <a:lnTo>
                  <a:pt x="35718" y="160735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51805"/>
                </a:lnTo>
                <a:lnTo>
                  <a:pt x="53578" y="151805"/>
                </a:lnTo>
                <a:lnTo>
                  <a:pt x="53578" y="142875"/>
                </a:lnTo>
                <a:lnTo>
                  <a:pt x="62508" y="133945"/>
                </a:lnTo>
                <a:lnTo>
                  <a:pt x="62508" y="133945"/>
                </a:lnTo>
                <a:lnTo>
                  <a:pt x="71437" y="116086"/>
                </a:lnTo>
                <a:lnTo>
                  <a:pt x="71437" y="107156"/>
                </a:lnTo>
                <a:lnTo>
                  <a:pt x="80367" y="98227"/>
                </a:lnTo>
                <a:lnTo>
                  <a:pt x="89297" y="89297"/>
                </a:lnTo>
                <a:lnTo>
                  <a:pt x="89297" y="80367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62508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8"/>
                </a:lnTo>
                <a:lnTo>
                  <a:pt x="98226" y="80367"/>
                </a:lnTo>
                <a:lnTo>
                  <a:pt x="98226" y="89297"/>
                </a:lnTo>
                <a:lnTo>
                  <a:pt x="98226" y="98227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25016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107156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25015" y="133945"/>
                </a:lnTo>
                <a:lnTo>
                  <a:pt x="125015" y="125016"/>
                </a:lnTo>
                <a:lnTo>
                  <a:pt x="133945" y="116086"/>
                </a:lnTo>
                <a:lnTo>
                  <a:pt x="133945" y="107156"/>
                </a:lnTo>
                <a:lnTo>
                  <a:pt x="142875" y="89297"/>
                </a:lnTo>
                <a:lnTo>
                  <a:pt x="142875" y="80367"/>
                </a:lnTo>
                <a:lnTo>
                  <a:pt x="151804" y="71438"/>
                </a:lnTo>
                <a:lnTo>
                  <a:pt x="160734" y="53578"/>
                </a:lnTo>
                <a:lnTo>
                  <a:pt x="160734" y="44649"/>
                </a:lnTo>
                <a:lnTo>
                  <a:pt x="160734" y="3571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9664" y="1786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375797" y="2687836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78594" y="8930"/>
                </a:lnTo>
                <a:lnTo>
                  <a:pt x="187523" y="17859"/>
                </a:lnTo>
                <a:lnTo>
                  <a:pt x="187523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509742" y="2669977"/>
            <a:ext cx="125017" cy="71438"/>
          </a:xfrm>
          <a:custGeom>
            <a:avLst/>
            <a:gdLst/>
            <a:ahLst/>
            <a:cxnLst/>
            <a:rect l="0" t="0" r="0" b="0"/>
            <a:pathLst>
              <a:path w="125017" h="71438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6" y="3571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25016" y="35718"/>
                </a:lnTo>
                <a:lnTo>
                  <a:pt x="125016" y="44648"/>
                </a:lnTo>
                <a:lnTo>
                  <a:pt x="116086" y="44648"/>
                </a:lnTo>
                <a:lnTo>
                  <a:pt x="107156" y="53578"/>
                </a:lnTo>
                <a:lnTo>
                  <a:pt x="107156" y="53578"/>
                </a:lnTo>
                <a:lnTo>
                  <a:pt x="98227" y="62507"/>
                </a:lnTo>
                <a:lnTo>
                  <a:pt x="89297" y="62507"/>
                </a:lnTo>
                <a:lnTo>
                  <a:pt x="71438" y="62507"/>
                </a:lnTo>
                <a:lnTo>
                  <a:pt x="62508" y="62507"/>
                </a:lnTo>
                <a:lnTo>
                  <a:pt x="53578" y="71437"/>
                </a:lnTo>
                <a:lnTo>
                  <a:pt x="44649" y="71437"/>
                </a:lnTo>
                <a:lnTo>
                  <a:pt x="44649" y="71437"/>
                </a:lnTo>
                <a:lnTo>
                  <a:pt x="3571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715125" y="2643188"/>
            <a:ext cx="26790" cy="125016"/>
          </a:xfrm>
          <a:custGeom>
            <a:avLst/>
            <a:gdLst/>
            <a:ahLst/>
            <a:cxnLst/>
            <a:rect l="0" t="0" r="0" b="0"/>
            <a:pathLst>
              <a:path w="26790" h="12501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62507"/>
                </a:lnTo>
                <a:lnTo>
                  <a:pt x="8930" y="80367"/>
                </a:lnTo>
                <a:lnTo>
                  <a:pt x="893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0" y="11608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706195" y="2580680"/>
            <a:ext cx="178595" cy="35719"/>
          </a:xfrm>
          <a:custGeom>
            <a:avLst/>
            <a:gdLst/>
            <a:ahLst/>
            <a:cxnLst/>
            <a:rect l="0" t="0" r="0" b="0"/>
            <a:pathLst>
              <a:path w="178595" h="35719">
                <a:moveTo>
                  <a:pt x="0" y="35718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8929"/>
                </a:lnTo>
                <a:lnTo>
                  <a:pt x="169664" y="8929"/>
                </a:lnTo>
                <a:lnTo>
                  <a:pt x="178594" y="8929"/>
                </a:lnTo>
                <a:lnTo>
                  <a:pt x="178594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741914" y="2705695"/>
            <a:ext cx="98228" cy="1"/>
          </a:xfrm>
          <a:custGeom>
            <a:avLst/>
            <a:gdLst/>
            <a:ahLst/>
            <a:cxnLst/>
            <a:rect l="0" t="0" r="0" b="0"/>
            <a:pathLst>
              <a:path w="9822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732984" y="2759273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0715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938117" y="2250281"/>
            <a:ext cx="803673" cy="366118"/>
          </a:xfrm>
          <a:custGeom>
            <a:avLst/>
            <a:gdLst/>
            <a:ahLst/>
            <a:cxnLst/>
            <a:rect l="0" t="0" r="0" b="0"/>
            <a:pathLst>
              <a:path w="803673" h="366118">
                <a:moveTo>
                  <a:pt x="0" y="366117"/>
                </a:move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48258"/>
                </a:lnTo>
                <a:lnTo>
                  <a:pt x="8930" y="348258"/>
                </a:lnTo>
                <a:lnTo>
                  <a:pt x="8930" y="348258"/>
                </a:lnTo>
                <a:lnTo>
                  <a:pt x="17860" y="339328"/>
                </a:lnTo>
                <a:lnTo>
                  <a:pt x="26789" y="330399"/>
                </a:lnTo>
                <a:lnTo>
                  <a:pt x="35719" y="330399"/>
                </a:lnTo>
                <a:lnTo>
                  <a:pt x="35719" y="321469"/>
                </a:lnTo>
                <a:lnTo>
                  <a:pt x="44649" y="321469"/>
                </a:lnTo>
                <a:lnTo>
                  <a:pt x="53578" y="312539"/>
                </a:lnTo>
                <a:lnTo>
                  <a:pt x="62508" y="303610"/>
                </a:lnTo>
                <a:lnTo>
                  <a:pt x="71438" y="303610"/>
                </a:lnTo>
                <a:lnTo>
                  <a:pt x="80367" y="294680"/>
                </a:lnTo>
                <a:lnTo>
                  <a:pt x="89297" y="285750"/>
                </a:lnTo>
                <a:lnTo>
                  <a:pt x="107156" y="276821"/>
                </a:lnTo>
                <a:lnTo>
                  <a:pt x="116086" y="267891"/>
                </a:lnTo>
                <a:lnTo>
                  <a:pt x="125016" y="258961"/>
                </a:lnTo>
                <a:lnTo>
                  <a:pt x="142875" y="250032"/>
                </a:lnTo>
                <a:lnTo>
                  <a:pt x="151805" y="241102"/>
                </a:lnTo>
                <a:lnTo>
                  <a:pt x="169664" y="241102"/>
                </a:lnTo>
                <a:lnTo>
                  <a:pt x="178594" y="232172"/>
                </a:lnTo>
                <a:lnTo>
                  <a:pt x="196453" y="223242"/>
                </a:lnTo>
                <a:lnTo>
                  <a:pt x="205383" y="214313"/>
                </a:lnTo>
                <a:lnTo>
                  <a:pt x="223242" y="205383"/>
                </a:lnTo>
                <a:lnTo>
                  <a:pt x="232172" y="196453"/>
                </a:lnTo>
                <a:lnTo>
                  <a:pt x="241102" y="187523"/>
                </a:lnTo>
                <a:lnTo>
                  <a:pt x="258961" y="178594"/>
                </a:lnTo>
                <a:lnTo>
                  <a:pt x="276821" y="169664"/>
                </a:lnTo>
                <a:lnTo>
                  <a:pt x="294680" y="160734"/>
                </a:lnTo>
                <a:lnTo>
                  <a:pt x="312539" y="151805"/>
                </a:lnTo>
                <a:lnTo>
                  <a:pt x="330399" y="142875"/>
                </a:lnTo>
                <a:lnTo>
                  <a:pt x="339328" y="133945"/>
                </a:lnTo>
                <a:lnTo>
                  <a:pt x="357188" y="125016"/>
                </a:lnTo>
                <a:lnTo>
                  <a:pt x="375047" y="116086"/>
                </a:lnTo>
                <a:lnTo>
                  <a:pt x="392906" y="107156"/>
                </a:lnTo>
                <a:lnTo>
                  <a:pt x="410766" y="98227"/>
                </a:lnTo>
                <a:lnTo>
                  <a:pt x="428625" y="89297"/>
                </a:lnTo>
                <a:lnTo>
                  <a:pt x="455414" y="80367"/>
                </a:lnTo>
                <a:lnTo>
                  <a:pt x="473274" y="71438"/>
                </a:lnTo>
                <a:lnTo>
                  <a:pt x="491133" y="71438"/>
                </a:lnTo>
                <a:lnTo>
                  <a:pt x="508992" y="62508"/>
                </a:lnTo>
                <a:lnTo>
                  <a:pt x="526852" y="53578"/>
                </a:lnTo>
                <a:lnTo>
                  <a:pt x="544711" y="44648"/>
                </a:lnTo>
                <a:lnTo>
                  <a:pt x="562571" y="44648"/>
                </a:lnTo>
                <a:lnTo>
                  <a:pt x="580430" y="35719"/>
                </a:lnTo>
                <a:lnTo>
                  <a:pt x="598289" y="35719"/>
                </a:lnTo>
                <a:lnTo>
                  <a:pt x="616149" y="26789"/>
                </a:lnTo>
                <a:lnTo>
                  <a:pt x="634008" y="26789"/>
                </a:lnTo>
                <a:lnTo>
                  <a:pt x="642938" y="17859"/>
                </a:lnTo>
                <a:lnTo>
                  <a:pt x="669727" y="17859"/>
                </a:lnTo>
                <a:lnTo>
                  <a:pt x="687586" y="17859"/>
                </a:lnTo>
                <a:lnTo>
                  <a:pt x="696516" y="8930"/>
                </a:lnTo>
                <a:lnTo>
                  <a:pt x="714375" y="8930"/>
                </a:lnTo>
                <a:lnTo>
                  <a:pt x="732235" y="8930"/>
                </a:lnTo>
                <a:lnTo>
                  <a:pt x="741164" y="8930"/>
                </a:lnTo>
                <a:lnTo>
                  <a:pt x="750094" y="8930"/>
                </a:lnTo>
                <a:lnTo>
                  <a:pt x="767953" y="8930"/>
                </a:lnTo>
                <a:lnTo>
                  <a:pt x="776883" y="8930"/>
                </a:lnTo>
                <a:lnTo>
                  <a:pt x="785813" y="8930"/>
                </a:lnTo>
                <a:lnTo>
                  <a:pt x="794742" y="0"/>
                </a:lnTo>
                <a:lnTo>
                  <a:pt x="803672" y="0"/>
                </a:lnTo>
                <a:lnTo>
                  <a:pt x="803672" y="0"/>
                </a:lnTo>
                <a:lnTo>
                  <a:pt x="80367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5598914" y="2205633"/>
            <a:ext cx="205384" cy="187524"/>
          </a:xfrm>
          <a:custGeom>
            <a:avLst/>
            <a:gdLst/>
            <a:ahLst/>
            <a:cxnLst/>
            <a:rect l="0" t="0" r="0" b="0"/>
            <a:pathLst>
              <a:path w="205384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71438" y="17859"/>
                </a:lnTo>
                <a:lnTo>
                  <a:pt x="89297" y="17859"/>
                </a:lnTo>
                <a:lnTo>
                  <a:pt x="107156" y="26789"/>
                </a:lnTo>
                <a:lnTo>
                  <a:pt x="125016" y="26789"/>
                </a:lnTo>
                <a:lnTo>
                  <a:pt x="133945" y="35718"/>
                </a:lnTo>
                <a:lnTo>
                  <a:pt x="151805" y="44648"/>
                </a:lnTo>
                <a:lnTo>
                  <a:pt x="169664" y="44648"/>
                </a:lnTo>
                <a:lnTo>
                  <a:pt x="178594" y="53578"/>
                </a:lnTo>
                <a:lnTo>
                  <a:pt x="187524" y="53578"/>
                </a:lnTo>
                <a:lnTo>
                  <a:pt x="196453" y="62507"/>
                </a:lnTo>
                <a:lnTo>
                  <a:pt x="205383" y="71437"/>
                </a:lnTo>
                <a:lnTo>
                  <a:pt x="205383" y="71437"/>
                </a:lnTo>
                <a:lnTo>
                  <a:pt x="205383" y="80367"/>
                </a:lnTo>
                <a:lnTo>
                  <a:pt x="196453" y="98226"/>
                </a:lnTo>
                <a:lnTo>
                  <a:pt x="196453" y="98226"/>
                </a:lnTo>
                <a:lnTo>
                  <a:pt x="187524" y="107156"/>
                </a:lnTo>
                <a:lnTo>
                  <a:pt x="178594" y="116086"/>
                </a:lnTo>
                <a:lnTo>
                  <a:pt x="169664" y="125015"/>
                </a:lnTo>
                <a:lnTo>
                  <a:pt x="151805" y="133945"/>
                </a:lnTo>
                <a:lnTo>
                  <a:pt x="142875" y="142875"/>
                </a:lnTo>
                <a:lnTo>
                  <a:pt x="125016" y="151804"/>
                </a:lnTo>
                <a:lnTo>
                  <a:pt x="116086" y="160734"/>
                </a:lnTo>
                <a:lnTo>
                  <a:pt x="98227" y="160734"/>
                </a:lnTo>
                <a:lnTo>
                  <a:pt x="80367" y="169664"/>
                </a:lnTo>
                <a:lnTo>
                  <a:pt x="71438" y="169664"/>
                </a:lnTo>
                <a:lnTo>
                  <a:pt x="62508" y="178593"/>
                </a:lnTo>
                <a:lnTo>
                  <a:pt x="53578" y="178593"/>
                </a:lnTo>
                <a:lnTo>
                  <a:pt x="53578" y="178593"/>
                </a:lnTo>
                <a:lnTo>
                  <a:pt x="53578" y="187523"/>
                </a:lnTo>
                <a:lnTo>
                  <a:pt x="53578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831086" y="2169914"/>
            <a:ext cx="946548" cy="401837"/>
          </a:xfrm>
          <a:custGeom>
            <a:avLst/>
            <a:gdLst/>
            <a:ahLst/>
            <a:cxnLst/>
            <a:rect l="0" t="0" r="0" b="0"/>
            <a:pathLst>
              <a:path w="946548" h="401837">
                <a:moveTo>
                  <a:pt x="0" y="401836"/>
                </a:move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  <a:lnTo>
                  <a:pt x="0" y="392906"/>
                </a:lnTo>
                <a:lnTo>
                  <a:pt x="0" y="392906"/>
                </a:lnTo>
                <a:lnTo>
                  <a:pt x="8930" y="383977"/>
                </a:lnTo>
                <a:lnTo>
                  <a:pt x="17859" y="383977"/>
                </a:lnTo>
                <a:lnTo>
                  <a:pt x="17859" y="375047"/>
                </a:lnTo>
                <a:lnTo>
                  <a:pt x="26789" y="366117"/>
                </a:lnTo>
                <a:lnTo>
                  <a:pt x="35719" y="357188"/>
                </a:lnTo>
                <a:lnTo>
                  <a:pt x="44648" y="357188"/>
                </a:lnTo>
                <a:lnTo>
                  <a:pt x="44648" y="348258"/>
                </a:lnTo>
                <a:lnTo>
                  <a:pt x="53578" y="339328"/>
                </a:lnTo>
                <a:lnTo>
                  <a:pt x="62508" y="330399"/>
                </a:lnTo>
                <a:lnTo>
                  <a:pt x="71437" y="321469"/>
                </a:lnTo>
                <a:lnTo>
                  <a:pt x="80367" y="321469"/>
                </a:lnTo>
                <a:lnTo>
                  <a:pt x="89297" y="312539"/>
                </a:lnTo>
                <a:lnTo>
                  <a:pt x="98227" y="303609"/>
                </a:lnTo>
                <a:lnTo>
                  <a:pt x="107156" y="294680"/>
                </a:lnTo>
                <a:lnTo>
                  <a:pt x="116086" y="285750"/>
                </a:lnTo>
                <a:lnTo>
                  <a:pt x="125016" y="276820"/>
                </a:lnTo>
                <a:lnTo>
                  <a:pt x="133945" y="267890"/>
                </a:lnTo>
                <a:lnTo>
                  <a:pt x="142875" y="258961"/>
                </a:lnTo>
                <a:lnTo>
                  <a:pt x="160734" y="241101"/>
                </a:lnTo>
                <a:lnTo>
                  <a:pt x="169664" y="241101"/>
                </a:lnTo>
                <a:lnTo>
                  <a:pt x="178594" y="232172"/>
                </a:lnTo>
                <a:lnTo>
                  <a:pt x="187523" y="223242"/>
                </a:lnTo>
                <a:lnTo>
                  <a:pt x="205383" y="214312"/>
                </a:lnTo>
                <a:lnTo>
                  <a:pt x="214312" y="205383"/>
                </a:lnTo>
                <a:lnTo>
                  <a:pt x="232172" y="196453"/>
                </a:lnTo>
                <a:lnTo>
                  <a:pt x="241102" y="187523"/>
                </a:lnTo>
                <a:lnTo>
                  <a:pt x="250031" y="178594"/>
                </a:lnTo>
                <a:lnTo>
                  <a:pt x="267891" y="169664"/>
                </a:lnTo>
                <a:lnTo>
                  <a:pt x="276820" y="160734"/>
                </a:lnTo>
                <a:lnTo>
                  <a:pt x="294680" y="160734"/>
                </a:lnTo>
                <a:lnTo>
                  <a:pt x="303609" y="151805"/>
                </a:lnTo>
                <a:lnTo>
                  <a:pt x="321469" y="142875"/>
                </a:lnTo>
                <a:lnTo>
                  <a:pt x="339328" y="133945"/>
                </a:lnTo>
                <a:lnTo>
                  <a:pt x="348258" y="133945"/>
                </a:lnTo>
                <a:lnTo>
                  <a:pt x="366117" y="125015"/>
                </a:lnTo>
                <a:lnTo>
                  <a:pt x="383977" y="116086"/>
                </a:lnTo>
                <a:lnTo>
                  <a:pt x="401836" y="116086"/>
                </a:lnTo>
                <a:lnTo>
                  <a:pt x="410766" y="107156"/>
                </a:lnTo>
                <a:lnTo>
                  <a:pt x="428625" y="107156"/>
                </a:lnTo>
                <a:lnTo>
                  <a:pt x="446484" y="98226"/>
                </a:lnTo>
                <a:lnTo>
                  <a:pt x="464344" y="89297"/>
                </a:lnTo>
                <a:lnTo>
                  <a:pt x="482203" y="89297"/>
                </a:lnTo>
                <a:lnTo>
                  <a:pt x="491133" y="80367"/>
                </a:lnTo>
                <a:lnTo>
                  <a:pt x="508992" y="80367"/>
                </a:lnTo>
                <a:lnTo>
                  <a:pt x="526852" y="71437"/>
                </a:lnTo>
                <a:lnTo>
                  <a:pt x="544711" y="71437"/>
                </a:lnTo>
                <a:lnTo>
                  <a:pt x="562570" y="62508"/>
                </a:lnTo>
                <a:lnTo>
                  <a:pt x="580430" y="62508"/>
                </a:lnTo>
                <a:lnTo>
                  <a:pt x="598289" y="53578"/>
                </a:lnTo>
                <a:lnTo>
                  <a:pt x="616148" y="53578"/>
                </a:lnTo>
                <a:lnTo>
                  <a:pt x="634008" y="53578"/>
                </a:lnTo>
                <a:lnTo>
                  <a:pt x="642937" y="44648"/>
                </a:lnTo>
                <a:lnTo>
                  <a:pt x="660797" y="44648"/>
                </a:lnTo>
                <a:lnTo>
                  <a:pt x="678656" y="35719"/>
                </a:lnTo>
                <a:lnTo>
                  <a:pt x="687586" y="35719"/>
                </a:lnTo>
                <a:lnTo>
                  <a:pt x="705445" y="35719"/>
                </a:lnTo>
                <a:lnTo>
                  <a:pt x="723305" y="26789"/>
                </a:lnTo>
                <a:lnTo>
                  <a:pt x="741164" y="26789"/>
                </a:lnTo>
                <a:lnTo>
                  <a:pt x="759023" y="26789"/>
                </a:lnTo>
                <a:lnTo>
                  <a:pt x="776883" y="26789"/>
                </a:lnTo>
                <a:lnTo>
                  <a:pt x="794742" y="17859"/>
                </a:lnTo>
                <a:lnTo>
                  <a:pt x="803672" y="17859"/>
                </a:lnTo>
                <a:lnTo>
                  <a:pt x="821531" y="17859"/>
                </a:lnTo>
                <a:lnTo>
                  <a:pt x="839391" y="8930"/>
                </a:lnTo>
                <a:lnTo>
                  <a:pt x="848320" y="8930"/>
                </a:lnTo>
                <a:lnTo>
                  <a:pt x="866180" y="8930"/>
                </a:lnTo>
                <a:lnTo>
                  <a:pt x="875109" y="8930"/>
                </a:lnTo>
                <a:lnTo>
                  <a:pt x="892969" y="8930"/>
                </a:lnTo>
                <a:lnTo>
                  <a:pt x="901898" y="8930"/>
                </a:lnTo>
                <a:lnTo>
                  <a:pt x="910828" y="0"/>
                </a:lnTo>
                <a:lnTo>
                  <a:pt x="919758" y="0"/>
                </a:lnTo>
                <a:lnTo>
                  <a:pt x="928687" y="0"/>
                </a:lnTo>
                <a:lnTo>
                  <a:pt x="937617" y="0"/>
                </a:lnTo>
                <a:lnTo>
                  <a:pt x="937617" y="0"/>
                </a:lnTo>
                <a:lnTo>
                  <a:pt x="946547" y="0"/>
                </a:lnTo>
                <a:lnTo>
                  <a:pt x="94654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563320" y="2125265"/>
            <a:ext cx="205384" cy="160736"/>
          </a:xfrm>
          <a:custGeom>
            <a:avLst/>
            <a:gdLst/>
            <a:ahLst/>
            <a:cxnLst/>
            <a:rect l="0" t="0" r="0" b="0"/>
            <a:pathLst>
              <a:path w="205384" h="160736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17860"/>
                </a:lnTo>
                <a:lnTo>
                  <a:pt x="116086" y="17860"/>
                </a:lnTo>
                <a:lnTo>
                  <a:pt x="133946" y="17860"/>
                </a:lnTo>
                <a:lnTo>
                  <a:pt x="151805" y="26789"/>
                </a:lnTo>
                <a:lnTo>
                  <a:pt x="160735" y="35719"/>
                </a:lnTo>
                <a:lnTo>
                  <a:pt x="178594" y="35719"/>
                </a:lnTo>
                <a:lnTo>
                  <a:pt x="187524" y="44649"/>
                </a:lnTo>
                <a:lnTo>
                  <a:pt x="196453" y="44649"/>
                </a:lnTo>
                <a:lnTo>
                  <a:pt x="196453" y="53579"/>
                </a:lnTo>
                <a:lnTo>
                  <a:pt x="205383" y="62508"/>
                </a:lnTo>
                <a:lnTo>
                  <a:pt x="205383" y="71438"/>
                </a:lnTo>
                <a:lnTo>
                  <a:pt x="196453" y="80368"/>
                </a:lnTo>
                <a:lnTo>
                  <a:pt x="196453" y="89297"/>
                </a:lnTo>
                <a:lnTo>
                  <a:pt x="196453" y="98227"/>
                </a:lnTo>
                <a:lnTo>
                  <a:pt x="187524" y="107157"/>
                </a:lnTo>
                <a:lnTo>
                  <a:pt x="178594" y="116086"/>
                </a:lnTo>
                <a:lnTo>
                  <a:pt x="160735" y="125016"/>
                </a:lnTo>
                <a:lnTo>
                  <a:pt x="151805" y="133946"/>
                </a:lnTo>
                <a:lnTo>
                  <a:pt x="142875" y="133946"/>
                </a:lnTo>
                <a:lnTo>
                  <a:pt x="133946" y="142875"/>
                </a:lnTo>
                <a:lnTo>
                  <a:pt x="125016" y="151805"/>
                </a:lnTo>
                <a:lnTo>
                  <a:pt x="116086" y="151805"/>
                </a:lnTo>
                <a:lnTo>
                  <a:pt x="107157" y="160735"/>
                </a:lnTo>
                <a:lnTo>
                  <a:pt x="98227" y="160735"/>
                </a:lnTo>
                <a:lnTo>
                  <a:pt x="98227" y="160735"/>
                </a:lnTo>
                <a:lnTo>
                  <a:pt x="89297" y="160735"/>
                </a:lnTo>
                <a:lnTo>
                  <a:pt x="89297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741914" y="2071687"/>
            <a:ext cx="973337" cy="410767"/>
          </a:xfrm>
          <a:custGeom>
            <a:avLst/>
            <a:gdLst/>
            <a:ahLst/>
            <a:cxnLst/>
            <a:rect l="0" t="0" r="0" b="0"/>
            <a:pathLst>
              <a:path w="973337" h="410767">
                <a:moveTo>
                  <a:pt x="0" y="410766"/>
                </a:move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  <a:lnTo>
                  <a:pt x="0" y="392907"/>
                </a:lnTo>
                <a:lnTo>
                  <a:pt x="8930" y="392907"/>
                </a:lnTo>
                <a:lnTo>
                  <a:pt x="8930" y="383977"/>
                </a:lnTo>
                <a:lnTo>
                  <a:pt x="17859" y="383977"/>
                </a:lnTo>
                <a:lnTo>
                  <a:pt x="26789" y="375047"/>
                </a:lnTo>
                <a:lnTo>
                  <a:pt x="26789" y="366117"/>
                </a:lnTo>
                <a:lnTo>
                  <a:pt x="35719" y="366117"/>
                </a:lnTo>
                <a:lnTo>
                  <a:pt x="44649" y="357188"/>
                </a:lnTo>
                <a:lnTo>
                  <a:pt x="53578" y="348258"/>
                </a:lnTo>
                <a:lnTo>
                  <a:pt x="62508" y="339328"/>
                </a:lnTo>
                <a:lnTo>
                  <a:pt x="71438" y="339328"/>
                </a:lnTo>
                <a:lnTo>
                  <a:pt x="80367" y="330399"/>
                </a:lnTo>
                <a:lnTo>
                  <a:pt x="89297" y="330399"/>
                </a:lnTo>
                <a:lnTo>
                  <a:pt x="98227" y="321469"/>
                </a:lnTo>
                <a:lnTo>
                  <a:pt x="107156" y="312539"/>
                </a:lnTo>
                <a:lnTo>
                  <a:pt x="116086" y="312539"/>
                </a:lnTo>
                <a:lnTo>
                  <a:pt x="125016" y="303610"/>
                </a:lnTo>
                <a:lnTo>
                  <a:pt x="142875" y="294680"/>
                </a:lnTo>
                <a:lnTo>
                  <a:pt x="151805" y="285750"/>
                </a:lnTo>
                <a:lnTo>
                  <a:pt x="160734" y="276821"/>
                </a:lnTo>
                <a:lnTo>
                  <a:pt x="178594" y="276821"/>
                </a:lnTo>
                <a:lnTo>
                  <a:pt x="187524" y="267891"/>
                </a:lnTo>
                <a:lnTo>
                  <a:pt x="205383" y="258961"/>
                </a:lnTo>
                <a:lnTo>
                  <a:pt x="214313" y="250032"/>
                </a:lnTo>
                <a:lnTo>
                  <a:pt x="223242" y="250032"/>
                </a:lnTo>
                <a:lnTo>
                  <a:pt x="241102" y="241102"/>
                </a:lnTo>
                <a:lnTo>
                  <a:pt x="250031" y="232172"/>
                </a:lnTo>
                <a:lnTo>
                  <a:pt x="258961" y="223242"/>
                </a:lnTo>
                <a:lnTo>
                  <a:pt x="276820" y="214313"/>
                </a:lnTo>
                <a:lnTo>
                  <a:pt x="294680" y="205383"/>
                </a:lnTo>
                <a:lnTo>
                  <a:pt x="303609" y="196453"/>
                </a:lnTo>
                <a:lnTo>
                  <a:pt x="321469" y="187524"/>
                </a:lnTo>
                <a:lnTo>
                  <a:pt x="339328" y="178594"/>
                </a:lnTo>
                <a:lnTo>
                  <a:pt x="348258" y="178594"/>
                </a:lnTo>
                <a:lnTo>
                  <a:pt x="366117" y="169664"/>
                </a:lnTo>
                <a:lnTo>
                  <a:pt x="383977" y="160735"/>
                </a:lnTo>
                <a:lnTo>
                  <a:pt x="392906" y="151805"/>
                </a:lnTo>
                <a:lnTo>
                  <a:pt x="410766" y="151805"/>
                </a:lnTo>
                <a:lnTo>
                  <a:pt x="428625" y="142875"/>
                </a:lnTo>
                <a:lnTo>
                  <a:pt x="446484" y="133946"/>
                </a:lnTo>
                <a:lnTo>
                  <a:pt x="464344" y="125016"/>
                </a:lnTo>
                <a:lnTo>
                  <a:pt x="482203" y="125016"/>
                </a:lnTo>
                <a:lnTo>
                  <a:pt x="500063" y="116086"/>
                </a:lnTo>
                <a:lnTo>
                  <a:pt x="517922" y="107157"/>
                </a:lnTo>
                <a:lnTo>
                  <a:pt x="535781" y="98227"/>
                </a:lnTo>
                <a:lnTo>
                  <a:pt x="544711" y="98227"/>
                </a:lnTo>
                <a:lnTo>
                  <a:pt x="562570" y="89297"/>
                </a:lnTo>
                <a:lnTo>
                  <a:pt x="580430" y="80367"/>
                </a:lnTo>
                <a:lnTo>
                  <a:pt x="598289" y="80367"/>
                </a:lnTo>
                <a:lnTo>
                  <a:pt x="616149" y="71438"/>
                </a:lnTo>
                <a:lnTo>
                  <a:pt x="634008" y="62508"/>
                </a:lnTo>
                <a:lnTo>
                  <a:pt x="651867" y="62508"/>
                </a:lnTo>
                <a:lnTo>
                  <a:pt x="669727" y="53578"/>
                </a:lnTo>
                <a:lnTo>
                  <a:pt x="687586" y="53578"/>
                </a:lnTo>
                <a:lnTo>
                  <a:pt x="705445" y="44649"/>
                </a:lnTo>
                <a:lnTo>
                  <a:pt x="723305" y="44649"/>
                </a:lnTo>
                <a:lnTo>
                  <a:pt x="741164" y="44649"/>
                </a:lnTo>
                <a:lnTo>
                  <a:pt x="759024" y="35719"/>
                </a:lnTo>
                <a:lnTo>
                  <a:pt x="776883" y="35719"/>
                </a:lnTo>
                <a:lnTo>
                  <a:pt x="785813" y="26789"/>
                </a:lnTo>
                <a:lnTo>
                  <a:pt x="803672" y="26789"/>
                </a:lnTo>
                <a:lnTo>
                  <a:pt x="821531" y="17860"/>
                </a:lnTo>
                <a:lnTo>
                  <a:pt x="839391" y="17860"/>
                </a:lnTo>
                <a:lnTo>
                  <a:pt x="857250" y="17860"/>
                </a:lnTo>
                <a:lnTo>
                  <a:pt x="875109" y="17860"/>
                </a:lnTo>
                <a:lnTo>
                  <a:pt x="884039" y="17860"/>
                </a:lnTo>
                <a:lnTo>
                  <a:pt x="901899" y="8930"/>
                </a:lnTo>
                <a:lnTo>
                  <a:pt x="910828" y="8930"/>
                </a:lnTo>
                <a:lnTo>
                  <a:pt x="928688" y="8930"/>
                </a:lnTo>
                <a:lnTo>
                  <a:pt x="937617" y="0"/>
                </a:lnTo>
                <a:lnTo>
                  <a:pt x="946547" y="0"/>
                </a:lnTo>
                <a:lnTo>
                  <a:pt x="955477" y="0"/>
                </a:lnTo>
                <a:lnTo>
                  <a:pt x="964406" y="0"/>
                </a:lnTo>
                <a:lnTo>
                  <a:pt x="973336" y="0"/>
                </a:lnTo>
                <a:lnTo>
                  <a:pt x="97333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536656" y="2018109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17860"/>
                </a:lnTo>
                <a:lnTo>
                  <a:pt x="89297" y="17860"/>
                </a:lnTo>
                <a:lnTo>
                  <a:pt x="107157" y="26789"/>
                </a:lnTo>
                <a:lnTo>
                  <a:pt x="125016" y="26789"/>
                </a:lnTo>
                <a:lnTo>
                  <a:pt x="133946" y="35719"/>
                </a:lnTo>
                <a:lnTo>
                  <a:pt x="151805" y="44649"/>
                </a:lnTo>
                <a:lnTo>
                  <a:pt x="160735" y="44649"/>
                </a:lnTo>
                <a:lnTo>
                  <a:pt x="169664" y="5357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71438"/>
                </a:lnTo>
                <a:lnTo>
                  <a:pt x="178594" y="71438"/>
                </a:lnTo>
                <a:lnTo>
                  <a:pt x="178594" y="80367"/>
                </a:lnTo>
                <a:lnTo>
                  <a:pt x="169664" y="89297"/>
                </a:lnTo>
                <a:lnTo>
                  <a:pt x="160735" y="98227"/>
                </a:lnTo>
                <a:lnTo>
                  <a:pt x="151805" y="98227"/>
                </a:lnTo>
                <a:lnTo>
                  <a:pt x="142875" y="107156"/>
                </a:lnTo>
                <a:lnTo>
                  <a:pt x="125016" y="107156"/>
                </a:lnTo>
                <a:lnTo>
                  <a:pt x="116086" y="116086"/>
                </a:lnTo>
                <a:lnTo>
                  <a:pt x="98227" y="116086"/>
                </a:lnTo>
                <a:lnTo>
                  <a:pt x="89297" y="125016"/>
                </a:lnTo>
                <a:lnTo>
                  <a:pt x="80367" y="125016"/>
                </a:lnTo>
                <a:lnTo>
                  <a:pt x="71438" y="133945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9" y="142875"/>
                </a:lnTo>
                <a:lnTo>
                  <a:pt x="44649" y="142875"/>
                </a:lnTo>
                <a:lnTo>
                  <a:pt x="44649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5188148" y="4607718"/>
            <a:ext cx="562572" cy="401838"/>
          </a:xfrm>
          <a:custGeom>
            <a:avLst/>
            <a:gdLst/>
            <a:ahLst/>
            <a:cxnLst/>
            <a:rect l="0" t="0" r="0" b="0"/>
            <a:pathLst>
              <a:path w="562572" h="401838">
                <a:moveTo>
                  <a:pt x="8930" y="401837"/>
                </a:moveTo>
                <a:lnTo>
                  <a:pt x="8930" y="401837"/>
                </a:lnTo>
                <a:lnTo>
                  <a:pt x="0" y="401837"/>
                </a:lnTo>
                <a:lnTo>
                  <a:pt x="8930" y="401837"/>
                </a:lnTo>
                <a:lnTo>
                  <a:pt x="8930" y="401837"/>
                </a:lnTo>
                <a:lnTo>
                  <a:pt x="8930" y="392907"/>
                </a:lnTo>
                <a:lnTo>
                  <a:pt x="8930" y="392907"/>
                </a:lnTo>
                <a:lnTo>
                  <a:pt x="8930" y="392907"/>
                </a:lnTo>
                <a:lnTo>
                  <a:pt x="8930" y="383977"/>
                </a:lnTo>
                <a:lnTo>
                  <a:pt x="8930" y="383977"/>
                </a:lnTo>
                <a:lnTo>
                  <a:pt x="17860" y="375048"/>
                </a:lnTo>
                <a:lnTo>
                  <a:pt x="17860" y="366118"/>
                </a:lnTo>
                <a:lnTo>
                  <a:pt x="26790" y="357188"/>
                </a:lnTo>
                <a:lnTo>
                  <a:pt x="35719" y="348259"/>
                </a:lnTo>
                <a:lnTo>
                  <a:pt x="44649" y="339329"/>
                </a:lnTo>
                <a:lnTo>
                  <a:pt x="53579" y="330399"/>
                </a:lnTo>
                <a:lnTo>
                  <a:pt x="62508" y="312540"/>
                </a:lnTo>
                <a:lnTo>
                  <a:pt x="80368" y="303610"/>
                </a:lnTo>
                <a:lnTo>
                  <a:pt x="89297" y="294680"/>
                </a:lnTo>
                <a:lnTo>
                  <a:pt x="107157" y="276821"/>
                </a:lnTo>
                <a:lnTo>
                  <a:pt x="116086" y="258961"/>
                </a:lnTo>
                <a:lnTo>
                  <a:pt x="133946" y="241102"/>
                </a:lnTo>
                <a:lnTo>
                  <a:pt x="151805" y="232172"/>
                </a:lnTo>
                <a:lnTo>
                  <a:pt x="169665" y="214313"/>
                </a:lnTo>
                <a:lnTo>
                  <a:pt x="178594" y="196453"/>
                </a:lnTo>
                <a:lnTo>
                  <a:pt x="196454" y="187524"/>
                </a:lnTo>
                <a:lnTo>
                  <a:pt x="214313" y="169664"/>
                </a:lnTo>
                <a:lnTo>
                  <a:pt x="223243" y="160735"/>
                </a:lnTo>
                <a:lnTo>
                  <a:pt x="241102" y="142875"/>
                </a:lnTo>
                <a:lnTo>
                  <a:pt x="258961" y="125016"/>
                </a:lnTo>
                <a:lnTo>
                  <a:pt x="276821" y="116086"/>
                </a:lnTo>
                <a:lnTo>
                  <a:pt x="294680" y="107157"/>
                </a:lnTo>
                <a:lnTo>
                  <a:pt x="312540" y="89297"/>
                </a:lnTo>
                <a:lnTo>
                  <a:pt x="330399" y="80368"/>
                </a:lnTo>
                <a:lnTo>
                  <a:pt x="348258" y="71438"/>
                </a:lnTo>
                <a:lnTo>
                  <a:pt x="366118" y="62508"/>
                </a:lnTo>
                <a:lnTo>
                  <a:pt x="383977" y="53578"/>
                </a:lnTo>
                <a:lnTo>
                  <a:pt x="401836" y="44649"/>
                </a:lnTo>
                <a:lnTo>
                  <a:pt x="428625" y="44649"/>
                </a:lnTo>
                <a:lnTo>
                  <a:pt x="437555" y="35719"/>
                </a:lnTo>
                <a:lnTo>
                  <a:pt x="455415" y="26789"/>
                </a:lnTo>
                <a:lnTo>
                  <a:pt x="473274" y="26789"/>
                </a:lnTo>
                <a:lnTo>
                  <a:pt x="482204" y="17860"/>
                </a:lnTo>
                <a:lnTo>
                  <a:pt x="500063" y="17860"/>
                </a:lnTo>
                <a:lnTo>
                  <a:pt x="508993" y="8930"/>
                </a:lnTo>
                <a:lnTo>
                  <a:pt x="517922" y="8930"/>
                </a:lnTo>
                <a:lnTo>
                  <a:pt x="535782" y="0"/>
                </a:lnTo>
                <a:lnTo>
                  <a:pt x="544711" y="0"/>
                </a:lnTo>
                <a:lnTo>
                  <a:pt x="553641" y="0"/>
                </a:lnTo>
                <a:lnTo>
                  <a:pt x="562571" y="0"/>
                </a:lnTo>
                <a:lnTo>
                  <a:pt x="56257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5509617" y="4572000"/>
            <a:ext cx="294681" cy="125016"/>
          </a:xfrm>
          <a:custGeom>
            <a:avLst/>
            <a:gdLst/>
            <a:ahLst/>
            <a:cxnLst/>
            <a:rect l="0" t="0" r="0" b="0"/>
            <a:pathLst>
              <a:path w="294681" h="125016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5357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0"/>
                </a:lnTo>
                <a:lnTo>
                  <a:pt x="214313" y="0"/>
                </a:lnTo>
                <a:lnTo>
                  <a:pt x="232172" y="0"/>
                </a:lnTo>
                <a:lnTo>
                  <a:pt x="250031" y="0"/>
                </a:lnTo>
                <a:lnTo>
                  <a:pt x="267891" y="8929"/>
                </a:lnTo>
                <a:lnTo>
                  <a:pt x="276821" y="8929"/>
                </a:lnTo>
                <a:lnTo>
                  <a:pt x="285750" y="8929"/>
                </a:lnTo>
                <a:lnTo>
                  <a:pt x="294680" y="8929"/>
                </a:lnTo>
                <a:lnTo>
                  <a:pt x="294680" y="8929"/>
                </a:lnTo>
                <a:lnTo>
                  <a:pt x="294680" y="17859"/>
                </a:lnTo>
                <a:lnTo>
                  <a:pt x="294680" y="26789"/>
                </a:lnTo>
                <a:lnTo>
                  <a:pt x="294680" y="26789"/>
                </a:lnTo>
                <a:lnTo>
                  <a:pt x="294680" y="35718"/>
                </a:lnTo>
                <a:lnTo>
                  <a:pt x="294680" y="44648"/>
                </a:lnTo>
                <a:lnTo>
                  <a:pt x="285750" y="53578"/>
                </a:lnTo>
                <a:lnTo>
                  <a:pt x="276821" y="62507"/>
                </a:lnTo>
                <a:lnTo>
                  <a:pt x="267891" y="62507"/>
                </a:lnTo>
                <a:lnTo>
                  <a:pt x="267891" y="80367"/>
                </a:lnTo>
                <a:lnTo>
                  <a:pt x="258961" y="89296"/>
                </a:lnTo>
                <a:lnTo>
                  <a:pt x="250031" y="89296"/>
                </a:lnTo>
                <a:lnTo>
                  <a:pt x="250031" y="98226"/>
                </a:lnTo>
                <a:lnTo>
                  <a:pt x="241102" y="107156"/>
                </a:lnTo>
                <a:lnTo>
                  <a:pt x="232172" y="116086"/>
                </a:lnTo>
                <a:lnTo>
                  <a:pt x="232172" y="116086"/>
                </a:lnTo>
                <a:lnTo>
                  <a:pt x="232172" y="125015"/>
                </a:lnTo>
                <a:lnTo>
                  <a:pt x="232172" y="125015"/>
                </a:lnTo>
                <a:lnTo>
                  <a:pt x="232172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857875" y="4616648"/>
            <a:ext cx="634009" cy="491134"/>
          </a:xfrm>
          <a:custGeom>
            <a:avLst/>
            <a:gdLst/>
            <a:ahLst/>
            <a:cxnLst/>
            <a:rect l="0" t="0" r="0" b="0"/>
            <a:pathLst>
              <a:path w="634009" h="491134">
                <a:moveTo>
                  <a:pt x="8930" y="491133"/>
                </a:moveTo>
                <a:lnTo>
                  <a:pt x="8930" y="491133"/>
                </a:lnTo>
                <a:lnTo>
                  <a:pt x="0" y="491133"/>
                </a:lnTo>
                <a:lnTo>
                  <a:pt x="0" y="482204"/>
                </a:lnTo>
                <a:lnTo>
                  <a:pt x="0" y="482204"/>
                </a:lnTo>
                <a:lnTo>
                  <a:pt x="0" y="473274"/>
                </a:lnTo>
                <a:lnTo>
                  <a:pt x="8930" y="464344"/>
                </a:lnTo>
                <a:lnTo>
                  <a:pt x="8930" y="455415"/>
                </a:lnTo>
                <a:lnTo>
                  <a:pt x="17859" y="446485"/>
                </a:lnTo>
                <a:lnTo>
                  <a:pt x="26789" y="428625"/>
                </a:lnTo>
                <a:lnTo>
                  <a:pt x="26789" y="410766"/>
                </a:lnTo>
                <a:lnTo>
                  <a:pt x="35719" y="401836"/>
                </a:lnTo>
                <a:lnTo>
                  <a:pt x="44648" y="383977"/>
                </a:lnTo>
                <a:lnTo>
                  <a:pt x="53578" y="366118"/>
                </a:lnTo>
                <a:lnTo>
                  <a:pt x="71438" y="348258"/>
                </a:lnTo>
                <a:lnTo>
                  <a:pt x="80367" y="339329"/>
                </a:lnTo>
                <a:lnTo>
                  <a:pt x="89297" y="312540"/>
                </a:lnTo>
                <a:lnTo>
                  <a:pt x="98227" y="303610"/>
                </a:lnTo>
                <a:lnTo>
                  <a:pt x="116086" y="285750"/>
                </a:lnTo>
                <a:lnTo>
                  <a:pt x="125016" y="267891"/>
                </a:lnTo>
                <a:lnTo>
                  <a:pt x="142875" y="250031"/>
                </a:lnTo>
                <a:lnTo>
                  <a:pt x="151805" y="232172"/>
                </a:lnTo>
                <a:lnTo>
                  <a:pt x="160734" y="223242"/>
                </a:lnTo>
                <a:lnTo>
                  <a:pt x="178594" y="205383"/>
                </a:lnTo>
                <a:lnTo>
                  <a:pt x="196453" y="196453"/>
                </a:lnTo>
                <a:lnTo>
                  <a:pt x="214313" y="178594"/>
                </a:lnTo>
                <a:lnTo>
                  <a:pt x="232172" y="160734"/>
                </a:lnTo>
                <a:lnTo>
                  <a:pt x="250031" y="151805"/>
                </a:lnTo>
                <a:lnTo>
                  <a:pt x="258961" y="133945"/>
                </a:lnTo>
                <a:lnTo>
                  <a:pt x="285750" y="125016"/>
                </a:lnTo>
                <a:lnTo>
                  <a:pt x="303609" y="107156"/>
                </a:lnTo>
                <a:lnTo>
                  <a:pt x="321469" y="98227"/>
                </a:lnTo>
                <a:lnTo>
                  <a:pt x="339328" y="89297"/>
                </a:lnTo>
                <a:lnTo>
                  <a:pt x="357188" y="80367"/>
                </a:lnTo>
                <a:lnTo>
                  <a:pt x="375047" y="71438"/>
                </a:lnTo>
                <a:lnTo>
                  <a:pt x="401836" y="62508"/>
                </a:lnTo>
                <a:lnTo>
                  <a:pt x="419695" y="53578"/>
                </a:lnTo>
                <a:lnTo>
                  <a:pt x="437555" y="44648"/>
                </a:lnTo>
                <a:lnTo>
                  <a:pt x="464344" y="44648"/>
                </a:lnTo>
                <a:lnTo>
                  <a:pt x="482203" y="35719"/>
                </a:lnTo>
                <a:lnTo>
                  <a:pt x="500063" y="26789"/>
                </a:lnTo>
                <a:lnTo>
                  <a:pt x="526852" y="17859"/>
                </a:lnTo>
                <a:lnTo>
                  <a:pt x="544711" y="17859"/>
                </a:lnTo>
                <a:lnTo>
                  <a:pt x="562570" y="17859"/>
                </a:lnTo>
                <a:lnTo>
                  <a:pt x="580430" y="8930"/>
                </a:lnTo>
                <a:lnTo>
                  <a:pt x="598289" y="8930"/>
                </a:lnTo>
                <a:lnTo>
                  <a:pt x="607219" y="0"/>
                </a:lnTo>
                <a:lnTo>
                  <a:pt x="625078" y="0"/>
                </a:lnTo>
                <a:lnTo>
                  <a:pt x="634008" y="0"/>
                </a:lnTo>
                <a:lnTo>
                  <a:pt x="634008" y="0"/>
                </a:lnTo>
                <a:lnTo>
                  <a:pt x="63400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6241852" y="4572000"/>
            <a:ext cx="276821" cy="142876"/>
          </a:xfrm>
          <a:custGeom>
            <a:avLst/>
            <a:gdLst/>
            <a:ahLst/>
            <a:cxnLst/>
            <a:rect l="0" t="0" r="0" b="0"/>
            <a:pathLst>
              <a:path w="276821" h="142876">
                <a:moveTo>
                  <a:pt x="8929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3" y="0"/>
                </a:lnTo>
                <a:lnTo>
                  <a:pt x="196453" y="8929"/>
                </a:lnTo>
                <a:lnTo>
                  <a:pt x="214312" y="8929"/>
                </a:lnTo>
                <a:lnTo>
                  <a:pt x="232171" y="17859"/>
                </a:lnTo>
                <a:lnTo>
                  <a:pt x="241101" y="17859"/>
                </a:lnTo>
                <a:lnTo>
                  <a:pt x="250031" y="26789"/>
                </a:lnTo>
                <a:lnTo>
                  <a:pt x="258961" y="35718"/>
                </a:lnTo>
                <a:lnTo>
                  <a:pt x="267890" y="44648"/>
                </a:lnTo>
                <a:lnTo>
                  <a:pt x="267890" y="44648"/>
                </a:lnTo>
                <a:lnTo>
                  <a:pt x="276820" y="53578"/>
                </a:lnTo>
                <a:lnTo>
                  <a:pt x="276820" y="62507"/>
                </a:lnTo>
                <a:lnTo>
                  <a:pt x="276820" y="71437"/>
                </a:lnTo>
                <a:lnTo>
                  <a:pt x="276820" y="80367"/>
                </a:lnTo>
                <a:lnTo>
                  <a:pt x="267890" y="89296"/>
                </a:lnTo>
                <a:lnTo>
                  <a:pt x="258961" y="98226"/>
                </a:lnTo>
                <a:lnTo>
                  <a:pt x="250031" y="107156"/>
                </a:lnTo>
                <a:lnTo>
                  <a:pt x="241101" y="116086"/>
                </a:lnTo>
                <a:lnTo>
                  <a:pt x="232171" y="116086"/>
                </a:lnTo>
                <a:lnTo>
                  <a:pt x="223242" y="125015"/>
                </a:lnTo>
                <a:lnTo>
                  <a:pt x="214312" y="133945"/>
                </a:lnTo>
                <a:lnTo>
                  <a:pt x="214312" y="133945"/>
                </a:lnTo>
                <a:lnTo>
                  <a:pt x="214312" y="142875"/>
                </a:lnTo>
                <a:lnTo>
                  <a:pt x="214312" y="142875"/>
                </a:lnTo>
                <a:lnTo>
                  <a:pt x="214312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6402586" y="4652367"/>
            <a:ext cx="642938" cy="526853"/>
          </a:xfrm>
          <a:custGeom>
            <a:avLst/>
            <a:gdLst/>
            <a:ahLst/>
            <a:cxnLst/>
            <a:rect l="0" t="0" r="0" b="0"/>
            <a:pathLst>
              <a:path w="642938" h="526853">
                <a:moveTo>
                  <a:pt x="0" y="526852"/>
                </a:moveTo>
                <a:lnTo>
                  <a:pt x="8930" y="517922"/>
                </a:lnTo>
                <a:lnTo>
                  <a:pt x="8930" y="508992"/>
                </a:lnTo>
                <a:lnTo>
                  <a:pt x="8930" y="508992"/>
                </a:lnTo>
                <a:lnTo>
                  <a:pt x="17859" y="491133"/>
                </a:lnTo>
                <a:lnTo>
                  <a:pt x="26789" y="482203"/>
                </a:lnTo>
                <a:lnTo>
                  <a:pt x="35719" y="473274"/>
                </a:lnTo>
                <a:lnTo>
                  <a:pt x="53578" y="455414"/>
                </a:lnTo>
                <a:lnTo>
                  <a:pt x="62508" y="437555"/>
                </a:lnTo>
                <a:lnTo>
                  <a:pt x="80367" y="419696"/>
                </a:lnTo>
                <a:lnTo>
                  <a:pt x="89297" y="401836"/>
                </a:lnTo>
                <a:lnTo>
                  <a:pt x="107156" y="383977"/>
                </a:lnTo>
                <a:lnTo>
                  <a:pt x="125016" y="366117"/>
                </a:lnTo>
                <a:lnTo>
                  <a:pt x="142875" y="348258"/>
                </a:lnTo>
                <a:lnTo>
                  <a:pt x="160734" y="321469"/>
                </a:lnTo>
                <a:lnTo>
                  <a:pt x="178594" y="303610"/>
                </a:lnTo>
                <a:lnTo>
                  <a:pt x="196453" y="285750"/>
                </a:lnTo>
                <a:lnTo>
                  <a:pt x="214312" y="258961"/>
                </a:lnTo>
                <a:lnTo>
                  <a:pt x="241102" y="241102"/>
                </a:lnTo>
                <a:lnTo>
                  <a:pt x="258961" y="223242"/>
                </a:lnTo>
                <a:lnTo>
                  <a:pt x="276820" y="205383"/>
                </a:lnTo>
                <a:lnTo>
                  <a:pt x="294680" y="178594"/>
                </a:lnTo>
                <a:lnTo>
                  <a:pt x="312539" y="169664"/>
                </a:lnTo>
                <a:lnTo>
                  <a:pt x="330398" y="142875"/>
                </a:lnTo>
                <a:lnTo>
                  <a:pt x="348258" y="125015"/>
                </a:lnTo>
                <a:lnTo>
                  <a:pt x="375047" y="116086"/>
                </a:lnTo>
                <a:lnTo>
                  <a:pt x="392906" y="98226"/>
                </a:lnTo>
                <a:lnTo>
                  <a:pt x="410766" y="80367"/>
                </a:lnTo>
                <a:lnTo>
                  <a:pt x="428625" y="71437"/>
                </a:lnTo>
                <a:lnTo>
                  <a:pt x="446484" y="53578"/>
                </a:lnTo>
                <a:lnTo>
                  <a:pt x="455414" y="44648"/>
                </a:lnTo>
                <a:lnTo>
                  <a:pt x="473273" y="35719"/>
                </a:lnTo>
                <a:lnTo>
                  <a:pt x="491133" y="26789"/>
                </a:lnTo>
                <a:lnTo>
                  <a:pt x="508992" y="17859"/>
                </a:lnTo>
                <a:lnTo>
                  <a:pt x="526852" y="8929"/>
                </a:lnTo>
                <a:lnTo>
                  <a:pt x="544711" y="8929"/>
                </a:lnTo>
                <a:lnTo>
                  <a:pt x="562570" y="8929"/>
                </a:lnTo>
                <a:lnTo>
                  <a:pt x="571500" y="0"/>
                </a:lnTo>
                <a:lnTo>
                  <a:pt x="589359" y="0"/>
                </a:lnTo>
                <a:lnTo>
                  <a:pt x="607219" y="0"/>
                </a:lnTo>
                <a:lnTo>
                  <a:pt x="616148" y="0"/>
                </a:lnTo>
                <a:lnTo>
                  <a:pt x="625078" y="0"/>
                </a:lnTo>
                <a:lnTo>
                  <a:pt x="634008" y="0"/>
                </a:lnTo>
                <a:lnTo>
                  <a:pt x="642937" y="0"/>
                </a:lnTo>
                <a:lnTo>
                  <a:pt x="6429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6786563" y="4563070"/>
            <a:ext cx="276821" cy="223243"/>
          </a:xfrm>
          <a:custGeom>
            <a:avLst/>
            <a:gdLst/>
            <a:ahLst/>
            <a:cxnLst/>
            <a:rect l="0" t="0" r="0" b="0"/>
            <a:pathLst>
              <a:path w="276821" h="223243">
                <a:moveTo>
                  <a:pt x="8929" y="26789"/>
                </a:moveTo>
                <a:lnTo>
                  <a:pt x="8929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26789" y="17859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0"/>
                </a:lnTo>
                <a:lnTo>
                  <a:pt x="178593" y="8930"/>
                </a:lnTo>
                <a:lnTo>
                  <a:pt x="196453" y="8930"/>
                </a:lnTo>
                <a:lnTo>
                  <a:pt x="214312" y="17859"/>
                </a:lnTo>
                <a:lnTo>
                  <a:pt x="223242" y="17859"/>
                </a:lnTo>
                <a:lnTo>
                  <a:pt x="241101" y="26789"/>
                </a:lnTo>
                <a:lnTo>
                  <a:pt x="250031" y="35719"/>
                </a:lnTo>
                <a:lnTo>
                  <a:pt x="258960" y="44648"/>
                </a:lnTo>
                <a:lnTo>
                  <a:pt x="267890" y="44648"/>
                </a:lnTo>
                <a:lnTo>
                  <a:pt x="267890" y="53578"/>
                </a:lnTo>
                <a:lnTo>
                  <a:pt x="276820" y="62508"/>
                </a:lnTo>
                <a:lnTo>
                  <a:pt x="276820" y="71437"/>
                </a:lnTo>
                <a:lnTo>
                  <a:pt x="267890" y="89297"/>
                </a:lnTo>
                <a:lnTo>
                  <a:pt x="267890" y="98226"/>
                </a:lnTo>
                <a:lnTo>
                  <a:pt x="258960" y="116086"/>
                </a:lnTo>
                <a:lnTo>
                  <a:pt x="258960" y="125016"/>
                </a:lnTo>
                <a:lnTo>
                  <a:pt x="241101" y="142875"/>
                </a:lnTo>
                <a:lnTo>
                  <a:pt x="232171" y="151805"/>
                </a:lnTo>
                <a:lnTo>
                  <a:pt x="223242" y="169664"/>
                </a:lnTo>
                <a:lnTo>
                  <a:pt x="214312" y="178594"/>
                </a:lnTo>
                <a:lnTo>
                  <a:pt x="196453" y="187523"/>
                </a:lnTo>
                <a:lnTo>
                  <a:pt x="187523" y="205383"/>
                </a:lnTo>
                <a:lnTo>
                  <a:pt x="169664" y="214312"/>
                </a:lnTo>
                <a:lnTo>
                  <a:pt x="160734" y="223242"/>
                </a:lnTo>
                <a:lnTo>
                  <a:pt x="160734" y="223242"/>
                </a:lnTo>
                <a:lnTo>
                  <a:pt x="160734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6983016" y="4661296"/>
            <a:ext cx="741165" cy="598291"/>
          </a:xfrm>
          <a:custGeom>
            <a:avLst/>
            <a:gdLst/>
            <a:ahLst/>
            <a:cxnLst/>
            <a:rect l="0" t="0" r="0" b="0"/>
            <a:pathLst>
              <a:path w="741165" h="598291">
                <a:moveTo>
                  <a:pt x="0" y="598290"/>
                </a:moveTo>
                <a:lnTo>
                  <a:pt x="8929" y="589360"/>
                </a:lnTo>
                <a:lnTo>
                  <a:pt x="8929" y="580431"/>
                </a:lnTo>
                <a:lnTo>
                  <a:pt x="8929" y="580431"/>
                </a:lnTo>
                <a:lnTo>
                  <a:pt x="17859" y="562571"/>
                </a:lnTo>
                <a:lnTo>
                  <a:pt x="26789" y="544712"/>
                </a:lnTo>
                <a:lnTo>
                  <a:pt x="44648" y="526852"/>
                </a:lnTo>
                <a:lnTo>
                  <a:pt x="53578" y="508993"/>
                </a:lnTo>
                <a:lnTo>
                  <a:pt x="71437" y="491134"/>
                </a:lnTo>
                <a:lnTo>
                  <a:pt x="89297" y="464345"/>
                </a:lnTo>
                <a:lnTo>
                  <a:pt x="98226" y="446485"/>
                </a:lnTo>
                <a:lnTo>
                  <a:pt x="116086" y="428626"/>
                </a:lnTo>
                <a:lnTo>
                  <a:pt x="133945" y="401837"/>
                </a:lnTo>
                <a:lnTo>
                  <a:pt x="160734" y="375048"/>
                </a:lnTo>
                <a:lnTo>
                  <a:pt x="178593" y="357188"/>
                </a:lnTo>
                <a:lnTo>
                  <a:pt x="196453" y="330399"/>
                </a:lnTo>
                <a:lnTo>
                  <a:pt x="214312" y="312540"/>
                </a:lnTo>
                <a:lnTo>
                  <a:pt x="241101" y="285751"/>
                </a:lnTo>
                <a:lnTo>
                  <a:pt x="267890" y="267892"/>
                </a:lnTo>
                <a:lnTo>
                  <a:pt x="285750" y="241102"/>
                </a:lnTo>
                <a:lnTo>
                  <a:pt x="312539" y="223243"/>
                </a:lnTo>
                <a:lnTo>
                  <a:pt x="330398" y="205383"/>
                </a:lnTo>
                <a:lnTo>
                  <a:pt x="357187" y="187524"/>
                </a:lnTo>
                <a:lnTo>
                  <a:pt x="383976" y="169665"/>
                </a:lnTo>
                <a:lnTo>
                  <a:pt x="401836" y="151805"/>
                </a:lnTo>
                <a:lnTo>
                  <a:pt x="428625" y="133946"/>
                </a:lnTo>
                <a:lnTo>
                  <a:pt x="455414" y="116086"/>
                </a:lnTo>
                <a:lnTo>
                  <a:pt x="473273" y="107157"/>
                </a:lnTo>
                <a:lnTo>
                  <a:pt x="500062" y="89297"/>
                </a:lnTo>
                <a:lnTo>
                  <a:pt x="526851" y="80368"/>
                </a:lnTo>
                <a:lnTo>
                  <a:pt x="544711" y="62508"/>
                </a:lnTo>
                <a:lnTo>
                  <a:pt x="562570" y="53579"/>
                </a:lnTo>
                <a:lnTo>
                  <a:pt x="580429" y="44649"/>
                </a:lnTo>
                <a:lnTo>
                  <a:pt x="607218" y="35719"/>
                </a:lnTo>
                <a:lnTo>
                  <a:pt x="625078" y="26790"/>
                </a:lnTo>
                <a:lnTo>
                  <a:pt x="642937" y="26790"/>
                </a:lnTo>
                <a:lnTo>
                  <a:pt x="660797" y="17860"/>
                </a:lnTo>
                <a:lnTo>
                  <a:pt x="669726" y="8930"/>
                </a:lnTo>
                <a:lnTo>
                  <a:pt x="687586" y="8930"/>
                </a:lnTo>
                <a:lnTo>
                  <a:pt x="696515" y="0"/>
                </a:lnTo>
                <a:lnTo>
                  <a:pt x="714375" y="0"/>
                </a:lnTo>
                <a:lnTo>
                  <a:pt x="723304" y="0"/>
                </a:lnTo>
                <a:lnTo>
                  <a:pt x="732234" y="0"/>
                </a:lnTo>
                <a:lnTo>
                  <a:pt x="741164" y="0"/>
                </a:lnTo>
                <a:lnTo>
                  <a:pt x="7411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500938" y="4572000"/>
            <a:ext cx="276821" cy="178594"/>
          </a:xfrm>
          <a:custGeom>
            <a:avLst/>
            <a:gdLst/>
            <a:ahLst/>
            <a:cxnLst/>
            <a:rect l="0" t="0" r="0" b="0"/>
            <a:pathLst>
              <a:path w="276821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8929"/>
                </a:lnTo>
                <a:lnTo>
                  <a:pt x="125015" y="8929"/>
                </a:lnTo>
                <a:lnTo>
                  <a:pt x="142875" y="17859"/>
                </a:lnTo>
                <a:lnTo>
                  <a:pt x="169664" y="17859"/>
                </a:lnTo>
                <a:lnTo>
                  <a:pt x="187523" y="26789"/>
                </a:lnTo>
                <a:lnTo>
                  <a:pt x="205382" y="35718"/>
                </a:lnTo>
                <a:lnTo>
                  <a:pt x="223242" y="35718"/>
                </a:lnTo>
                <a:lnTo>
                  <a:pt x="241101" y="44648"/>
                </a:lnTo>
                <a:lnTo>
                  <a:pt x="258960" y="53578"/>
                </a:lnTo>
                <a:lnTo>
                  <a:pt x="267890" y="62507"/>
                </a:lnTo>
                <a:lnTo>
                  <a:pt x="276820" y="62507"/>
                </a:lnTo>
                <a:lnTo>
                  <a:pt x="276820" y="71437"/>
                </a:lnTo>
                <a:lnTo>
                  <a:pt x="276820" y="71437"/>
                </a:lnTo>
                <a:lnTo>
                  <a:pt x="276820" y="80367"/>
                </a:lnTo>
                <a:lnTo>
                  <a:pt x="267890" y="89296"/>
                </a:lnTo>
                <a:lnTo>
                  <a:pt x="258960" y="98226"/>
                </a:lnTo>
                <a:lnTo>
                  <a:pt x="250031" y="98226"/>
                </a:lnTo>
                <a:lnTo>
                  <a:pt x="241101" y="107156"/>
                </a:lnTo>
                <a:lnTo>
                  <a:pt x="232171" y="116086"/>
                </a:lnTo>
                <a:lnTo>
                  <a:pt x="223242" y="125015"/>
                </a:lnTo>
                <a:lnTo>
                  <a:pt x="214312" y="133945"/>
                </a:lnTo>
                <a:lnTo>
                  <a:pt x="196453" y="142875"/>
                </a:lnTo>
                <a:lnTo>
                  <a:pt x="187523" y="142875"/>
                </a:lnTo>
                <a:lnTo>
                  <a:pt x="178593" y="151804"/>
                </a:lnTo>
                <a:lnTo>
                  <a:pt x="169664" y="160734"/>
                </a:lnTo>
                <a:lnTo>
                  <a:pt x="160734" y="169664"/>
                </a:lnTo>
                <a:lnTo>
                  <a:pt x="151804" y="169664"/>
                </a:lnTo>
                <a:lnTo>
                  <a:pt x="151804" y="178593"/>
                </a:lnTo>
                <a:lnTo>
                  <a:pt x="142875" y="178593"/>
                </a:lnTo>
                <a:lnTo>
                  <a:pt x="142875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518797" y="4750593"/>
            <a:ext cx="616149" cy="607221"/>
          </a:xfrm>
          <a:custGeom>
            <a:avLst/>
            <a:gdLst/>
            <a:ahLst/>
            <a:cxnLst/>
            <a:rect l="0" t="0" r="0" b="0"/>
            <a:pathLst>
              <a:path w="616149" h="607221">
                <a:moveTo>
                  <a:pt x="0" y="607220"/>
                </a:moveTo>
                <a:lnTo>
                  <a:pt x="0" y="598290"/>
                </a:lnTo>
                <a:lnTo>
                  <a:pt x="0" y="598290"/>
                </a:lnTo>
                <a:lnTo>
                  <a:pt x="0" y="589360"/>
                </a:lnTo>
                <a:lnTo>
                  <a:pt x="0" y="580430"/>
                </a:lnTo>
                <a:lnTo>
                  <a:pt x="8930" y="571501"/>
                </a:lnTo>
                <a:lnTo>
                  <a:pt x="8930" y="562571"/>
                </a:lnTo>
                <a:lnTo>
                  <a:pt x="17859" y="553641"/>
                </a:lnTo>
                <a:lnTo>
                  <a:pt x="26789" y="535782"/>
                </a:lnTo>
                <a:lnTo>
                  <a:pt x="35719" y="526852"/>
                </a:lnTo>
                <a:lnTo>
                  <a:pt x="44648" y="508993"/>
                </a:lnTo>
                <a:lnTo>
                  <a:pt x="53578" y="500063"/>
                </a:lnTo>
                <a:lnTo>
                  <a:pt x="62508" y="482204"/>
                </a:lnTo>
                <a:lnTo>
                  <a:pt x="80367" y="464345"/>
                </a:lnTo>
                <a:lnTo>
                  <a:pt x="89297" y="446485"/>
                </a:lnTo>
                <a:lnTo>
                  <a:pt x="107156" y="437555"/>
                </a:lnTo>
                <a:lnTo>
                  <a:pt x="116086" y="419696"/>
                </a:lnTo>
                <a:lnTo>
                  <a:pt x="125016" y="401837"/>
                </a:lnTo>
                <a:lnTo>
                  <a:pt x="142875" y="383977"/>
                </a:lnTo>
                <a:lnTo>
                  <a:pt x="160734" y="366118"/>
                </a:lnTo>
                <a:lnTo>
                  <a:pt x="169664" y="348259"/>
                </a:lnTo>
                <a:lnTo>
                  <a:pt x="187523" y="330399"/>
                </a:lnTo>
                <a:lnTo>
                  <a:pt x="196453" y="312540"/>
                </a:lnTo>
                <a:lnTo>
                  <a:pt x="214312" y="294680"/>
                </a:lnTo>
                <a:lnTo>
                  <a:pt x="232172" y="285751"/>
                </a:lnTo>
                <a:lnTo>
                  <a:pt x="250031" y="267891"/>
                </a:lnTo>
                <a:lnTo>
                  <a:pt x="267891" y="250032"/>
                </a:lnTo>
                <a:lnTo>
                  <a:pt x="276820" y="232173"/>
                </a:lnTo>
                <a:lnTo>
                  <a:pt x="294680" y="214313"/>
                </a:lnTo>
                <a:lnTo>
                  <a:pt x="312539" y="205384"/>
                </a:lnTo>
                <a:lnTo>
                  <a:pt x="321469" y="187524"/>
                </a:lnTo>
                <a:lnTo>
                  <a:pt x="339328" y="178595"/>
                </a:lnTo>
                <a:lnTo>
                  <a:pt x="357187" y="160735"/>
                </a:lnTo>
                <a:lnTo>
                  <a:pt x="366117" y="142876"/>
                </a:lnTo>
                <a:lnTo>
                  <a:pt x="383976" y="133946"/>
                </a:lnTo>
                <a:lnTo>
                  <a:pt x="401836" y="116086"/>
                </a:lnTo>
                <a:lnTo>
                  <a:pt x="410766" y="98227"/>
                </a:lnTo>
                <a:lnTo>
                  <a:pt x="428625" y="89297"/>
                </a:lnTo>
                <a:lnTo>
                  <a:pt x="446484" y="80368"/>
                </a:lnTo>
                <a:lnTo>
                  <a:pt x="455414" y="71438"/>
                </a:lnTo>
                <a:lnTo>
                  <a:pt x="473273" y="53578"/>
                </a:lnTo>
                <a:lnTo>
                  <a:pt x="482203" y="44649"/>
                </a:lnTo>
                <a:lnTo>
                  <a:pt x="500062" y="35719"/>
                </a:lnTo>
                <a:lnTo>
                  <a:pt x="508992" y="26789"/>
                </a:lnTo>
                <a:lnTo>
                  <a:pt x="526851" y="26789"/>
                </a:lnTo>
                <a:lnTo>
                  <a:pt x="535781" y="17860"/>
                </a:lnTo>
                <a:lnTo>
                  <a:pt x="544711" y="17860"/>
                </a:lnTo>
                <a:lnTo>
                  <a:pt x="562570" y="8930"/>
                </a:lnTo>
                <a:lnTo>
                  <a:pt x="571500" y="8930"/>
                </a:lnTo>
                <a:lnTo>
                  <a:pt x="580430" y="8930"/>
                </a:lnTo>
                <a:lnTo>
                  <a:pt x="598289" y="0"/>
                </a:lnTo>
                <a:lnTo>
                  <a:pt x="607219" y="0"/>
                </a:lnTo>
                <a:lnTo>
                  <a:pt x="607219" y="0"/>
                </a:lnTo>
                <a:lnTo>
                  <a:pt x="616148" y="0"/>
                </a:lnTo>
                <a:lnTo>
                  <a:pt x="6161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911703" y="4688086"/>
            <a:ext cx="357188" cy="169665"/>
          </a:xfrm>
          <a:custGeom>
            <a:avLst/>
            <a:gdLst/>
            <a:ahLst/>
            <a:cxnLst/>
            <a:rect l="0" t="0" r="0" b="0"/>
            <a:pathLst>
              <a:path w="357188" h="169665">
                <a:moveTo>
                  <a:pt x="8930" y="35718"/>
                </a:move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17860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8929"/>
                </a:lnTo>
                <a:lnTo>
                  <a:pt x="187524" y="8929"/>
                </a:lnTo>
                <a:lnTo>
                  <a:pt x="205383" y="17859"/>
                </a:lnTo>
                <a:lnTo>
                  <a:pt x="214313" y="17859"/>
                </a:lnTo>
                <a:lnTo>
                  <a:pt x="232172" y="26789"/>
                </a:lnTo>
                <a:lnTo>
                  <a:pt x="250031" y="35718"/>
                </a:lnTo>
                <a:lnTo>
                  <a:pt x="258961" y="44648"/>
                </a:lnTo>
                <a:lnTo>
                  <a:pt x="276820" y="53578"/>
                </a:lnTo>
                <a:lnTo>
                  <a:pt x="285749" y="62507"/>
                </a:lnTo>
                <a:lnTo>
                  <a:pt x="294679" y="80367"/>
                </a:lnTo>
                <a:lnTo>
                  <a:pt x="312538" y="89296"/>
                </a:lnTo>
                <a:lnTo>
                  <a:pt x="321468" y="107156"/>
                </a:lnTo>
                <a:lnTo>
                  <a:pt x="330398" y="116085"/>
                </a:lnTo>
                <a:lnTo>
                  <a:pt x="339327" y="125015"/>
                </a:lnTo>
                <a:lnTo>
                  <a:pt x="339327" y="133945"/>
                </a:lnTo>
                <a:lnTo>
                  <a:pt x="348257" y="151804"/>
                </a:lnTo>
                <a:lnTo>
                  <a:pt x="348257" y="160734"/>
                </a:lnTo>
                <a:lnTo>
                  <a:pt x="357187" y="160734"/>
                </a:lnTo>
                <a:lnTo>
                  <a:pt x="357187" y="169664"/>
                </a:lnTo>
                <a:lnTo>
                  <a:pt x="357187" y="169664"/>
                </a:lnTo>
                <a:lnTo>
                  <a:pt x="357187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8099227" y="4741664"/>
            <a:ext cx="98226" cy="232173"/>
          </a:xfrm>
          <a:custGeom>
            <a:avLst/>
            <a:gdLst/>
            <a:ahLst/>
            <a:cxnLst/>
            <a:rect l="0" t="0" r="0" b="0"/>
            <a:pathLst>
              <a:path w="98226" h="232173">
                <a:moveTo>
                  <a:pt x="80367" y="0"/>
                </a:moveTo>
                <a:lnTo>
                  <a:pt x="89296" y="8929"/>
                </a:lnTo>
                <a:lnTo>
                  <a:pt x="89296" y="8929"/>
                </a:lnTo>
                <a:lnTo>
                  <a:pt x="89296" y="8929"/>
                </a:lnTo>
                <a:lnTo>
                  <a:pt x="89296" y="17859"/>
                </a:lnTo>
                <a:lnTo>
                  <a:pt x="89296" y="17859"/>
                </a:lnTo>
                <a:lnTo>
                  <a:pt x="98225" y="26789"/>
                </a:lnTo>
                <a:lnTo>
                  <a:pt x="98225" y="26789"/>
                </a:lnTo>
                <a:lnTo>
                  <a:pt x="89296" y="35718"/>
                </a:lnTo>
                <a:lnTo>
                  <a:pt x="89296" y="44648"/>
                </a:lnTo>
                <a:lnTo>
                  <a:pt x="89296" y="53578"/>
                </a:lnTo>
                <a:lnTo>
                  <a:pt x="80367" y="62507"/>
                </a:lnTo>
                <a:lnTo>
                  <a:pt x="80367" y="71437"/>
                </a:lnTo>
                <a:lnTo>
                  <a:pt x="71437" y="89297"/>
                </a:lnTo>
                <a:lnTo>
                  <a:pt x="62507" y="98226"/>
                </a:lnTo>
                <a:lnTo>
                  <a:pt x="53578" y="116086"/>
                </a:lnTo>
                <a:lnTo>
                  <a:pt x="44648" y="133945"/>
                </a:lnTo>
                <a:lnTo>
                  <a:pt x="35718" y="151805"/>
                </a:lnTo>
                <a:lnTo>
                  <a:pt x="26789" y="169664"/>
                </a:lnTo>
                <a:lnTo>
                  <a:pt x="17859" y="187524"/>
                </a:lnTo>
                <a:lnTo>
                  <a:pt x="8929" y="205383"/>
                </a:lnTo>
                <a:lnTo>
                  <a:pt x="8929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991195" y="2419945"/>
            <a:ext cx="258962" cy="258962"/>
          </a:xfrm>
          <a:custGeom>
            <a:avLst/>
            <a:gdLst/>
            <a:ahLst/>
            <a:cxnLst/>
            <a:rect l="0" t="0" r="0" b="0"/>
            <a:pathLst>
              <a:path w="258962" h="258962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17860" y="116086"/>
                </a:lnTo>
                <a:lnTo>
                  <a:pt x="17860" y="133946"/>
                </a:lnTo>
                <a:lnTo>
                  <a:pt x="17860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96453"/>
                </a:lnTo>
                <a:lnTo>
                  <a:pt x="35719" y="205383"/>
                </a:lnTo>
                <a:lnTo>
                  <a:pt x="35719" y="223243"/>
                </a:lnTo>
                <a:lnTo>
                  <a:pt x="44649" y="232172"/>
                </a:lnTo>
                <a:lnTo>
                  <a:pt x="44649" y="241102"/>
                </a:lnTo>
                <a:lnTo>
                  <a:pt x="44649" y="250032"/>
                </a:lnTo>
                <a:lnTo>
                  <a:pt x="53579" y="250032"/>
                </a:lnTo>
                <a:lnTo>
                  <a:pt x="53579" y="258961"/>
                </a:lnTo>
                <a:lnTo>
                  <a:pt x="53579" y="258961"/>
                </a:lnTo>
                <a:lnTo>
                  <a:pt x="62508" y="258961"/>
                </a:lnTo>
                <a:lnTo>
                  <a:pt x="62508" y="258961"/>
                </a:lnTo>
                <a:lnTo>
                  <a:pt x="62508" y="258961"/>
                </a:lnTo>
                <a:lnTo>
                  <a:pt x="62508" y="258961"/>
                </a:lnTo>
                <a:lnTo>
                  <a:pt x="71438" y="250032"/>
                </a:lnTo>
                <a:lnTo>
                  <a:pt x="71438" y="250032"/>
                </a:lnTo>
                <a:lnTo>
                  <a:pt x="71438" y="241102"/>
                </a:lnTo>
                <a:lnTo>
                  <a:pt x="71438" y="232172"/>
                </a:lnTo>
                <a:lnTo>
                  <a:pt x="80368" y="214313"/>
                </a:lnTo>
                <a:lnTo>
                  <a:pt x="80368" y="205383"/>
                </a:lnTo>
                <a:lnTo>
                  <a:pt x="80368" y="187524"/>
                </a:lnTo>
                <a:lnTo>
                  <a:pt x="89297" y="178594"/>
                </a:lnTo>
                <a:lnTo>
                  <a:pt x="98227" y="169664"/>
                </a:lnTo>
                <a:lnTo>
                  <a:pt x="98227" y="151805"/>
                </a:lnTo>
                <a:lnTo>
                  <a:pt x="107157" y="142875"/>
                </a:lnTo>
                <a:lnTo>
                  <a:pt x="107157" y="125016"/>
                </a:lnTo>
                <a:lnTo>
                  <a:pt x="116086" y="116086"/>
                </a:lnTo>
                <a:lnTo>
                  <a:pt x="116086" y="107157"/>
                </a:lnTo>
                <a:lnTo>
                  <a:pt x="116086" y="98227"/>
                </a:lnTo>
                <a:lnTo>
                  <a:pt x="125016" y="89297"/>
                </a:lnTo>
                <a:lnTo>
                  <a:pt x="125016" y="80368"/>
                </a:lnTo>
                <a:lnTo>
                  <a:pt x="125016" y="80368"/>
                </a:lnTo>
                <a:lnTo>
                  <a:pt x="133946" y="80368"/>
                </a:lnTo>
                <a:lnTo>
                  <a:pt x="133946" y="80368"/>
                </a:lnTo>
                <a:lnTo>
                  <a:pt x="133946" y="80368"/>
                </a:lnTo>
                <a:lnTo>
                  <a:pt x="133946" y="80368"/>
                </a:lnTo>
                <a:lnTo>
                  <a:pt x="133946" y="89297"/>
                </a:lnTo>
                <a:lnTo>
                  <a:pt x="133946" y="98227"/>
                </a:lnTo>
                <a:lnTo>
                  <a:pt x="133946" y="107157"/>
                </a:lnTo>
                <a:lnTo>
                  <a:pt x="133946" y="125016"/>
                </a:lnTo>
                <a:lnTo>
                  <a:pt x="133946" y="133946"/>
                </a:lnTo>
                <a:lnTo>
                  <a:pt x="133946" y="151805"/>
                </a:lnTo>
                <a:lnTo>
                  <a:pt x="133946" y="160735"/>
                </a:lnTo>
                <a:lnTo>
                  <a:pt x="142875" y="169664"/>
                </a:lnTo>
                <a:lnTo>
                  <a:pt x="142875" y="187524"/>
                </a:lnTo>
                <a:lnTo>
                  <a:pt x="142875" y="196453"/>
                </a:lnTo>
                <a:lnTo>
                  <a:pt x="142875" y="205383"/>
                </a:lnTo>
                <a:lnTo>
                  <a:pt x="151805" y="214313"/>
                </a:lnTo>
                <a:lnTo>
                  <a:pt x="151805" y="223243"/>
                </a:lnTo>
                <a:lnTo>
                  <a:pt x="151805" y="232172"/>
                </a:lnTo>
                <a:lnTo>
                  <a:pt x="151805" y="241102"/>
                </a:lnTo>
                <a:lnTo>
                  <a:pt x="160735" y="241102"/>
                </a:lnTo>
                <a:lnTo>
                  <a:pt x="160735" y="241102"/>
                </a:lnTo>
                <a:lnTo>
                  <a:pt x="160735" y="241102"/>
                </a:lnTo>
                <a:lnTo>
                  <a:pt x="169664" y="241102"/>
                </a:lnTo>
                <a:lnTo>
                  <a:pt x="169664" y="241102"/>
                </a:lnTo>
                <a:lnTo>
                  <a:pt x="169664" y="241102"/>
                </a:lnTo>
                <a:lnTo>
                  <a:pt x="169664" y="232172"/>
                </a:lnTo>
                <a:lnTo>
                  <a:pt x="178594" y="223243"/>
                </a:lnTo>
                <a:lnTo>
                  <a:pt x="178594" y="214313"/>
                </a:lnTo>
                <a:lnTo>
                  <a:pt x="187524" y="205383"/>
                </a:lnTo>
                <a:lnTo>
                  <a:pt x="187524" y="187524"/>
                </a:lnTo>
                <a:lnTo>
                  <a:pt x="196454" y="169664"/>
                </a:lnTo>
                <a:lnTo>
                  <a:pt x="196454" y="151805"/>
                </a:lnTo>
                <a:lnTo>
                  <a:pt x="205383" y="133946"/>
                </a:lnTo>
                <a:lnTo>
                  <a:pt x="214313" y="116086"/>
                </a:lnTo>
                <a:lnTo>
                  <a:pt x="223243" y="98227"/>
                </a:lnTo>
                <a:lnTo>
                  <a:pt x="232172" y="89297"/>
                </a:lnTo>
                <a:lnTo>
                  <a:pt x="232172" y="71438"/>
                </a:lnTo>
                <a:lnTo>
                  <a:pt x="241102" y="53578"/>
                </a:lnTo>
                <a:lnTo>
                  <a:pt x="250032" y="44649"/>
                </a:lnTo>
                <a:lnTo>
                  <a:pt x="250032" y="35719"/>
                </a:lnTo>
                <a:lnTo>
                  <a:pt x="250032" y="26789"/>
                </a:lnTo>
                <a:lnTo>
                  <a:pt x="258961" y="17859"/>
                </a:lnTo>
                <a:lnTo>
                  <a:pt x="258961" y="8930"/>
                </a:lnTo>
                <a:lnTo>
                  <a:pt x="258961" y="8930"/>
                </a:lnTo>
                <a:lnTo>
                  <a:pt x="258961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303734" y="2536031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9" y="62508"/>
                </a:lnTo>
                <a:lnTo>
                  <a:pt x="62508" y="53578"/>
                </a:lnTo>
                <a:lnTo>
                  <a:pt x="71438" y="44649"/>
                </a:lnTo>
                <a:lnTo>
                  <a:pt x="80368" y="44649"/>
                </a:lnTo>
                <a:lnTo>
                  <a:pt x="89297" y="35719"/>
                </a:lnTo>
                <a:lnTo>
                  <a:pt x="89297" y="26789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  <a:lnTo>
                  <a:pt x="62508" y="0"/>
                </a:lnTo>
                <a:lnTo>
                  <a:pt x="53579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35719" y="133946"/>
                </a:lnTo>
                <a:lnTo>
                  <a:pt x="44649" y="142875"/>
                </a:lnTo>
                <a:lnTo>
                  <a:pt x="62508" y="142875"/>
                </a:lnTo>
                <a:lnTo>
                  <a:pt x="80368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500188" y="2553891"/>
            <a:ext cx="98227" cy="142876"/>
          </a:xfrm>
          <a:custGeom>
            <a:avLst/>
            <a:gdLst/>
            <a:ahLst/>
            <a:cxnLst/>
            <a:rect l="0" t="0" r="0" b="0"/>
            <a:pathLst>
              <a:path w="98227" h="142876">
                <a:moveTo>
                  <a:pt x="62507" y="0"/>
                </a:moveTo>
                <a:lnTo>
                  <a:pt x="5357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62507"/>
                </a:lnTo>
                <a:lnTo>
                  <a:pt x="35718" y="71437"/>
                </a:lnTo>
                <a:lnTo>
                  <a:pt x="44648" y="71437"/>
                </a:lnTo>
                <a:lnTo>
                  <a:pt x="53578" y="80367"/>
                </a:lnTo>
                <a:lnTo>
                  <a:pt x="71437" y="89297"/>
                </a:lnTo>
                <a:lnTo>
                  <a:pt x="80367" y="98226"/>
                </a:lnTo>
                <a:lnTo>
                  <a:pt x="89296" y="107156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25015"/>
                </a:lnTo>
                <a:lnTo>
                  <a:pt x="98226" y="125015"/>
                </a:lnTo>
                <a:lnTo>
                  <a:pt x="89296" y="133945"/>
                </a:lnTo>
                <a:lnTo>
                  <a:pt x="80367" y="142875"/>
                </a:lnTo>
                <a:lnTo>
                  <a:pt x="71437" y="14287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8" y="142875"/>
                </a:lnTo>
                <a:lnTo>
                  <a:pt x="17859" y="142875"/>
                </a:lnTo>
                <a:lnTo>
                  <a:pt x="8929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634133" y="2428875"/>
            <a:ext cx="26790" cy="294681"/>
          </a:xfrm>
          <a:custGeom>
            <a:avLst/>
            <a:gdLst/>
            <a:ahLst/>
            <a:cxnLst/>
            <a:rect l="0" t="0" r="0" b="0"/>
            <a:pathLst>
              <a:path w="26790" h="29468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58961"/>
                </a:lnTo>
                <a:lnTo>
                  <a:pt x="8930" y="267891"/>
                </a:lnTo>
                <a:lnTo>
                  <a:pt x="17859" y="276820"/>
                </a:lnTo>
                <a:lnTo>
                  <a:pt x="17859" y="285750"/>
                </a:lnTo>
                <a:lnTo>
                  <a:pt x="17859" y="294680"/>
                </a:lnTo>
                <a:lnTo>
                  <a:pt x="17859" y="294680"/>
                </a:lnTo>
                <a:lnTo>
                  <a:pt x="17859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598414" y="2518172"/>
            <a:ext cx="383978" cy="160735"/>
          </a:xfrm>
          <a:custGeom>
            <a:avLst/>
            <a:gdLst/>
            <a:ahLst/>
            <a:cxnLst/>
            <a:rect l="0" t="0" r="0" b="0"/>
            <a:pathLst>
              <a:path w="383978" h="160735">
                <a:moveTo>
                  <a:pt x="0" y="107156"/>
                </a:moveTo>
                <a:lnTo>
                  <a:pt x="8930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9" y="107156"/>
                </a:lnTo>
                <a:lnTo>
                  <a:pt x="62508" y="98226"/>
                </a:lnTo>
                <a:lnTo>
                  <a:pt x="80367" y="98226"/>
                </a:lnTo>
                <a:lnTo>
                  <a:pt x="107156" y="89297"/>
                </a:lnTo>
                <a:lnTo>
                  <a:pt x="125016" y="89297"/>
                </a:lnTo>
                <a:lnTo>
                  <a:pt x="142875" y="80367"/>
                </a:lnTo>
                <a:lnTo>
                  <a:pt x="160734" y="80367"/>
                </a:lnTo>
                <a:lnTo>
                  <a:pt x="178594" y="71437"/>
                </a:lnTo>
                <a:lnTo>
                  <a:pt x="196453" y="62508"/>
                </a:lnTo>
                <a:lnTo>
                  <a:pt x="214313" y="53578"/>
                </a:lnTo>
                <a:lnTo>
                  <a:pt x="223242" y="53578"/>
                </a:lnTo>
                <a:lnTo>
                  <a:pt x="223242" y="44648"/>
                </a:lnTo>
                <a:lnTo>
                  <a:pt x="232172" y="44648"/>
                </a:lnTo>
                <a:lnTo>
                  <a:pt x="232172" y="35719"/>
                </a:lnTo>
                <a:lnTo>
                  <a:pt x="232172" y="35719"/>
                </a:lnTo>
                <a:lnTo>
                  <a:pt x="223242" y="35719"/>
                </a:lnTo>
                <a:lnTo>
                  <a:pt x="214313" y="26789"/>
                </a:lnTo>
                <a:lnTo>
                  <a:pt x="196453" y="35719"/>
                </a:lnTo>
                <a:lnTo>
                  <a:pt x="187524" y="35719"/>
                </a:lnTo>
                <a:lnTo>
                  <a:pt x="178594" y="44648"/>
                </a:lnTo>
                <a:lnTo>
                  <a:pt x="160734" y="53578"/>
                </a:lnTo>
                <a:lnTo>
                  <a:pt x="142875" y="71437"/>
                </a:lnTo>
                <a:lnTo>
                  <a:pt x="133945" y="80367"/>
                </a:lnTo>
                <a:lnTo>
                  <a:pt x="125016" y="8929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16086" y="125016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33945" y="142875"/>
                </a:lnTo>
                <a:lnTo>
                  <a:pt x="142875" y="151805"/>
                </a:lnTo>
                <a:lnTo>
                  <a:pt x="151805" y="151805"/>
                </a:lnTo>
                <a:lnTo>
                  <a:pt x="160734" y="151805"/>
                </a:lnTo>
                <a:lnTo>
                  <a:pt x="178594" y="142875"/>
                </a:lnTo>
                <a:lnTo>
                  <a:pt x="187524" y="142875"/>
                </a:lnTo>
                <a:lnTo>
                  <a:pt x="205383" y="133945"/>
                </a:lnTo>
                <a:lnTo>
                  <a:pt x="223242" y="125016"/>
                </a:lnTo>
                <a:lnTo>
                  <a:pt x="232172" y="116086"/>
                </a:lnTo>
                <a:lnTo>
                  <a:pt x="250031" y="107156"/>
                </a:lnTo>
                <a:lnTo>
                  <a:pt x="258961" y="89297"/>
                </a:lnTo>
                <a:lnTo>
                  <a:pt x="267891" y="80367"/>
                </a:lnTo>
                <a:lnTo>
                  <a:pt x="267891" y="71437"/>
                </a:lnTo>
                <a:lnTo>
                  <a:pt x="267891" y="53578"/>
                </a:lnTo>
                <a:lnTo>
                  <a:pt x="276820" y="53578"/>
                </a:lnTo>
                <a:lnTo>
                  <a:pt x="276820" y="44648"/>
                </a:lnTo>
                <a:lnTo>
                  <a:pt x="276820" y="44648"/>
                </a:lnTo>
                <a:lnTo>
                  <a:pt x="276820" y="44648"/>
                </a:lnTo>
                <a:lnTo>
                  <a:pt x="285750" y="44648"/>
                </a:lnTo>
                <a:lnTo>
                  <a:pt x="276820" y="53578"/>
                </a:lnTo>
                <a:lnTo>
                  <a:pt x="276820" y="53578"/>
                </a:lnTo>
                <a:lnTo>
                  <a:pt x="276820" y="71437"/>
                </a:lnTo>
                <a:lnTo>
                  <a:pt x="276820" y="80367"/>
                </a:lnTo>
                <a:lnTo>
                  <a:pt x="276820" y="98226"/>
                </a:lnTo>
                <a:lnTo>
                  <a:pt x="276820" y="107156"/>
                </a:lnTo>
                <a:lnTo>
                  <a:pt x="267891" y="116086"/>
                </a:lnTo>
                <a:lnTo>
                  <a:pt x="267891" y="133945"/>
                </a:lnTo>
                <a:lnTo>
                  <a:pt x="267891" y="142875"/>
                </a:lnTo>
                <a:lnTo>
                  <a:pt x="267891" y="151805"/>
                </a:lnTo>
                <a:lnTo>
                  <a:pt x="276820" y="151805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76820" y="151805"/>
                </a:lnTo>
                <a:lnTo>
                  <a:pt x="276820" y="151805"/>
                </a:lnTo>
                <a:lnTo>
                  <a:pt x="276820" y="142875"/>
                </a:lnTo>
                <a:lnTo>
                  <a:pt x="276820" y="133945"/>
                </a:lnTo>
                <a:lnTo>
                  <a:pt x="276820" y="125016"/>
                </a:lnTo>
                <a:lnTo>
                  <a:pt x="276820" y="116086"/>
                </a:lnTo>
                <a:lnTo>
                  <a:pt x="276820" y="98226"/>
                </a:lnTo>
                <a:lnTo>
                  <a:pt x="285750" y="89297"/>
                </a:lnTo>
                <a:lnTo>
                  <a:pt x="285750" y="71437"/>
                </a:lnTo>
                <a:lnTo>
                  <a:pt x="294680" y="62508"/>
                </a:lnTo>
                <a:lnTo>
                  <a:pt x="303609" y="53578"/>
                </a:lnTo>
                <a:lnTo>
                  <a:pt x="303609" y="44648"/>
                </a:lnTo>
                <a:lnTo>
                  <a:pt x="312539" y="26789"/>
                </a:lnTo>
                <a:lnTo>
                  <a:pt x="321469" y="17859"/>
                </a:lnTo>
                <a:lnTo>
                  <a:pt x="330399" y="17859"/>
                </a:lnTo>
                <a:lnTo>
                  <a:pt x="339328" y="8930"/>
                </a:lnTo>
                <a:lnTo>
                  <a:pt x="348258" y="8930"/>
                </a:lnTo>
                <a:lnTo>
                  <a:pt x="357188" y="8930"/>
                </a:lnTo>
                <a:lnTo>
                  <a:pt x="366117" y="0"/>
                </a:lnTo>
                <a:lnTo>
                  <a:pt x="375047" y="0"/>
                </a:lnTo>
                <a:lnTo>
                  <a:pt x="375047" y="8930"/>
                </a:lnTo>
                <a:lnTo>
                  <a:pt x="383977" y="8930"/>
                </a:lnTo>
                <a:lnTo>
                  <a:pt x="383977" y="8930"/>
                </a:lnTo>
                <a:lnTo>
                  <a:pt x="38397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2018109" y="2419945"/>
            <a:ext cx="26790" cy="276822"/>
          </a:xfrm>
          <a:custGeom>
            <a:avLst/>
            <a:gdLst/>
            <a:ahLst/>
            <a:cxnLst/>
            <a:rect l="0" t="0" r="0" b="0"/>
            <a:pathLst>
              <a:path w="26790" h="27682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16086"/>
                </a:lnTo>
                <a:lnTo>
                  <a:pt x="17860" y="133946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196453"/>
                </a:lnTo>
                <a:lnTo>
                  <a:pt x="8930" y="205383"/>
                </a:lnTo>
                <a:lnTo>
                  <a:pt x="8930" y="223243"/>
                </a:lnTo>
                <a:lnTo>
                  <a:pt x="8930" y="241102"/>
                </a:lnTo>
                <a:lnTo>
                  <a:pt x="8930" y="250032"/>
                </a:lnTo>
                <a:lnTo>
                  <a:pt x="0" y="258961"/>
                </a:lnTo>
                <a:lnTo>
                  <a:pt x="8930" y="267891"/>
                </a:lnTo>
                <a:lnTo>
                  <a:pt x="8930" y="276821"/>
                </a:lnTo>
                <a:lnTo>
                  <a:pt x="8930" y="2768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089547" y="2598539"/>
            <a:ext cx="1" cy="107157"/>
          </a:xfrm>
          <a:custGeom>
            <a:avLst/>
            <a:gdLst/>
            <a:ahLst/>
            <a:cxnLst/>
            <a:rect l="0" t="0" r="0" b="0"/>
            <a:pathLst>
              <a:path w="1" h="10715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116336" y="2536031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44648" y="26789"/>
                </a:lnTo>
                <a:lnTo>
                  <a:pt x="62508" y="35719"/>
                </a:lnTo>
                <a:lnTo>
                  <a:pt x="71437" y="35719"/>
                </a:lnTo>
                <a:lnTo>
                  <a:pt x="80367" y="44649"/>
                </a:lnTo>
                <a:lnTo>
                  <a:pt x="89297" y="44649"/>
                </a:lnTo>
                <a:lnTo>
                  <a:pt x="98227" y="44649"/>
                </a:lnTo>
                <a:lnTo>
                  <a:pt x="107156" y="53578"/>
                </a:lnTo>
                <a:lnTo>
                  <a:pt x="116086" y="53578"/>
                </a:lnTo>
                <a:lnTo>
                  <a:pt x="125016" y="44649"/>
                </a:lnTo>
                <a:lnTo>
                  <a:pt x="125016" y="44649"/>
                </a:lnTo>
                <a:lnTo>
                  <a:pt x="133945" y="4464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42875" y="3571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6" y="26789"/>
                </a:lnTo>
                <a:lnTo>
                  <a:pt x="98227" y="35719"/>
                </a:lnTo>
                <a:lnTo>
                  <a:pt x="80367" y="35719"/>
                </a:lnTo>
                <a:lnTo>
                  <a:pt x="71437" y="44649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8" y="80367"/>
                </a:lnTo>
                <a:lnTo>
                  <a:pt x="44648" y="89297"/>
                </a:lnTo>
                <a:lnTo>
                  <a:pt x="35719" y="107157"/>
                </a:lnTo>
                <a:lnTo>
                  <a:pt x="35719" y="116086"/>
                </a:lnTo>
                <a:lnTo>
                  <a:pt x="44648" y="125016"/>
                </a:lnTo>
                <a:lnTo>
                  <a:pt x="44648" y="133946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7" y="151805"/>
                </a:lnTo>
                <a:lnTo>
                  <a:pt x="80367" y="15180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25016" y="151805"/>
                </a:lnTo>
                <a:lnTo>
                  <a:pt x="133945" y="15180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312789" y="2562820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4464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9" y="53578"/>
                </a:lnTo>
                <a:lnTo>
                  <a:pt x="62508" y="62508"/>
                </a:lnTo>
                <a:lnTo>
                  <a:pt x="80367" y="71438"/>
                </a:lnTo>
                <a:lnTo>
                  <a:pt x="89297" y="80368"/>
                </a:lnTo>
                <a:lnTo>
                  <a:pt x="107156" y="80368"/>
                </a:lnTo>
                <a:lnTo>
                  <a:pt x="116086" y="89297"/>
                </a:lnTo>
                <a:lnTo>
                  <a:pt x="116086" y="98227"/>
                </a:lnTo>
                <a:lnTo>
                  <a:pt x="125016" y="107157"/>
                </a:lnTo>
                <a:lnTo>
                  <a:pt x="125016" y="107157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07156" y="133946"/>
                </a:lnTo>
                <a:lnTo>
                  <a:pt x="98227" y="133946"/>
                </a:lnTo>
                <a:lnTo>
                  <a:pt x="89297" y="142875"/>
                </a:lnTo>
                <a:lnTo>
                  <a:pt x="71438" y="142875"/>
                </a:lnTo>
                <a:lnTo>
                  <a:pt x="62508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643188" y="2393156"/>
            <a:ext cx="107157" cy="294681"/>
          </a:xfrm>
          <a:custGeom>
            <a:avLst/>
            <a:gdLst/>
            <a:ahLst/>
            <a:cxnLst/>
            <a:rect l="0" t="0" r="0" b="0"/>
            <a:pathLst>
              <a:path w="107157" h="294681">
                <a:moveTo>
                  <a:pt x="107156" y="0"/>
                </a:moveTo>
                <a:lnTo>
                  <a:pt x="107156" y="0"/>
                </a:lnTo>
                <a:lnTo>
                  <a:pt x="98226" y="8930"/>
                </a:lnTo>
                <a:lnTo>
                  <a:pt x="98226" y="8930"/>
                </a:lnTo>
                <a:lnTo>
                  <a:pt x="89296" y="17859"/>
                </a:lnTo>
                <a:lnTo>
                  <a:pt x="80367" y="26789"/>
                </a:lnTo>
                <a:lnTo>
                  <a:pt x="71437" y="35719"/>
                </a:lnTo>
                <a:lnTo>
                  <a:pt x="62507" y="53578"/>
                </a:lnTo>
                <a:lnTo>
                  <a:pt x="44648" y="62508"/>
                </a:lnTo>
                <a:lnTo>
                  <a:pt x="35718" y="80367"/>
                </a:lnTo>
                <a:lnTo>
                  <a:pt x="26789" y="98227"/>
                </a:lnTo>
                <a:lnTo>
                  <a:pt x="17859" y="116086"/>
                </a:lnTo>
                <a:lnTo>
                  <a:pt x="17859" y="133946"/>
                </a:lnTo>
                <a:lnTo>
                  <a:pt x="8929" y="151805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50032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1"/>
                </a:lnTo>
                <a:lnTo>
                  <a:pt x="8929" y="285750"/>
                </a:lnTo>
                <a:lnTo>
                  <a:pt x="8929" y="285750"/>
                </a:lnTo>
                <a:lnTo>
                  <a:pt x="17859" y="294680"/>
                </a:lnTo>
                <a:lnTo>
                  <a:pt x="17859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2830711" y="2482453"/>
            <a:ext cx="250032" cy="214314"/>
          </a:xfrm>
          <a:custGeom>
            <a:avLst/>
            <a:gdLst/>
            <a:ahLst/>
            <a:cxnLst/>
            <a:rect l="0" t="0" r="0" b="0"/>
            <a:pathLst>
              <a:path w="250032" h="214314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05383"/>
                </a:lnTo>
                <a:lnTo>
                  <a:pt x="17859" y="205383"/>
                </a:lnTo>
                <a:lnTo>
                  <a:pt x="17859" y="196453"/>
                </a:lnTo>
                <a:lnTo>
                  <a:pt x="26789" y="187524"/>
                </a:lnTo>
                <a:lnTo>
                  <a:pt x="26789" y="169664"/>
                </a:lnTo>
                <a:lnTo>
                  <a:pt x="35719" y="160735"/>
                </a:lnTo>
                <a:lnTo>
                  <a:pt x="53578" y="142875"/>
                </a:lnTo>
                <a:lnTo>
                  <a:pt x="62508" y="133945"/>
                </a:lnTo>
                <a:lnTo>
                  <a:pt x="71437" y="116086"/>
                </a:lnTo>
                <a:lnTo>
                  <a:pt x="80367" y="98227"/>
                </a:lnTo>
                <a:lnTo>
                  <a:pt x="89297" y="89297"/>
                </a:lnTo>
                <a:lnTo>
                  <a:pt x="98227" y="71438"/>
                </a:lnTo>
                <a:lnTo>
                  <a:pt x="107156" y="53578"/>
                </a:lnTo>
                <a:lnTo>
                  <a:pt x="107156" y="35719"/>
                </a:lnTo>
                <a:lnTo>
                  <a:pt x="116086" y="26789"/>
                </a:lnTo>
                <a:lnTo>
                  <a:pt x="125016" y="17860"/>
                </a:lnTo>
                <a:lnTo>
                  <a:pt x="125016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26789"/>
                </a:lnTo>
                <a:lnTo>
                  <a:pt x="133945" y="35719"/>
                </a:lnTo>
                <a:lnTo>
                  <a:pt x="133945" y="53578"/>
                </a:lnTo>
                <a:lnTo>
                  <a:pt x="133945" y="62508"/>
                </a:lnTo>
                <a:lnTo>
                  <a:pt x="125016" y="80367"/>
                </a:lnTo>
                <a:lnTo>
                  <a:pt x="125016" y="98227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25016" y="142875"/>
                </a:lnTo>
                <a:lnTo>
                  <a:pt x="125016" y="151805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42875" y="187524"/>
                </a:lnTo>
                <a:lnTo>
                  <a:pt x="151805" y="187524"/>
                </a:lnTo>
                <a:lnTo>
                  <a:pt x="151805" y="187524"/>
                </a:lnTo>
                <a:lnTo>
                  <a:pt x="160734" y="187524"/>
                </a:lnTo>
                <a:lnTo>
                  <a:pt x="169664" y="187524"/>
                </a:lnTo>
                <a:lnTo>
                  <a:pt x="178594" y="178594"/>
                </a:lnTo>
                <a:lnTo>
                  <a:pt x="178594" y="169664"/>
                </a:lnTo>
                <a:lnTo>
                  <a:pt x="187523" y="160735"/>
                </a:lnTo>
                <a:lnTo>
                  <a:pt x="196453" y="142875"/>
                </a:lnTo>
                <a:lnTo>
                  <a:pt x="205383" y="133945"/>
                </a:lnTo>
                <a:lnTo>
                  <a:pt x="223242" y="116086"/>
                </a:lnTo>
                <a:lnTo>
                  <a:pt x="223242" y="98227"/>
                </a:lnTo>
                <a:lnTo>
                  <a:pt x="232172" y="89297"/>
                </a:lnTo>
                <a:lnTo>
                  <a:pt x="241102" y="71438"/>
                </a:lnTo>
                <a:lnTo>
                  <a:pt x="241102" y="62508"/>
                </a:lnTo>
                <a:lnTo>
                  <a:pt x="241102" y="44649"/>
                </a:lnTo>
                <a:lnTo>
                  <a:pt x="250031" y="35719"/>
                </a:lnTo>
                <a:lnTo>
                  <a:pt x="250031" y="17860"/>
                </a:lnTo>
                <a:lnTo>
                  <a:pt x="250031" y="17860"/>
                </a:lnTo>
                <a:lnTo>
                  <a:pt x="250031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134320" y="2527102"/>
            <a:ext cx="258962" cy="44649"/>
          </a:xfrm>
          <a:custGeom>
            <a:avLst/>
            <a:gdLst/>
            <a:ahLst/>
            <a:cxnLst/>
            <a:rect l="0" t="0" r="0" b="0"/>
            <a:pathLst>
              <a:path w="258962" h="44649">
                <a:moveTo>
                  <a:pt x="0" y="44648"/>
                </a:moveTo>
                <a:lnTo>
                  <a:pt x="893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35719" y="35718"/>
                </a:lnTo>
                <a:lnTo>
                  <a:pt x="53578" y="35718"/>
                </a:lnTo>
                <a:lnTo>
                  <a:pt x="71438" y="35718"/>
                </a:lnTo>
                <a:lnTo>
                  <a:pt x="98227" y="26789"/>
                </a:lnTo>
                <a:lnTo>
                  <a:pt x="125016" y="26789"/>
                </a:lnTo>
                <a:lnTo>
                  <a:pt x="142875" y="17859"/>
                </a:lnTo>
                <a:lnTo>
                  <a:pt x="169664" y="17859"/>
                </a:lnTo>
                <a:lnTo>
                  <a:pt x="187524" y="17859"/>
                </a:lnTo>
                <a:lnTo>
                  <a:pt x="205383" y="8929"/>
                </a:lnTo>
                <a:lnTo>
                  <a:pt x="223243" y="8929"/>
                </a:lnTo>
                <a:lnTo>
                  <a:pt x="241102" y="8929"/>
                </a:lnTo>
                <a:lnTo>
                  <a:pt x="250032" y="8929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286125" y="2473523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90"/>
                </a:lnTo>
                <a:lnTo>
                  <a:pt x="35719" y="26790"/>
                </a:lnTo>
                <a:lnTo>
                  <a:pt x="53578" y="35719"/>
                </a:lnTo>
                <a:lnTo>
                  <a:pt x="62508" y="44649"/>
                </a:lnTo>
                <a:lnTo>
                  <a:pt x="80367" y="53579"/>
                </a:lnTo>
                <a:lnTo>
                  <a:pt x="98227" y="62508"/>
                </a:lnTo>
                <a:lnTo>
                  <a:pt x="116086" y="71438"/>
                </a:lnTo>
                <a:lnTo>
                  <a:pt x="125016" y="80368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42875" y="116086"/>
                </a:lnTo>
                <a:lnTo>
                  <a:pt x="133945" y="125016"/>
                </a:lnTo>
                <a:lnTo>
                  <a:pt x="125016" y="125016"/>
                </a:lnTo>
                <a:lnTo>
                  <a:pt x="116086" y="133946"/>
                </a:lnTo>
                <a:lnTo>
                  <a:pt x="98227" y="142875"/>
                </a:lnTo>
                <a:lnTo>
                  <a:pt x="89297" y="151805"/>
                </a:lnTo>
                <a:lnTo>
                  <a:pt x="71438" y="151805"/>
                </a:lnTo>
                <a:lnTo>
                  <a:pt x="53578" y="160735"/>
                </a:lnTo>
                <a:lnTo>
                  <a:pt x="44648" y="169665"/>
                </a:lnTo>
                <a:lnTo>
                  <a:pt x="35719" y="169665"/>
                </a:lnTo>
                <a:lnTo>
                  <a:pt x="2678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3536156" y="2473523"/>
            <a:ext cx="44650" cy="178595"/>
          </a:xfrm>
          <a:custGeom>
            <a:avLst/>
            <a:gdLst/>
            <a:ahLst/>
            <a:cxnLst/>
            <a:rect l="0" t="0" r="0" b="0"/>
            <a:pathLst>
              <a:path w="44650" h="178595">
                <a:moveTo>
                  <a:pt x="44649" y="0"/>
                </a:move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35719" y="26790"/>
                </a:lnTo>
                <a:lnTo>
                  <a:pt x="35719" y="44649"/>
                </a:lnTo>
                <a:lnTo>
                  <a:pt x="35719" y="62508"/>
                </a:lnTo>
                <a:lnTo>
                  <a:pt x="35719" y="71438"/>
                </a:lnTo>
                <a:lnTo>
                  <a:pt x="26789" y="89297"/>
                </a:lnTo>
                <a:lnTo>
                  <a:pt x="26789" y="107157"/>
                </a:lnTo>
                <a:lnTo>
                  <a:pt x="17860" y="125016"/>
                </a:lnTo>
                <a:lnTo>
                  <a:pt x="1786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9665"/>
                </a:lnTo>
                <a:lnTo>
                  <a:pt x="0" y="178594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3527227" y="2419945"/>
            <a:ext cx="214313" cy="44650"/>
          </a:xfrm>
          <a:custGeom>
            <a:avLst/>
            <a:gdLst/>
            <a:ahLst/>
            <a:cxnLst/>
            <a:rect l="0" t="0" r="0" b="0"/>
            <a:pathLst>
              <a:path w="214313" h="44650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3" y="0"/>
                </a:lnTo>
                <a:lnTo>
                  <a:pt x="187523" y="0"/>
                </a:lnTo>
                <a:lnTo>
                  <a:pt x="205382" y="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3554016" y="2553891"/>
            <a:ext cx="89298" cy="26790"/>
          </a:xfrm>
          <a:custGeom>
            <a:avLst/>
            <a:gdLst/>
            <a:ahLst/>
            <a:cxnLst/>
            <a:rect l="0" t="0" r="0" b="0"/>
            <a:pathLst>
              <a:path w="89298" h="2679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62507" y="17859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3509367" y="2669977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26789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26789"/>
                </a:lnTo>
                <a:lnTo>
                  <a:pt x="80367" y="17859"/>
                </a:lnTo>
                <a:lnTo>
                  <a:pt x="98227" y="17859"/>
                </a:lnTo>
                <a:lnTo>
                  <a:pt x="116086" y="17859"/>
                </a:lnTo>
                <a:lnTo>
                  <a:pt x="133946" y="17859"/>
                </a:lnTo>
                <a:lnTo>
                  <a:pt x="151805" y="1785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9664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3786188" y="2375297"/>
            <a:ext cx="116086" cy="383977"/>
          </a:xfrm>
          <a:custGeom>
            <a:avLst/>
            <a:gdLst/>
            <a:ahLst/>
            <a:cxnLst/>
            <a:rect l="0" t="0" r="0" b="0"/>
            <a:pathLst>
              <a:path w="116086" h="383977">
                <a:moveTo>
                  <a:pt x="0" y="0"/>
                </a:moveTo>
                <a:lnTo>
                  <a:pt x="0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35718"/>
                </a:lnTo>
                <a:lnTo>
                  <a:pt x="26789" y="44648"/>
                </a:lnTo>
                <a:lnTo>
                  <a:pt x="35718" y="62507"/>
                </a:lnTo>
                <a:lnTo>
                  <a:pt x="53578" y="80367"/>
                </a:lnTo>
                <a:lnTo>
                  <a:pt x="62507" y="107156"/>
                </a:lnTo>
                <a:lnTo>
                  <a:pt x="80367" y="133945"/>
                </a:lnTo>
                <a:lnTo>
                  <a:pt x="89296" y="151805"/>
                </a:lnTo>
                <a:lnTo>
                  <a:pt x="98226" y="178594"/>
                </a:lnTo>
                <a:lnTo>
                  <a:pt x="107156" y="205383"/>
                </a:lnTo>
                <a:lnTo>
                  <a:pt x="116085" y="232172"/>
                </a:lnTo>
                <a:lnTo>
                  <a:pt x="116085" y="250031"/>
                </a:lnTo>
                <a:lnTo>
                  <a:pt x="116085" y="276820"/>
                </a:lnTo>
                <a:lnTo>
                  <a:pt x="116085" y="294680"/>
                </a:lnTo>
                <a:lnTo>
                  <a:pt x="116085" y="312539"/>
                </a:lnTo>
                <a:lnTo>
                  <a:pt x="107156" y="330398"/>
                </a:lnTo>
                <a:lnTo>
                  <a:pt x="98226" y="348258"/>
                </a:lnTo>
                <a:lnTo>
                  <a:pt x="89296" y="366117"/>
                </a:lnTo>
                <a:lnTo>
                  <a:pt x="71437" y="375047"/>
                </a:lnTo>
                <a:lnTo>
                  <a:pt x="62507" y="383976"/>
                </a:lnTo>
                <a:lnTo>
                  <a:pt x="53578" y="383976"/>
                </a:lnTo>
                <a:lnTo>
                  <a:pt x="53578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4125516" y="2482453"/>
            <a:ext cx="375048" cy="26790"/>
          </a:xfrm>
          <a:custGeom>
            <a:avLst/>
            <a:gdLst/>
            <a:ahLst/>
            <a:cxnLst/>
            <a:rect l="0" t="0" r="0" b="0"/>
            <a:pathLst>
              <a:path w="375048" h="26790">
                <a:moveTo>
                  <a:pt x="0" y="26789"/>
                </a:move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9664" y="8930"/>
                </a:lnTo>
                <a:lnTo>
                  <a:pt x="187523" y="8930"/>
                </a:lnTo>
                <a:lnTo>
                  <a:pt x="214312" y="8930"/>
                </a:lnTo>
                <a:lnTo>
                  <a:pt x="232172" y="8930"/>
                </a:lnTo>
                <a:lnTo>
                  <a:pt x="258961" y="0"/>
                </a:lnTo>
                <a:lnTo>
                  <a:pt x="276820" y="0"/>
                </a:lnTo>
                <a:lnTo>
                  <a:pt x="294679" y="0"/>
                </a:lnTo>
                <a:lnTo>
                  <a:pt x="312539" y="0"/>
                </a:lnTo>
                <a:lnTo>
                  <a:pt x="330398" y="0"/>
                </a:lnTo>
                <a:lnTo>
                  <a:pt x="348257" y="0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4438055" y="2393156"/>
            <a:ext cx="214313" cy="232173"/>
          </a:xfrm>
          <a:custGeom>
            <a:avLst/>
            <a:gdLst/>
            <a:ahLst/>
            <a:cxnLst/>
            <a:rect l="0" t="0" r="0" b="0"/>
            <a:pathLst>
              <a:path w="214313" h="232173">
                <a:moveTo>
                  <a:pt x="0" y="0"/>
                </a:moveTo>
                <a:lnTo>
                  <a:pt x="8929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35719"/>
                </a:lnTo>
                <a:lnTo>
                  <a:pt x="80367" y="44648"/>
                </a:lnTo>
                <a:lnTo>
                  <a:pt x="98226" y="53578"/>
                </a:lnTo>
                <a:lnTo>
                  <a:pt x="116086" y="62508"/>
                </a:lnTo>
                <a:lnTo>
                  <a:pt x="133945" y="71438"/>
                </a:lnTo>
                <a:lnTo>
                  <a:pt x="151804" y="89297"/>
                </a:lnTo>
                <a:lnTo>
                  <a:pt x="169664" y="98227"/>
                </a:lnTo>
                <a:lnTo>
                  <a:pt x="187523" y="116086"/>
                </a:lnTo>
                <a:lnTo>
                  <a:pt x="196453" y="125016"/>
                </a:lnTo>
                <a:lnTo>
                  <a:pt x="205383" y="133946"/>
                </a:lnTo>
                <a:lnTo>
                  <a:pt x="214312" y="142875"/>
                </a:lnTo>
                <a:lnTo>
                  <a:pt x="214312" y="151805"/>
                </a:lnTo>
                <a:lnTo>
                  <a:pt x="205383" y="160735"/>
                </a:lnTo>
                <a:lnTo>
                  <a:pt x="205383" y="169664"/>
                </a:lnTo>
                <a:lnTo>
                  <a:pt x="196453" y="178594"/>
                </a:lnTo>
                <a:lnTo>
                  <a:pt x="178593" y="187524"/>
                </a:lnTo>
                <a:lnTo>
                  <a:pt x="160734" y="196453"/>
                </a:lnTo>
                <a:lnTo>
                  <a:pt x="142875" y="205383"/>
                </a:lnTo>
                <a:lnTo>
                  <a:pt x="116086" y="214313"/>
                </a:lnTo>
                <a:lnTo>
                  <a:pt x="98226" y="223242"/>
                </a:lnTo>
                <a:lnTo>
                  <a:pt x="71437" y="232172"/>
                </a:lnTo>
                <a:lnTo>
                  <a:pt x="53578" y="23217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196578" y="4616648"/>
            <a:ext cx="303611" cy="348259"/>
          </a:xfrm>
          <a:custGeom>
            <a:avLst/>
            <a:gdLst/>
            <a:ahLst/>
            <a:cxnLst/>
            <a:rect l="0" t="0" r="0" b="0"/>
            <a:pathLst>
              <a:path w="303611" h="34825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51805"/>
                </a:lnTo>
                <a:lnTo>
                  <a:pt x="17860" y="178594"/>
                </a:lnTo>
                <a:lnTo>
                  <a:pt x="26789" y="196453"/>
                </a:lnTo>
                <a:lnTo>
                  <a:pt x="26789" y="214313"/>
                </a:lnTo>
                <a:lnTo>
                  <a:pt x="35719" y="232172"/>
                </a:lnTo>
                <a:lnTo>
                  <a:pt x="35719" y="250031"/>
                </a:lnTo>
                <a:lnTo>
                  <a:pt x="44649" y="258961"/>
                </a:lnTo>
                <a:lnTo>
                  <a:pt x="44649" y="276821"/>
                </a:lnTo>
                <a:lnTo>
                  <a:pt x="53578" y="285750"/>
                </a:lnTo>
                <a:lnTo>
                  <a:pt x="62508" y="294680"/>
                </a:lnTo>
                <a:lnTo>
                  <a:pt x="62508" y="303610"/>
                </a:lnTo>
                <a:lnTo>
                  <a:pt x="62508" y="303610"/>
                </a:lnTo>
                <a:lnTo>
                  <a:pt x="71438" y="303610"/>
                </a:lnTo>
                <a:lnTo>
                  <a:pt x="71438" y="303610"/>
                </a:lnTo>
                <a:lnTo>
                  <a:pt x="80367" y="294680"/>
                </a:lnTo>
                <a:lnTo>
                  <a:pt x="89297" y="294680"/>
                </a:lnTo>
                <a:lnTo>
                  <a:pt x="89297" y="285750"/>
                </a:lnTo>
                <a:lnTo>
                  <a:pt x="98227" y="267891"/>
                </a:lnTo>
                <a:lnTo>
                  <a:pt x="98227" y="250031"/>
                </a:lnTo>
                <a:lnTo>
                  <a:pt x="107156" y="232172"/>
                </a:lnTo>
                <a:lnTo>
                  <a:pt x="116086" y="205383"/>
                </a:lnTo>
                <a:lnTo>
                  <a:pt x="125016" y="187523"/>
                </a:lnTo>
                <a:lnTo>
                  <a:pt x="125016" y="169664"/>
                </a:lnTo>
                <a:lnTo>
                  <a:pt x="133945" y="142875"/>
                </a:lnTo>
                <a:lnTo>
                  <a:pt x="142875" y="125016"/>
                </a:lnTo>
                <a:lnTo>
                  <a:pt x="142875" y="98227"/>
                </a:lnTo>
                <a:lnTo>
                  <a:pt x="151805" y="80367"/>
                </a:lnTo>
                <a:lnTo>
                  <a:pt x="160735" y="62508"/>
                </a:lnTo>
                <a:lnTo>
                  <a:pt x="160735" y="44648"/>
                </a:lnTo>
                <a:lnTo>
                  <a:pt x="160735" y="35719"/>
                </a:lnTo>
                <a:lnTo>
                  <a:pt x="160735" y="17859"/>
                </a:lnTo>
                <a:lnTo>
                  <a:pt x="160735" y="893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60735" y="8930"/>
                </a:lnTo>
                <a:lnTo>
                  <a:pt x="160735" y="17859"/>
                </a:lnTo>
                <a:lnTo>
                  <a:pt x="160735" y="26789"/>
                </a:lnTo>
                <a:lnTo>
                  <a:pt x="169664" y="44648"/>
                </a:lnTo>
                <a:lnTo>
                  <a:pt x="169664" y="62508"/>
                </a:lnTo>
                <a:lnTo>
                  <a:pt x="169664" y="80367"/>
                </a:lnTo>
                <a:lnTo>
                  <a:pt x="169664" y="98227"/>
                </a:lnTo>
                <a:lnTo>
                  <a:pt x="160735" y="125016"/>
                </a:lnTo>
                <a:lnTo>
                  <a:pt x="160735" y="142875"/>
                </a:lnTo>
                <a:lnTo>
                  <a:pt x="160735" y="169664"/>
                </a:lnTo>
                <a:lnTo>
                  <a:pt x="160735" y="196453"/>
                </a:lnTo>
                <a:lnTo>
                  <a:pt x="160735" y="232172"/>
                </a:lnTo>
                <a:lnTo>
                  <a:pt x="160735" y="250031"/>
                </a:lnTo>
                <a:lnTo>
                  <a:pt x="160735" y="276821"/>
                </a:lnTo>
                <a:lnTo>
                  <a:pt x="160735" y="303610"/>
                </a:lnTo>
                <a:lnTo>
                  <a:pt x="169664" y="312540"/>
                </a:lnTo>
                <a:lnTo>
                  <a:pt x="169664" y="330399"/>
                </a:lnTo>
                <a:lnTo>
                  <a:pt x="178594" y="339329"/>
                </a:lnTo>
                <a:lnTo>
                  <a:pt x="178594" y="348258"/>
                </a:lnTo>
                <a:lnTo>
                  <a:pt x="187524" y="348258"/>
                </a:lnTo>
                <a:lnTo>
                  <a:pt x="196453" y="348258"/>
                </a:lnTo>
                <a:lnTo>
                  <a:pt x="196453" y="339329"/>
                </a:lnTo>
                <a:lnTo>
                  <a:pt x="205383" y="330399"/>
                </a:lnTo>
                <a:lnTo>
                  <a:pt x="214313" y="321469"/>
                </a:lnTo>
                <a:lnTo>
                  <a:pt x="223242" y="303610"/>
                </a:lnTo>
                <a:lnTo>
                  <a:pt x="232172" y="285750"/>
                </a:lnTo>
                <a:lnTo>
                  <a:pt x="241102" y="258961"/>
                </a:lnTo>
                <a:lnTo>
                  <a:pt x="241102" y="241102"/>
                </a:lnTo>
                <a:lnTo>
                  <a:pt x="250031" y="214313"/>
                </a:lnTo>
                <a:lnTo>
                  <a:pt x="258961" y="187523"/>
                </a:lnTo>
                <a:lnTo>
                  <a:pt x="258961" y="169664"/>
                </a:lnTo>
                <a:lnTo>
                  <a:pt x="267891" y="142875"/>
                </a:lnTo>
                <a:lnTo>
                  <a:pt x="267891" y="116086"/>
                </a:lnTo>
                <a:lnTo>
                  <a:pt x="276820" y="98227"/>
                </a:lnTo>
                <a:lnTo>
                  <a:pt x="285750" y="71438"/>
                </a:lnTo>
                <a:lnTo>
                  <a:pt x="285750" y="53578"/>
                </a:lnTo>
                <a:lnTo>
                  <a:pt x="294680" y="35719"/>
                </a:lnTo>
                <a:lnTo>
                  <a:pt x="294680" y="17859"/>
                </a:lnTo>
                <a:lnTo>
                  <a:pt x="303610" y="893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1518047" y="4750593"/>
            <a:ext cx="116087" cy="142877"/>
          </a:xfrm>
          <a:custGeom>
            <a:avLst/>
            <a:gdLst/>
            <a:ahLst/>
            <a:cxnLst/>
            <a:rect l="0" t="0" r="0" b="0"/>
            <a:pathLst>
              <a:path w="116087" h="142877">
                <a:moveTo>
                  <a:pt x="0" y="0"/>
                </a:move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62508" y="62508"/>
                </a:lnTo>
                <a:lnTo>
                  <a:pt x="71437" y="53578"/>
                </a:lnTo>
                <a:lnTo>
                  <a:pt x="80367" y="53578"/>
                </a:lnTo>
                <a:lnTo>
                  <a:pt x="89297" y="44649"/>
                </a:lnTo>
                <a:lnTo>
                  <a:pt x="98226" y="35719"/>
                </a:lnTo>
                <a:lnTo>
                  <a:pt x="107156" y="26789"/>
                </a:lnTo>
                <a:lnTo>
                  <a:pt x="10715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7" y="17860"/>
                </a:lnTo>
                <a:lnTo>
                  <a:pt x="71437" y="26789"/>
                </a:lnTo>
                <a:lnTo>
                  <a:pt x="53578" y="44649"/>
                </a:lnTo>
                <a:lnTo>
                  <a:pt x="44648" y="53578"/>
                </a:lnTo>
                <a:lnTo>
                  <a:pt x="44648" y="71438"/>
                </a:lnTo>
                <a:lnTo>
                  <a:pt x="35719" y="80368"/>
                </a:lnTo>
                <a:lnTo>
                  <a:pt x="35719" y="98227"/>
                </a:lnTo>
                <a:lnTo>
                  <a:pt x="44648" y="107157"/>
                </a:lnTo>
                <a:lnTo>
                  <a:pt x="44648" y="116086"/>
                </a:lnTo>
                <a:lnTo>
                  <a:pt x="53578" y="125016"/>
                </a:lnTo>
                <a:lnTo>
                  <a:pt x="53578" y="133946"/>
                </a:lnTo>
                <a:lnTo>
                  <a:pt x="62508" y="133946"/>
                </a:lnTo>
                <a:lnTo>
                  <a:pt x="80367" y="142876"/>
                </a:lnTo>
                <a:lnTo>
                  <a:pt x="89297" y="142876"/>
                </a:lnTo>
                <a:lnTo>
                  <a:pt x="89297" y="142876"/>
                </a:lnTo>
                <a:lnTo>
                  <a:pt x="89297" y="1428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1678781" y="4768453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89297" y="17859"/>
                </a:move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71437"/>
                </a:lnTo>
                <a:lnTo>
                  <a:pt x="35719" y="71437"/>
                </a:lnTo>
                <a:lnTo>
                  <a:pt x="35719" y="71437"/>
                </a:lnTo>
                <a:lnTo>
                  <a:pt x="44649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107156"/>
                </a:lnTo>
                <a:lnTo>
                  <a:pt x="71438" y="107156"/>
                </a:lnTo>
                <a:lnTo>
                  <a:pt x="80367" y="116086"/>
                </a:lnTo>
                <a:lnTo>
                  <a:pt x="80367" y="125016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42875"/>
                </a:lnTo>
                <a:lnTo>
                  <a:pt x="80367" y="151805"/>
                </a:lnTo>
                <a:lnTo>
                  <a:pt x="80367" y="151805"/>
                </a:lnTo>
                <a:lnTo>
                  <a:pt x="71438" y="160735"/>
                </a:lnTo>
                <a:lnTo>
                  <a:pt x="62508" y="160735"/>
                </a:lnTo>
                <a:lnTo>
                  <a:pt x="53578" y="169664"/>
                </a:lnTo>
                <a:lnTo>
                  <a:pt x="44649" y="169664"/>
                </a:lnTo>
                <a:lnTo>
                  <a:pt x="35719" y="169664"/>
                </a:lnTo>
                <a:lnTo>
                  <a:pt x="26789" y="160735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1875234" y="4607718"/>
            <a:ext cx="17861" cy="330400"/>
          </a:xfrm>
          <a:custGeom>
            <a:avLst/>
            <a:gdLst/>
            <a:ahLst/>
            <a:cxnLst/>
            <a:rect l="0" t="0" r="0" b="0"/>
            <a:pathLst>
              <a:path w="17861" h="330400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8930" y="223243"/>
                </a:lnTo>
                <a:lnTo>
                  <a:pt x="8930" y="250032"/>
                </a:lnTo>
                <a:lnTo>
                  <a:pt x="8930" y="267891"/>
                </a:lnTo>
                <a:lnTo>
                  <a:pt x="8930" y="285751"/>
                </a:lnTo>
                <a:lnTo>
                  <a:pt x="17860" y="303610"/>
                </a:lnTo>
                <a:lnTo>
                  <a:pt x="17860" y="321470"/>
                </a:lnTo>
                <a:lnTo>
                  <a:pt x="17860" y="321470"/>
                </a:lnTo>
                <a:lnTo>
                  <a:pt x="17860" y="330399"/>
                </a:lnTo>
                <a:lnTo>
                  <a:pt x="17860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1875234" y="4714875"/>
            <a:ext cx="357189" cy="160735"/>
          </a:xfrm>
          <a:custGeom>
            <a:avLst/>
            <a:gdLst/>
            <a:ahLst/>
            <a:cxnLst/>
            <a:rect l="0" t="0" r="0" b="0"/>
            <a:pathLst>
              <a:path w="357189" h="160735">
                <a:moveTo>
                  <a:pt x="0" y="107156"/>
                </a:move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44649" y="116086"/>
                </a:lnTo>
                <a:lnTo>
                  <a:pt x="53579" y="116086"/>
                </a:lnTo>
                <a:lnTo>
                  <a:pt x="71438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33946" y="11608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60735" y="98226"/>
                </a:lnTo>
                <a:lnTo>
                  <a:pt x="160735" y="89296"/>
                </a:lnTo>
                <a:lnTo>
                  <a:pt x="169664" y="89296"/>
                </a:lnTo>
                <a:lnTo>
                  <a:pt x="169664" y="80367"/>
                </a:lnTo>
                <a:lnTo>
                  <a:pt x="169664" y="71437"/>
                </a:lnTo>
                <a:lnTo>
                  <a:pt x="160735" y="71437"/>
                </a:lnTo>
                <a:lnTo>
                  <a:pt x="160735" y="62507"/>
                </a:lnTo>
                <a:lnTo>
                  <a:pt x="151805" y="62507"/>
                </a:lnTo>
                <a:lnTo>
                  <a:pt x="142875" y="62507"/>
                </a:lnTo>
                <a:lnTo>
                  <a:pt x="133946" y="62507"/>
                </a:lnTo>
                <a:lnTo>
                  <a:pt x="125016" y="71437"/>
                </a:lnTo>
                <a:lnTo>
                  <a:pt x="116086" y="80367"/>
                </a:lnTo>
                <a:lnTo>
                  <a:pt x="107157" y="80367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33945"/>
                </a:lnTo>
                <a:lnTo>
                  <a:pt x="107157" y="142875"/>
                </a:lnTo>
                <a:lnTo>
                  <a:pt x="107157" y="142875"/>
                </a:lnTo>
                <a:lnTo>
                  <a:pt x="116086" y="151804"/>
                </a:lnTo>
                <a:lnTo>
                  <a:pt x="125016" y="151804"/>
                </a:lnTo>
                <a:lnTo>
                  <a:pt x="133946" y="151804"/>
                </a:lnTo>
                <a:lnTo>
                  <a:pt x="142875" y="151804"/>
                </a:lnTo>
                <a:lnTo>
                  <a:pt x="160735" y="151804"/>
                </a:lnTo>
                <a:lnTo>
                  <a:pt x="169664" y="142875"/>
                </a:lnTo>
                <a:lnTo>
                  <a:pt x="178594" y="133945"/>
                </a:lnTo>
                <a:lnTo>
                  <a:pt x="178594" y="125015"/>
                </a:lnTo>
                <a:lnTo>
                  <a:pt x="187524" y="116086"/>
                </a:lnTo>
                <a:lnTo>
                  <a:pt x="196454" y="107156"/>
                </a:lnTo>
                <a:lnTo>
                  <a:pt x="205383" y="98226"/>
                </a:lnTo>
                <a:lnTo>
                  <a:pt x="214313" y="89296"/>
                </a:lnTo>
                <a:lnTo>
                  <a:pt x="214313" y="80367"/>
                </a:lnTo>
                <a:lnTo>
                  <a:pt x="223243" y="80367"/>
                </a:lnTo>
                <a:lnTo>
                  <a:pt x="223243" y="80367"/>
                </a:lnTo>
                <a:lnTo>
                  <a:pt x="223243" y="80367"/>
                </a:lnTo>
                <a:lnTo>
                  <a:pt x="223243" y="80367"/>
                </a:lnTo>
                <a:lnTo>
                  <a:pt x="223243" y="89296"/>
                </a:lnTo>
                <a:lnTo>
                  <a:pt x="223243" y="98226"/>
                </a:lnTo>
                <a:lnTo>
                  <a:pt x="223243" y="107156"/>
                </a:lnTo>
                <a:lnTo>
                  <a:pt x="223243" y="116086"/>
                </a:lnTo>
                <a:lnTo>
                  <a:pt x="223243" y="133945"/>
                </a:lnTo>
                <a:lnTo>
                  <a:pt x="223243" y="142875"/>
                </a:lnTo>
                <a:lnTo>
                  <a:pt x="223243" y="151804"/>
                </a:lnTo>
                <a:lnTo>
                  <a:pt x="223243" y="160734"/>
                </a:lnTo>
                <a:lnTo>
                  <a:pt x="223243" y="160734"/>
                </a:lnTo>
                <a:lnTo>
                  <a:pt x="223243" y="160734"/>
                </a:lnTo>
                <a:lnTo>
                  <a:pt x="232172" y="160734"/>
                </a:lnTo>
                <a:lnTo>
                  <a:pt x="232172" y="160734"/>
                </a:lnTo>
                <a:lnTo>
                  <a:pt x="232172" y="160734"/>
                </a:lnTo>
                <a:lnTo>
                  <a:pt x="232172" y="160734"/>
                </a:lnTo>
                <a:lnTo>
                  <a:pt x="241102" y="151804"/>
                </a:lnTo>
                <a:lnTo>
                  <a:pt x="232172" y="142875"/>
                </a:lnTo>
                <a:lnTo>
                  <a:pt x="241102" y="133945"/>
                </a:lnTo>
                <a:lnTo>
                  <a:pt x="241102" y="116086"/>
                </a:lnTo>
                <a:lnTo>
                  <a:pt x="241102" y="107156"/>
                </a:lnTo>
                <a:lnTo>
                  <a:pt x="250032" y="98226"/>
                </a:lnTo>
                <a:lnTo>
                  <a:pt x="258961" y="80367"/>
                </a:lnTo>
                <a:lnTo>
                  <a:pt x="267891" y="71437"/>
                </a:lnTo>
                <a:lnTo>
                  <a:pt x="276821" y="62507"/>
                </a:lnTo>
                <a:lnTo>
                  <a:pt x="285750" y="53578"/>
                </a:lnTo>
                <a:lnTo>
                  <a:pt x="294680" y="44648"/>
                </a:lnTo>
                <a:lnTo>
                  <a:pt x="303610" y="35718"/>
                </a:lnTo>
                <a:lnTo>
                  <a:pt x="312539" y="26789"/>
                </a:lnTo>
                <a:lnTo>
                  <a:pt x="321469" y="17859"/>
                </a:lnTo>
                <a:lnTo>
                  <a:pt x="330399" y="17859"/>
                </a:lnTo>
                <a:lnTo>
                  <a:pt x="348258" y="8929"/>
                </a:lnTo>
                <a:lnTo>
                  <a:pt x="348258" y="8929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2303859" y="4661296"/>
            <a:ext cx="8931" cy="241103"/>
          </a:xfrm>
          <a:custGeom>
            <a:avLst/>
            <a:gdLst/>
            <a:ahLst/>
            <a:cxnLst/>
            <a:rect l="0" t="0" r="0" b="0"/>
            <a:pathLst>
              <a:path w="8931" h="241103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0" y="187524"/>
                </a:lnTo>
                <a:lnTo>
                  <a:pt x="0" y="196454"/>
                </a:lnTo>
                <a:lnTo>
                  <a:pt x="0" y="214313"/>
                </a:lnTo>
                <a:lnTo>
                  <a:pt x="0" y="223243"/>
                </a:lnTo>
                <a:lnTo>
                  <a:pt x="0" y="232173"/>
                </a:lnTo>
                <a:lnTo>
                  <a:pt x="0" y="232173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2402086" y="4822031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2437805" y="4697015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2500313" y="4759523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8929" y="35719"/>
                </a:moveTo>
                <a:lnTo>
                  <a:pt x="17859" y="35719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53578" y="44648"/>
                </a:lnTo>
                <a:lnTo>
                  <a:pt x="53578" y="35719"/>
                </a:lnTo>
                <a:lnTo>
                  <a:pt x="62507" y="26789"/>
                </a:lnTo>
                <a:lnTo>
                  <a:pt x="62507" y="17859"/>
                </a:lnTo>
                <a:lnTo>
                  <a:pt x="71437" y="8930"/>
                </a:lnTo>
                <a:lnTo>
                  <a:pt x="62507" y="893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35718" y="10715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7" y="107156"/>
                </a:lnTo>
                <a:lnTo>
                  <a:pt x="62507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2607469" y="4777382"/>
            <a:ext cx="80368" cy="98228"/>
          </a:xfrm>
          <a:custGeom>
            <a:avLst/>
            <a:gdLst/>
            <a:ahLst/>
            <a:cxnLst/>
            <a:rect l="0" t="0" r="0" b="0"/>
            <a:pathLst>
              <a:path w="80368" h="98228">
                <a:moveTo>
                  <a:pt x="80367" y="893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26789"/>
                </a:lnTo>
                <a:lnTo>
                  <a:pt x="44648" y="35719"/>
                </a:lnTo>
                <a:lnTo>
                  <a:pt x="53578" y="53579"/>
                </a:lnTo>
                <a:lnTo>
                  <a:pt x="62508" y="62508"/>
                </a:lnTo>
                <a:lnTo>
                  <a:pt x="62508" y="71438"/>
                </a:lnTo>
                <a:lnTo>
                  <a:pt x="71437" y="80368"/>
                </a:lnTo>
                <a:lnTo>
                  <a:pt x="71437" y="89297"/>
                </a:lnTo>
                <a:lnTo>
                  <a:pt x="71437" y="89297"/>
                </a:lnTo>
                <a:lnTo>
                  <a:pt x="71437" y="98227"/>
                </a:lnTo>
                <a:lnTo>
                  <a:pt x="71437" y="98227"/>
                </a:lnTo>
                <a:lnTo>
                  <a:pt x="62508" y="98227"/>
                </a:lnTo>
                <a:lnTo>
                  <a:pt x="53578" y="98227"/>
                </a:lnTo>
                <a:lnTo>
                  <a:pt x="44648" y="98227"/>
                </a:lnTo>
                <a:lnTo>
                  <a:pt x="35719" y="98227"/>
                </a:lnTo>
                <a:lnTo>
                  <a:pt x="26789" y="98227"/>
                </a:lnTo>
                <a:lnTo>
                  <a:pt x="17859" y="89297"/>
                </a:lnTo>
                <a:lnTo>
                  <a:pt x="8929" y="89297"/>
                </a:ln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2982516" y="4768453"/>
            <a:ext cx="1535907" cy="98227"/>
          </a:xfrm>
          <a:custGeom>
            <a:avLst/>
            <a:gdLst/>
            <a:ahLst/>
            <a:cxnLst/>
            <a:rect l="0" t="0" r="0" b="0"/>
            <a:pathLst>
              <a:path w="1535907" h="98227">
                <a:moveTo>
                  <a:pt x="0" y="89297"/>
                </a:moveTo>
                <a:lnTo>
                  <a:pt x="8929" y="98226"/>
                </a:lnTo>
                <a:lnTo>
                  <a:pt x="892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98226"/>
                </a:lnTo>
                <a:lnTo>
                  <a:pt x="62507" y="98226"/>
                </a:lnTo>
                <a:lnTo>
                  <a:pt x="80367" y="98226"/>
                </a:lnTo>
                <a:lnTo>
                  <a:pt x="89297" y="98226"/>
                </a:lnTo>
                <a:lnTo>
                  <a:pt x="107156" y="98226"/>
                </a:lnTo>
                <a:lnTo>
                  <a:pt x="125015" y="98226"/>
                </a:lnTo>
                <a:lnTo>
                  <a:pt x="142875" y="89297"/>
                </a:lnTo>
                <a:lnTo>
                  <a:pt x="169664" y="89297"/>
                </a:lnTo>
                <a:lnTo>
                  <a:pt x="187523" y="89297"/>
                </a:lnTo>
                <a:lnTo>
                  <a:pt x="205382" y="89297"/>
                </a:lnTo>
                <a:lnTo>
                  <a:pt x="232172" y="89297"/>
                </a:lnTo>
                <a:lnTo>
                  <a:pt x="250031" y="89297"/>
                </a:lnTo>
                <a:lnTo>
                  <a:pt x="276820" y="89297"/>
                </a:lnTo>
                <a:lnTo>
                  <a:pt x="294679" y="89297"/>
                </a:lnTo>
                <a:lnTo>
                  <a:pt x="321468" y="89297"/>
                </a:lnTo>
                <a:lnTo>
                  <a:pt x="348257" y="89297"/>
                </a:lnTo>
                <a:lnTo>
                  <a:pt x="375047" y="89297"/>
                </a:lnTo>
                <a:lnTo>
                  <a:pt x="392906" y="80367"/>
                </a:lnTo>
                <a:lnTo>
                  <a:pt x="419695" y="80367"/>
                </a:lnTo>
                <a:lnTo>
                  <a:pt x="446484" y="80367"/>
                </a:lnTo>
                <a:lnTo>
                  <a:pt x="473273" y="80367"/>
                </a:lnTo>
                <a:lnTo>
                  <a:pt x="508992" y="80367"/>
                </a:lnTo>
                <a:lnTo>
                  <a:pt x="535781" y="71437"/>
                </a:lnTo>
                <a:lnTo>
                  <a:pt x="562570" y="71437"/>
                </a:lnTo>
                <a:lnTo>
                  <a:pt x="589359" y="71437"/>
                </a:lnTo>
                <a:lnTo>
                  <a:pt x="616148" y="62508"/>
                </a:lnTo>
                <a:lnTo>
                  <a:pt x="642937" y="62508"/>
                </a:lnTo>
                <a:lnTo>
                  <a:pt x="678656" y="53578"/>
                </a:lnTo>
                <a:lnTo>
                  <a:pt x="705445" y="53578"/>
                </a:lnTo>
                <a:lnTo>
                  <a:pt x="732234" y="44648"/>
                </a:lnTo>
                <a:lnTo>
                  <a:pt x="767953" y="44648"/>
                </a:lnTo>
                <a:lnTo>
                  <a:pt x="794742" y="44648"/>
                </a:lnTo>
                <a:lnTo>
                  <a:pt x="830461" y="35718"/>
                </a:lnTo>
                <a:lnTo>
                  <a:pt x="866179" y="35718"/>
                </a:lnTo>
                <a:lnTo>
                  <a:pt x="901898" y="26789"/>
                </a:lnTo>
                <a:lnTo>
                  <a:pt x="937617" y="26789"/>
                </a:lnTo>
                <a:lnTo>
                  <a:pt x="964406" y="17859"/>
                </a:lnTo>
                <a:lnTo>
                  <a:pt x="1000125" y="17859"/>
                </a:lnTo>
                <a:lnTo>
                  <a:pt x="1035843" y="8929"/>
                </a:lnTo>
                <a:lnTo>
                  <a:pt x="1071562" y="8929"/>
                </a:lnTo>
                <a:lnTo>
                  <a:pt x="1107281" y="8929"/>
                </a:lnTo>
                <a:lnTo>
                  <a:pt x="1151929" y="0"/>
                </a:lnTo>
                <a:lnTo>
                  <a:pt x="1187648" y="0"/>
                </a:lnTo>
                <a:lnTo>
                  <a:pt x="1223367" y="0"/>
                </a:lnTo>
                <a:lnTo>
                  <a:pt x="1259086" y="0"/>
                </a:lnTo>
                <a:lnTo>
                  <a:pt x="1294804" y="0"/>
                </a:lnTo>
                <a:lnTo>
                  <a:pt x="1330523" y="0"/>
                </a:lnTo>
                <a:lnTo>
                  <a:pt x="1366242" y="0"/>
                </a:lnTo>
                <a:lnTo>
                  <a:pt x="1401961" y="0"/>
                </a:lnTo>
                <a:lnTo>
                  <a:pt x="1437679" y="0"/>
                </a:lnTo>
                <a:lnTo>
                  <a:pt x="1473398" y="0"/>
                </a:lnTo>
                <a:lnTo>
                  <a:pt x="1500187" y="0"/>
                </a:lnTo>
                <a:lnTo>
                  <a:pt x="1518047" y="0"/>
                </a:lnTo>
                <a:lnTo>
                  <a:pt x="1535906" y="0"/>
                </a:lnTo>
                <a:lnTo>
                  <a:pt x="153590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4411266" y="4643437"/>
            <a:ext cx="160735" cy="241103"/>
          </a:xfrm>
          <a:custGeom>
            <a:avLst/>
            <a:gdLst/>
            <a:ahLst/>
            <a:cxnLst/>
            <a:rect l="0" t="0" r="0" b="0"/>
            <a:pathLst>
              <a:path w="160735" h="241103">
                <a:moveTo>
                  <a:pt x="5357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71437" y="62508"/>
                </a:lnTo>
                <a:lnTo>
                  <a:pt x="80367" y="71438"/>
                </a:lnTo>
                <a:lnTo>
                  <a:pt x="98226" y="89297"/>
                </a:lnTo>
                <a:lnTo>
                  <a:pt x="116086" y="98227"/>
                </a:lnTo>
                <a:lnTo>
                  <a:pt x="125015" y="116086"/>
                </a:lnTo>
                <a:lnTo>
                  <a:pt x="142875" y="125016"/>
                </a:lnTo>
                <a:lnTo>
                  <a:pt x="151804" y="133945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60734" y="160734"/>
                </a:lnTo>
                <a:lnTo>
                  <a:pt x="151804" y="169664"/>
                </a:lnTo>
                <a:lnTo>
                  <a:pt x="151804" y="178594"/>
                </a:lnTo>
                <a:lnTo>
                  <a:pt x="142875" y="178594"/>
                </a:lnTo>
                <a:lnTo>
                  <a:pt x="125015" y="187524"/>
                </a:lnTo>
                <a:lnTo>
                  <a:pt x="116086" y="196453"/>
                </a:lnTo>
                <a:lnTo>
                  <a:pt x="98226" y="196453"/>
                </a:lnTo>
                <a:lnTo>
                  <a:pt x="80367" y="205383"/>
                </a:lnTo>
                <a:lnTo>
                  <a:pt x="62507" y="205383"/>
                </a:lnTo>
                <a:lnTo>
                  <a:pt x="44648" y="214313"/>
                </a:lnTo>
                <a:lnTo>
                  <a:pt x="35718" y="223242"/>
                </a:lnTo>
                <a:lnTo>
                  <a:pt x="17859" y="232172"/>
                </a:lnTo>
                <a:lnTo>
                  <a:pt x="8929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3991570" y="2794992"/>
            <a:ext cx="553642" cy="1375173"/>
          </a:xfrm>
          <a:custGeom>
            <a:avLst/>
            <a:gdLst/>
            <a:ahLst/>
            <a:cxnLst/>
            <a:rect l="0" t="0" r="0" b="0"/>
            <a:pathLst>
              <a:path w="553642" h="1375173">
                <a:moveTo>
                  <a:pt x="553641" y="0"/>
                </a:moveTo>
                <a:lnTo>
                  <a:pt x="553641" y="0"/>
                </a:lnTo>
                <a:lnTo>
                  <a:pt x="553641" y="0"/>
                </a:lnTo>
                <a:lnTo>
                  <a:pt x="553641" y="8929"/>
                </a:lnTo>
                <a:lnTo>
                  <a:pt x="553641" y="8929"/>
                </a:lnTo>
                <a:lnTo>
                  <a:pt x="544711" y="8929"/>
                </a:lnTo>
                <a:lnTo>
                  <a:pt x="535782" y="8929"/>
                </a:lnTo>
                <a:lnTo>
                  <a:pt x="535782" y="8929"/>
                </a:lnTo>
                <a:lnTo>
                  <a:pt x="517922" y="17859"/>
                </a:lnTo>
                <a:lnTo>
                  <a:pt x="508993" y="17859"/>
                </a:lnTo>
                <a:lnTo>
                  <a:pt x="500063" y="17859"/>
                </a:lnTo>
                <a:lnTo>
                  <a:pt x="491133" y="26789"/>
                </a:lnTo>
                <a:lnTo>
                  <a:pt x="473274" y="26789"/>
                </a:lnTo>
                <a:lnTo>
                  <a:pt x="464344" y="35719"/>
                </a:lnTo>
                <a:lnTo>
                  <a:pt x="455414" y="44648"/>
                </a:lnTo>
                <a:lnTo>
                  <a:pt x="437555" y="44648"/>
                </a:lnTo>
                <a:lnTo>
                  <a:pt x="428625" y="62508"/>
                </a:lnTo>
                <a:lnTo>
                  <a:pt x="419696" y="71437"/>
                </a:lnTo>
                <a:lnTo>
                  <a:pt x="410766" y="80367"/>
                </a:lnTo>
                <a:lnTo>
                  <a:pt x="392907" y="89297"/>
                </a:lnTo>
                <a:lnTo>
                  <a:pt x="383977" y="98226"/>
                </a:lnTo>
                <a:lnTo>
                  <a:pt x="375047" y="116086"/>
                </a:lnTo>
                <a:lnTo>
                  <a:pt x="366118" y="125015"/>
                </a:lnTo>
                <a:lnTo>
                  <a:pt x="348258" y="142875"/>
                </a:lnTo>
                <a:lnTo>
                  <a:pt x="339328" y="151804"/>
                </a:lnTo>
                <a:lnTo>
                  <a:pt x="330399" y="169664"/>
                </a:lnTo>
                <a:lnTo>
                  <a:pt x="321469" y="178594"/>
                </a:lnTo>
                <a:lnTo>
                  <a:pt x="312539" y="196453"/>
                </a:lnTo>
                <a:lnTo>
                  <a:pt x="303610" y="214312"/>
                </a:lnTo>
                <a:lnTo>
                  <a:pt x="294680" y="232172"/>
                </a:lnTo>
                <a:lnTo>
                  <a:pt x="285750" y="241101"/>
                </a:lnTo>
                <a:lnTo>
                  <a:pt x="276821" y="258961"/>
                </a:lnTo>
                <a:lnTo>
                  <a:pt x="276821" y="267890"/>
                </a:lnTo>
                <a:lnTo>
                  <a:pt x="267891" y="285750"/>
                </a:lnTo>
                <a:lnTo>
                  <a:pt x="258961" y="303609"/>
                </a:lnTo>
                <a:lnTo>
                  <a:pt x="250032" y="312539"/>
                </a:lnTo>
                <a:lnTo>
                  <a:pt x="250032" y="330398"/>
                </a:lnTo>
                <a:lnTo>
                  <a:pt x="241102" y="348258"/>
                </a:lnTo>
                <a:lnTo>
                  <a:pt x="241102" y="366117"/>
                </a:lnTo>
                <a:lnTo>
                  <a:pt x="232172" y="375047"/>
                </a:lnTo>
                <a:lnTo>
                  <a:pt x="232172" y="392906"/>
                </a:lnTo>
                <a:lnTo>
                  <a:pt x="232172" y="401836"/>
                </a:lnTo>
                <a:lnTo>
                  <a:pt x="232172" y="410765"/>
                </a:lnTo>
                <a:lnTo>
                  <a:pt x="232172" y="419695"/>
                </a:lnTo>
                <a:lnTo>
                  <a:pt x="232172" y="437554"/>
                </a:lnTo>
                <a:lnTo>
                  <a:pt x="232172" y="446484"/>
                </a:lnTo>
                <a:lnTo>
                  <a:pt x="232172" y="455414"/>
                </a:lnTo>
                <a:lnTo>
                  <a:pt x="241102" y="473273"/>
                </a:lnTo>
                <a:lnTo>
                  <a:pt x="241102" y="482203"/>
                </a:lnTo>
                <a:lnTo>
                  <a:pt x="250032" y="491133"/>
                </a:lnTo>
                <a:lnTo>
                  <a:pt x="258961" y="500062"/>
                </a:lnTo>
                <a:lnTo>
                  <a:pt x="258961" y="508992"/>
                </a:lnTo>
                <a:lnTo>
                  <a:pt x="267891" y="517922"/>
                </a:lnTo>
                <a:lnTo>
                  <a:pt x="276821" y="526851"/>
                </a:lnTo>
                <a:lnTo>
                  <a:pt x="285750" y="535781"/>
                </a:lnTo>
                <a:lnTo>
                  <a:pt x="294680" y="544711"/>
                </a:lnTo>
                <a:lnTo>
                  <a:pt x="303610" y="553640"/>
                </a:lnTo>
                <a:lnTo>
                  <a:pt x="312539" y="562570"/>
                </a:lnTo>
                <a:lnTo>
                  <a:pt x="321469" y="571500"/>
                </a:lnTo>
                <a:lnTo>
                  <a:pt x="321469" y="580429"/>
                </a:lnTo>
                <a:lnTo>
                  <a:pt x="330399" y="589359"/>
                </a:lnTo>
                <a:lnTo>
                  <a:pt x="330399" y="589359"/>
                </a:lnTo>
                <a:lnTo>
                  <a:pt x="330399" y="598289"/>
                </a:lnTo>
                <a:lnTo>
                  <a:pt x="330399" y="598289"/>
                </a:lnTo>
                <a:lnTo>
                  <a:pt x="330399" y="598289"/>
                </a:lnTo>
                <a:lnTo>
                  <a:pt x="321469" y="607219"/>
                </a:lnTo>
                <a:lnTo>
                  <a:pt x="321469" y="607219"/>
                </a:lnTo>
                <a:lnTo>
                  <a:pt x="312539" y="607219"/>
                </a:lnTo>
                <a:lnTo>
                  <a:pt x="303610" y="607219"/>
                </a:lnTo>
                <a:lnTo>
                  <a:pt x="294680" y="616148"/>
                </a:lnTo>
                <a:lnTo>
                  <a:pt x="285750" y="616148"/>
                </a:lnTo>
                <a:lnTo>
                  <a:pt x="276821" y="616148"/>
                </a:lnTo>
                <a:lnTo>
                  <a:pt x="267891" y="616148"/>
                </a:lnTo>
                <a:lnTo>
                  <a:pt x="250032" y="616148"/>
                </a:lnTo>
                <a:lnTo>
                  <a:pt x="241102" y="616148"/>
                </a:lnTo>
                <a:lnTo>
                  <a:pt x="232172" y="625078"/>
                </a:lnTo>
                <a:lnTo>
                  <a:pt x="223243" y="625078"/>
                </a:lnTo>
                <a:lnTo>
                  <a:pt x="223243" y="625078"/>
                </a:lnTo>
                <a:lnTo>
                  <a:pt x="214313" y="625078"/>
                </a:lnTo>
                <a:lnTo>
                  <a:pt x="205383" y="625078"/>
                </a:lnTo>
                <a:lnTo>
                  <a:pt x="214313" y="634008"/>
                </a:lnTo>
                <a:lnTo>
                  <a:pt x="205383" y="634008"/>
                </a:lnTo>
                <a:lnTo>
                  <a:pt x="205383" y="634008"/>
                </a:lnTo>
                <a:lnTo>
                  <a:pt x="214313" y="634008"/>
                </a:lnTo>
                <a:lnTo>
                  <a:pt x="214313" y="634008"/>
                </a:lnTo>
                <a:lnTo>
                  <a:pt x="214313" y="642937"/>
                </a:lnTo>
                <a:lnTo>
                  <a:pt x="223243" y="642937"/>
                </a:lnTo>
                <a:lnTo>
                  <a:pt x="223243" y="642937"/>
                </a:lnTo>
                <a:lnTo>
                  <a:pt x="232172" y="642937"/>
                </a:lnTo>
                <a:lnTo>
                  <a:pt x="241102" y="651867"/>
                </a:lnTo>
                <a:lnTo>
                  <a:pt x="241102" y="651867"/>
                </a:lnTo>
                <a:lnTo>
                  <a:pt x="250032" y="651867"/>
                </a:lnTo>
                <a:lnTo>
                  <a:pt x="250032" y="651867"/>
                </a:lnTo>
                <a:lnTo>
                  <a:pt x="250032" y="651867"/>
                </a:lnTo>
                <a:lnTo>
                  <a:pt x="250032" y="660797"/>
                </a:lnTo>
                <a:lnTo>
                  <a:pt x="250032" y="660797"/>
                </a:lnTo>
                <a:lnTo>
                  <a:pt x="250032" y="660797"/>
                </a:lnTo>
                <a:lnTo>
                  <a:pt x="241102" y="669726"/>
                </a:lnTo>
                <a:lnTo>
                  <a:pt x="232172" y="669726"/>
                </a:lnTo>
                <a:lnTo>
                  <a:pt x="223243" y="669726"/>
                </a:lnTo>
                <a:lnTo>
                  <a:pt x="214313" y="678656"/>
                </a:lnTo>
                <a:lnTo>
                  <a:pt x="205383" y="687586"/>
                </a:lnTo>
                <a:lnTo>
                  <a:pt x="196453" y="687586"/>
                </a:lnTo>
                <a:lnTo>
                  <a:pt x="187524" y="696515"/>
                </a:lnTo>
                <a:lnTo>
                  <a:pt x="169664" y="705445"/>
                </a:lnTo>
                <a:lnTo>
                  <a:pt x="160735" y="714375"/>
                </a:lnTo>
                <a:lnTo>
                  <a:pt x="151805" y="714375"/>
                </a:lnTo>
                <a:lnTo>
                  <a:pt x="133946" y="723304"/>
                </a:lnTo>
                <a:lnTo>
                  <a:pt x="125016" y="732234"/>
                </a:lnTo>
                <a:lnTo>
                  <a:pt x="116086" y="741164"/>
                </a:lnTo>
                <a:lnTo>
                  <a:pt x="107157" y="750094"/>
                </a:lnTo>
                <a:lnTo>
                  <a:pt x="98227" y="750094"/>
                </a:lnTo>
                <a:lnTo>
                  <a:pt x="89297" y="759023"/>
                </a:lnTo>
                <a:lnTo>
                  <a:pt x="80368" y="767953"/>
                </a:lnTo>
                <a:lnTo>
                  <a:pt x="71438" y="776883"/>
                </a:lnTo>
                <a:lnTo>
                  <a:pt x="62508" y="785812"/>
                </a:lnTo>
                <a:lnTo>
                  <a:pt x="53578" y="794742"/>
                </a:lnTo>
                <a:lnTo>
                  <a:pt x="44649" y="803672"/>
                </a:lnTo>
                <a:lnTo>
                  <a:pt x="35719" y="812601"/>
                </a:lnTo>
                <a:lnTo>
                  <a:pt x="35719" y="830461"/>
                </a:lnTo>
                <a:lnTo>
                  <a:pt x="26789" y="839390"/>
                </a:lnTo>
                <a:lnTo>
                  <a:pt x="17860" y="848320"/>
                </a:lnTo>
                <a:lnTo>
                  <a:pt x="17860" y="857250"/>
                </a:lnTo>
                <a:lnTo>
                  <a:pt x="8930" y="875109"/>
                </a:lnTo>
                <a:lnTo>
                  <a:pt x="8930" y="884039"/>
                </a:lnTo>
                <a:lnTo>
                  <a:pt x="0" y="892969"/>
                </a:lnTo>
                <a:lnTo>
                  <a:pt x="0" y="901898"/>
                </a:lnTo>
                <a:lnTo>
                  <a:pt x="0" y="919758"/>
                </a:lnTo>
                <a:lnTo>
                  <a:pt x="0" y="928687"/>
                </a:lnTo>
                <a:lnTo>
                  <a:pt x="0" y="946547"/>
                </a:lnTo>
                <a:lnTo>
                  <a:pt x="0" y="955476"/>
                </a:lnTo>
                <a:lnTo>
                  <a:pt x="0" y="964406"/>
                </a:lnTo>
                <a:lnTo>
                  <a:pt x="0" y="982265"/>
                </a:lnTo>
                <a:lnTo>
                  <a:pt x="0" y="991195"/>
                </a:lnTo>
                <a:lnTo>
                  <a:pt x="0" y="1009054"/>
                </a:lnTo>
                <a:lnTo>
                  <a:pt x="8930" y="1017984"/>
                </a:lnTo>
                <a:lnTo>
                  <a:pt x="8930" y="1035844"/>
                </a:lnTo>
                <a:lnTo>
                  <a:pt x="8930" y="1044773"/>
                </a:lnTo>
                <a:lnTo>
                  <a:pt x="17860" y="1053703"/>
                </a:lnTo>
                <a:lnTo>
                  <a:pt x="17860" y="1062633"/>
                </a:lnTo>
                <a:lnTo>
                  <a:pt x="17860" y="1080492"/>
                </a:lnTo>
                <a:lnTo>
                  <a:pt x="26789" y="1089422"/>
                </a:lnTo>
                <a:lnTo>
                  <a:pt x="26789" y="1098351"/>
                </a:lnTo>
                <a:lnTo>
                  <a:pt x="35719" y="1107281"/>
                </a:lnTo>
                <a:lnTo>
                  <a:pt x="44649" y="1116211"/>
                </a:lnTo>
                <a:lnTo>
                  <a:pt x="44649" y="1134070"/>
                </a:lnTo>
                <a:lnTo>
                  <a:pt x="53578" y="1143000"/>
                </a:lnTo>
                <a:lnTo>
                  <a:pt x="62508" y="1151929"/>
                </a:lnTo>
                <a:lnTo>
                  <a:pt x="71438" y="1160859"/>
                </a:lnTo>
                <a:lnTo>
                  <a:pt x="80368" y="1169789"/>
                </a:lnTo>
                <a:lnTo>
                  <a:pt x="89297" y="1178719"/>
                </a:lnTo>
                <a:lnTo>
                  <a:pt x="107157" y="1187648"/>
                </a:lnTo>
                <a:lnTo>
                  <a:pt x="116086" y="1196578"/>
                </a:lnTo>
                <a:lnTo>
                  <a:pt x="125016" y="1205508"/>
                </a:lnTo>
                <a:lnTo>
                  <a:pt x="142875" y="1214437"/>
                </a:lnTo>
                <a:lnTo>
                  <a:pt x="151805" y="1223367"/>
                </a:lnTo>
                <a:lnTo>
                  <a:pt x="169664" y="1232297"/>
                </a:lnTo>
                <a:lnTo>
                  <a:pt x="178594" y="1241226"/>
                </a:lnTo>
                <a:lnTo>
                  <a:pt x="196453" y="1241226"/>
                </a:lnTo>
                <a:lnTo>
                  <a:pt x="205383" y="1250156"/>
                </a:lnTo>
                <a:lnTo>
                  <a:pt x="214313" y="1259086"/>
                </a:lnTo>
                <a:lnTo>
                  <a:pt x="232172" y="1268015"/>
                </a:lnTo>
                <a:lnTo>
                  <a:pt x="241102" y="1276945"/>
                </a:lnTo>
                <a:lnTo>
                  <a:pt x="258961" y="1276945"/>
                </a:lnTo>
                <a:lnTo>
                  <a:pt x="267891" y="1285875"/>
                </a:lnTo>
                <a:lnTo>
                  <a:pt x="285750" y="1285875"/>
                </a:lnTo>
                <a:lnTo>
                  <a:pt x="303610" y="1294804"/>
                </a:lnTo>
                <a:lnTo>
                  <a:pt x="312539" y="1303734"/>
                </a:lnTo>
                <a:lnTo>
                  <a:pt x="330399" y="1303734"/>
                </a:lnTo>
                <a:lnTo>
                  <a:pt x="348258" y="1312664"/>
                </a:lnTo>
                <a:lnTo>
                  <a:pt x="357188" y="1312664"/>
                </a:lnTo>
                <a:lnTo>
                  <a:pt x="375047" y="1321594"/>
                </a:lnTo>
                <a:lnTo>
                  <a:pt x="392907" y="1330523"/>
                </a:lnTo>
                <a:lnTo>
                  <a:pt x="410766" y="1339453"/>
                </a:lnTo>
                <a:lnTo>
                  <a:pt x="419696" y="1339453"/>
                </a:lnTo>
                <a:lnTo>
                  <a:pt x="437555" y="1348383"/>
                </a:lnTo>
                <a:lnTo>
                  <a:pt x="455414" y="1357312"/>
                </a:lnTo>
                <a:lnTo>
                  <a:pt x="473274" y="1357312"/>
                </a:lnTo>
                <a:lnTo>
                  <a:pt x="482203" y="1366242"/>
                </a:lnTo>
                <a:lnTo>
                  <a:pt x="491133" y="1366242"/>
                </a:lnTo>
                <a:lnTo>
                  <a:pt x="500063" y="1375172"/>
                </a:lnTo>
                <a:lnTo>
                  <a:pt x="508993" y="1375172"/>
                </a:lnTo>
                <a:lnTo>
                  <a:pt x="517922" y="1375172"/>
                </a:lnTo>
                <a:lnTo>
                  <a:pt x="517922" y="1375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5098852" y="3045023"/>
            <a:ext cx="759024" cy="383978"/>
          </a:xfrm>
          <a:custGeom>
            <a:avLst/>
            <a:gdLst/>
            <a:ahLst/>
            <a:cxnLst/>
            <a:rect l="0" t="0" r="0" b="0"/>
            <a:pathLst>
              <a:path w="759024" h="383978">
                <a:moveTo>
                  <a:pt x="759023" y="0"/>
                </a:moveTo>
                <a:lnTo>
                  <a:pt x="759023" y="0"/>
                </a:lnTo>
                <a:lnTo>
                  <a:pt x="759023" y="0"/>
                </a:lnTo>
                <a:lnTo>
                  <a:pt x="759023" y="0"/>
                </a:lnTo>
                <a:lnTo>
                  <a:pt x="759023" y="0"/>
                </a:lnTo>
                <a:lnTo>
                  <a:pt x="759023" y="8930"/>
                </a:lnTo>
                <a:lnTo>
                  <a:pt x="750093" y="8930"/>
                </a:lnTo>
                <a:lnTo>
                  <a:pt x="750093" y="8930"/>
                </a:lnTo>
                <a:lnTo>
                  <a:pt x="750093" y="17859"/>
                </a:lnTo>
                <a:lnTo>
                  <a:pt x="750093" y="17859"/>
                </a:lnTo>
                <a:lnTo>
                  <a:pt x="741164" y="26789"/>
                </a:lnTo>
                <a:lnTo>
                  <a:pt x="741164" y="26789"/>
                </a:lnTo>
                <a:lnTo>
                  <a:pt x="741164" y="35719"/>
                </a:lnTo>
                <a:lnTo>
                  <a:pt x="732234" y="35719"/>
                </a:lnTo>
                <a:lnTo>
                  <a:pt x="732234" y="35719"/>
                </a:lnTo>
                <a:lnTo>
                  <a:pt x="732234" y="44648"/>
                </a:lnTo>
                <a:lnTo>
                  <a:pt x="732234" y="53578"/>
                </a:lnTo>
                <a:lnTo>
                  <a:pt x="723304" y="53578"/>
                </a:lnTo>
                <a:lnTo>
                  <a:pt x="723304" y="62508"/>
                </a:lnTo>
                <a:lnTo>
                  <a:pt x="723304" y="71438"/>
                </a:lnTo>
                <a:lnTo>
                  <a:pt x="714375" y="80367"/>
                </a:lnTo>
                <a:lnTo>
                  <a:pt x="714375" y="80367"/>
                </a:lnTo>
                <a:lnTo>
                  <a:pt x="705445" y="89297"/>
                </a:lnTo>
                <a:lnTo>
                  <a:pt x="705445" y="98227"/>
                </a:lnTo>
                <a:lnTo>
                  <a:pt x="705445" y="107156"/>
                </a:lnTo>
                <a:lnTo>
                  <a:pt x="696515" y="116086"/>
                </a:lnTo>
                <a:lnTo>
                  <a:pt x="696515" y="116086"/>
                </a:lnTo>
                <a:lnTo>
                  <a:pt x="687586" y="125016"/>
                </a:lnTo>
                <a:lnTo>
                  <a:pt x="678656" y="133945"/>
                </a:lnTo>
                <a:lnTo>
                  <a:pt x="678656" y="142875"/>
                </a:lnTo>
                <a:lnTo>
                  <a:pt x="669726" y="151805"/>
                </a:lnTo>
                <a:lnTo>
                  <a:pt x="660796" y="160734"/>
                </a:lnTo>
                <a:lnTo>
                  <a:pt x="660796" y="169664"/>
                </a:lnTo>
                <a:lnTo>
                  <a:pt x="651867" y="178594"/>
                </a:lnTo>
                <a:lnTo>
                  <a:pt x="642937" y="178594"/>
                </a:lnTo>
                <a:lnTo>
                  <a:pt x="642937" y="187523"/>
                </a:lnTo>
                <a:lnTo>
                  <a:pt x="625078" y="196453"/>
                </a:lnTo>
                <a:lnTo>
                  <a:pt x="616148" y="205383"/>
                </a:lnTo>
                <a:lnTo>
                  <a:pt x="607218" y="214313"/>
                </a:lnTo>
                <a:lnTo>
                  <a:pt x="598289" y="214313"/>
                </a:lnTo>
                <a:lnTo>
                  <a:pt x="589359" y="223242"/>
                </a:lnTo>
                <a:lnTo>
                  <a:pt x="580429" y="232172"/>
                </a:lnTo>
                <a:lnTo>
                  <a:pt x="571500" y="241102"/>
                </a:lnTo>
                <a:lnTo>
                  <a:pt x="553640" y="250031"/>
                </a:lnTo>
                <a:lnTo>
                  <a:pt x="544711" y="250031"/>
                </a:lnTo>
                <a:lnTo>
                  <a:pt x="535781" y="258961"/>
                </a:lnTo>
                <a:lnTo>
                  <a:pt x="517921" y="258961"/>
                </a:lnTo>
                <a:lnTo>
                  <a:pt x="508992" y="267891"/>
                </a:lnTo>
                <a:lnTo>
                  <a:pt x="491132" y="276820"/>
                </a:lnTo>
                <a:lnTo>
                  <a:pt x="473273" y="276820"/>
                </a:lnTo>
                <a:lnTo>
                  <a:pt x="464343" y="285750"/>
                </a:lnTo>
                <a:lnTo>
                  <a:pt x="446484" y="285750"/>
                </a:lnTo>
                <a:lnTo>
                  <a:pt x="428625" y="294680"/>
                </a:lnTo>
                <a:lnTo>
                  <a:pt x="410765" y="303609"/>
                </a:lnTo>
                <a:lnTo>
                  <a:pt x="401836" y="303609"/>
                </a:lnTo>
                <a:lnTo>
                  <a:pt x="383976" y="303609"/>
                </a:lnTo>
                <a:lnTo>
                  <a:pt x="375046" y="312539"/>
                </a:lnTo>
                <a:lnTo>
                  <a:pt x="357187" y="321469"/>
                </a:lnTo>
                <a:lnTo>
                  <a:pt x="339328" y="321469"/>
                </a:lnTo>
                <a:lnTo>
                  <a:pt x="330398" y="330398"/>
                </a:lnTo>
                <a:lnTo>
                  <a:pt x="312539" y="330398"/>
                </a:lnTo>
                <a:lnTo>
                  <a:pt x="294679" y="330398"/>
                </a:lnTo>
                <a:lnTo>
                  <a:pt x="285750" y="339328"/>
                </a:lnTo>
                <a:lnTo>
                  <a:pt x="267890" y="339328"/>
                </a:lnTo>
                <a:lnTo>
                  <a:pt x="250031" y="348258"/>
                </a:lnTo>
                <a:lnTo>
                  <a:pt x="241101" y="348258"/>
                </a:lnTo>
                <a:lnTo>
                  <a:pt x="223242" y="357188"/>
                </a:lnTo>
                <a:lnTo>
                  <a:pt x="214312" y="357188"/>
                </a:lnTo>
                <a:lnTo>
                  <a:pt x="196453" y="357188"/>
                </a:lnTo>
                <a:lnTo>
                  <a:pt x="187523" y="357188"/>
                </a:lnTo>
                <a:lnTo>
                  <a:pt x="169664" y="366117"/>
                </a:lnTo>
                <a:lnTo>
                  <a:pt x="160734" y="366117"/>
                </a:lnTo>
                <a:lnTo>
                  <a:pt x="151804" y="375047"/>
                </a:lnTo>
                <a:lnTo>
                  <a:pt x="133945" y="375047"/>
                </a:lnTo>
                <a:lnTo>
                  <a:pt x="125015" y="375047"/>
                </a:lnTo>
                <a:lnTo>
                  <a:pt x="116086" y="375047"/>
                </a:lnTo>
                <a:lnTo>
                  <a:pt x="89296" y="383977"/>
                </a:lnTo>
                <a:lnTo>
                  <a:pt x="80367" y="383977"/>
                </a:lnTo>
                <a:lnTo>
                  <a:pt x="71437" y="383977"/>
                </a:lnTo>
                <a:lnTo>
                  <a:pt x="53578" y="383977"/>
                </a:lnTo>
                <a:lnTo>
                  <a:pt x="44648" y="383977"/>
                </a:lnTo>
                <a:lnTo>
                  <a:pt x="35718" y="383977"/>
                </a:lnTo>
                <a:lnTo>
                  <a:pt x="26789" y="383977"/>
                </a:lnTo>
                <a:lnTo>
                  <a:pt x="17859" y="383977"/>
                </a:lnTo>
                <a:lnTo>
                  <a:pt x="8929" y="383977"/>
                </a:lnTo>
                <a:lnTo>
                  <a:pt x="8929" y="383977"/>
                </a:lnTo>
                <a:lnTo>
                  <a:pt x="0" y="38397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5089922" y="3330773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187523" y="0"/>
                </a:moveTo>
                <a:lnTo>
                  <a:pt x="187523" y="8930"/>
                </a:lnTo>
                <a:lnTo>
                  <a:pt x="178594" y="8930"/>
                </a:lnTo>
                <a:lnTo>
                  <a:pt x="178594" y="8930"/>
                </a:lnTo>
                <a:lnTo>
                  <a:pt x="169664" y="17859"/>
                </a:lnTo>
                <a:lnTo>
                  <a:pt x="160734" y="1785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5" y="35719"/>
                </a:lnTo>
                <a:lnTo>
                  <a:pt x="116086" y="44648"/>
                </a:lnTo>
                <a:lnTo>
                  <a:pt x="107156" y="44648"/>
                </a:lnTo>
                <a:lnTo>
                  <a:pt x="89297" y="53578"/>
                </a:lnTo>
                <a:lnTo>
                  <a:pt x="80367" y="62508"/>
                </a:lnTo>
                <a:lnTo>
                  <a:pt x="71437" y="71438"/>
                </a:lnTo>
                <a:lnTo>
                  <a:pt x="53578" y="71438"/>
                </a:lnTo>
                <a:lnTo>
                  <a:pt x="44648" y="80367"/>
                </a:lnTo>
                <a:lnTo>
                  <a:pt x="35719" y="89297"/>
                </a:lnTo>
                <a:lnTo>
                  <a:pt x="17859" y="9822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8" y="151805"/>
                </a:lnTo>
                <a:lnTo>
                  <a:pt x="62508" y="151805"/>
                </a:lnTo>
                <a:lnTo>
                  <a:pt x="80367" y="16073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16086" y="160734"/>
                </a:lnTo>
                <a:lnTo>
                  <a:pt x="133945" y="160734"/>
                </a:lnTo>
                <a:lnTo>
                  <a:pt x="142875" y="160734"/>
                </a:lnTo>
                <a:lnTo>
                  <a:pt x="160734" y="160734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78594" y="160734"/>
                </a:lnTo>
                <a:lnTo>
                  <a:pt x="187523" y="160734"/>
                </a:lnTo>
                <a:lnTo>
                  <a:pt x="196453" y="151805"/>
                </a:lnTo>
                <a:lnTo>
                  <a:pt x="196453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5857875" y="3027164"/>
            <a:ext cx="723306" cy="419696"/>
          </a:xfrm>
          <a:custGeom>
            <a:avLst/>
            <a:gdLst/>
            <a:ahLst/>
            <a:cxnLst/>
            <a:rect l="0" t="0" r="0" b="0"/>
            <a:pathLst>
              <a:path w="723306" h="419696">
                <a:moveTo>
                  <a:pt x="723305" y="0"/>
                </a:moveTo>
                <a:lnTo>
                  <a:pt x="723305" y="0"/>
                </a:lnTo>
                <a:lnTo>
                  <a:pt x="723305" y="0"/>
                </a:lnTo>
                <a:lnTo>
                  <a:pt x="723305" y="0"/>
                </a:lnTo>
                <a:lnTo>
                  <a:pt x="723305" y="8929"/>
                </a:lnTo>
                <a:lnTo>
                  <a:pt x="723305" y="17859"/>
                </a:lnTo>
                <a:lnTo>
                  <a:pt x="723305" y="26789"/>
                </a:lnTo>
                <a:lnTo>
                  <a:pt x="723305" y="35718"/>
                </a:lnTo>
                <a:lnTo>
                  <a:pt x="723305" y="44648"/>
                </a:lnTo>
                <a:lnTo>
                  <a:pt x="723305" y="44648"/>
                </a:lnTo>
                <a:lnTo>
                  <a:pt x="714375" y="53578"/>
                </a:lnTo>
                <a:lnTo>
                  <a:pt x="714375" y="62507"/>
                </a:lnTo>
                <a:lnTo>
                  <a:pt x="714375" y="71437"/>
                </a:lnTo>
                <a:lnTo>
                  <a:pt x="714375" y="80367"/>
                </a:lnTo>
                <a:lnTo>
                  <a:pt x="714375" y="89297"/>
                </a:lnTo>
                <a:lnTo>
                  <a:pt x="714375" y="98226"/>
                </a:lnTo>
                <a:lnTo>
                  <a:pt x="705445" y="107156"/>
                </a:lnTo>
                <a:lnTo>
                  <a:pt x="705445" y="116086"/>
                </a:lnTo>
                <a:lnTo>
                  <a:pt x="705445" y="125015"/>
                </a:lnTo>
                <a:lnTo>
                  <a:pt x="696516" y="133945"/>
                </a:lnTo>
                <a:lnTo>
                  <a:pt x="696516" y="142875"/>
                </a:lnTo>
                <a:lnTo>
                  <a:pt x="696516" y="151804"/>
                </a:lnTo>
                <a:lnTo>
                  <a:pt x="687586" y="160734"/>
                </a:lnTo>
                <a:lnTo>
                  <a:pt x="687586" y="178593"/>
                </a:lnTo>
                <a:lnTo>
                  <a:pt x="687586" y="187523"/>
                </a:lnTo>
                <a:lnTo>
                  <a:pt x="678656" y="187523"/>
                </a:lnTo>
                <a:lnTo>
                  <a:pt x="678656" y="205382"/>
                </a:lnTo>
                <a:lnTo>
                  <a:pt x="669727" y="214312"/>
                </a:lnTo>
                <a:lnTo>
                  <a:pt x="669727" y="223242"/>
                </a:lnTo>
                <a:lnTo>
                  <a:pt x="660797" y="232172"/>
                </a:lnTo>
                <a:lnTo>
                  <a:pt x="651867" y="241101"/>
                </a:lnTo>
                <a:lnTo>
                  <a:pt x="642938" y="250031"/>
                </a:lnTo>
                <a:lnTo>
                  <a:pt x="634008" y="258961"/>
                </a:lnTo>
                <a:lnTo>
                  <a:pt x="634008" y="267890"/>
                </a:lnTo>
                <a:lnTo>
                  <a:pt x="625078" y="276820"/>
                </a:lnTo>
                <a:lnTo>
                  <a:pt x="616148" y="285750"/>
                </a:lnTo>
                <a:lnTo>
                  <a:pt x="607219" y="294679"/>
                </a:lnTo>
                <a:lnTo>
                  <a:pt x="598289" y="294679"/>
                </a:lnTo>
                <a:lnTo>
                  <a:pt x="589359" y="303609"/>
                </a:lnTo>
                <a:lnTo>
                  <a:pt x="580430" y="312539"/>
                </a:lnTo>
                <a:lnTo>
                  <a:pt x="571500" y="321468"/>
                </a:lnTo>
                <a:lnTo>
                  <a:pt x="553641" y="321468"/>
                </a:lnTo>
                <a:lnTo>
                  <a:pt x="544711" y="330398"/>
                </a:lnTo>
                <a:lnTo>
                  <a:pt x="535781" y="330398"/>
                </a:lnTo>
                <a:lnTo>
                  <a:pt x="517922" y="339328"/>
                </a:lnTo>
                <a:lnTo>
                  <a:pt x="508992" y="339328"/>
                </a:lnTo>
                <a:lnTo>
                  <a:pt x="491133" y="339328"/>
                </a:lnTo>
                <a:lnTo>
                  <a:pt x="482203" y="348257"/>
                </a:lnTo>
                <a:lnTo>
                  <a:pt x="473273" y="348257"/>
                </a:lnTo>
                <a:lnTo>
                  <a:pt x="455414" y="348257"/>
                </a:lnTo>
                <a:lnTo>
                  <a:pt x="446484" y="357187"/>
                </a:lnTo>
                <a:lnTo>
                  <a:pt x="428625" y="357187"/>
                </a:lnTo>
                <a:lnTo>
                  <a:pt x="419695" y="357187"/>
                </a:lnTo>
                <a:lnTo>
                  <a:pt x="401836" y="357187"/>
                </a:lnTo>
                <a:lnTo>
                  <a:pt x="383977" y="357187"/>
                </a:lnTo>
                <a:lnTo>
                  <a:pt x="375047" y="366117"/>
                </a:lnTo>
                <a:lnTo>
                  <a:pt x="366117" y="366117"/>
                </a:lnTo>
                <a:lnTo>
                  <a:pt x="348258" y="366117"/>
                </a:lnTo>
                <a:lnTo>
                  <a:pt x="339328" y="366117"/>
                </a:lnTo>
                <a:lnTo>
                  <a:pt x="321469" y="366117"/>
                </a:lnTo>
                <a:lnTo>
                  <a:pt x="312539" y="375047"/>
                </a:lnTo>
                <a:lnTo>
                  <a:pt x="303609" y="375047"/>
                </a:lnTo>
                <a:lnTo>
                  <a:pt x="285750" y="375047"/>
                </a:lnTo>
                <a:lnTo>
                  <a:pt x="276820" y="375047"/>
                </a:lnTo>
                <a:lnTo>
                  <a:pt x="258961" y="375047"/>
                </a:lnTo>
                <a:lnTo>
                  <a:pt x="250031" y="375047"/>
                </a:lnTo>
                <a:lnTo>
                  <a:pt x="241102" y="375047"/>
                </a:lnTo>
                <a:lnTo>
                  <a:pt x="223242" y="383976"/>
                </a:lnTo>
                <a:lnTo>
                  <a:pt x="214313" y="383976"/>
                </a:lnTo>
                <a:lnTo>
                  <a:pt x="205383" y="383976"/>
                </a:lnTo>
                <a:lnTo>
                  <a:pt x="196453" y="383976"/>
                </a:lnTo>
                <a:lnTo>
                  <a:pt x="187523" y="383976"/>
                </a:lnTo>
                <a:lnTo>
                  <a:pt x="169664" y="392906"/>
                </a:lnTo>
                <a:lnTo>
                  <a:pt x="160734" y="392906"/>
                </a:lnTo>
                <a:lnTo>
                  <a:pt x="151805" y="392906"/>
                </a:lnTo>
                <a:lnTo>
                  <a:pt x="133945" y="392906"/>
                </a:lnTo>
                <a:lnTo>
                  <a:pt x="107156" y="401836"/>
                </a:lnTo>
                <a:lnTo>
                  <a:pt x="98227" y="401836"/>
                </a:lnTo>
                <a:lnTo>
                  <a:pt x="89297" y="401836"/>
                </a:lnTo>
                <a:lnTo>
                  <a:pt x="80367" y="401836"/>
                </a:lnTo>
                <a:lnTo>
                  <a:pt x="62508" y="401836"/>
                </a:lnTo>
                <a:lnTo>
                  <a:pt x="53578" y="410765"/>
                </a:lnTo>
                <a:lnTo>
                  <a:pt x="44648" y="410765"/>
                </a:lnTo>
                <a:lnTo>
                  <a:pt x="35719" y="410765"/>
                </a:lnTo>
                <a:lnTo>
                  <a:pt x="26789" y="410765"/>
                </a:lnTo>
                <a:lnTo>
                  <a:pt x="17859" y="410765"/>
                </a:lnTo>
                <a:lnTo>
                  <a:pt x="8930" y="419695"/>
                </a:lnTo>
                <a:lnTo>
                  <a:pt x="8930" y="41969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5804297" y="3357562"/>
            <a:ext cx="214313" cy="125017"/>
          </a:xfrm>
          <a:custGeom>
            <a:avLst/>
            <a:gdLst/>
            <a:ahLst/>
            <a:cxnLst/>
            <a:rect l="0" t="0" r="0" b="0"/>
            <a:pathLst>
              <a:path w="214313" h="125017">
                <a:moveTo>
                  <a:pt x="187523" y="0"/>
                </a:moveTo>
                <a:lnTo>
                  <a:pt x="187523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0734" y="17859"/>
                </a:lnTo>
                <a:lnTo>
                  <a:pt x="151805" y="17859"/>
                </a:lnTo>
                <a:lnTo>
                  <a:pt x="142875" y="17859"/>
                </a:lnTo>
                <a:lnTo>
                  <a:pt x="133945" y="26789"/>
                </a:lnTo>
                <a:lnTo>
                  <a:pt x="125016" y="35719"/>
                </a:lnTo>
                <a:lnTo>
                  <a:pt x="116086" y="35719"/>
                </a:lnTo>
                <a:lnTo>
                  <a:pt x="98226" y="44649"/>
                </a:lnTo>
                <a:lnTo>
                  <a:pt x="89297" y="44649"/>
                </a:lnTo>
                <a:lnTo>
                  <a:pt x="80367" y="53578"/>
                </a:lnTo>
                <a:lnTo>
                  <a:pt x="71437" y="62508"/>
                </a:lnTo>
                <a:lnTo>
                  <a:pt x="44648" y="71438"/>
                </a:lnTo>
                <a:lnTo>
                  <a:pt x="35719" y="71438"/>
                </a:lnTo>
                <a:lnTo>
                  <a:pt x="26789" y="80367"/>
                </a:lnTo>
                <a:lnTo>
                  <a:pt x="17859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9297" y="125016"/>
                </a:lnTo>
                <a:lnTo>
                  <a:pt x="107156" y="125016"/>
                </a:lnTo>
                <a:lnTo>
                  <a:pt x="125016" y="125016"/>
                </a:lnTo>
                <a:lnTo>
                  <a:pt x="142875" y="125016"/>
                </a:lnTo>
                <a:lnTo>
                  <a:pt x="160734" y="125016"/>
                </a:lnTo>
                <a:lnTo>
                  <a:pt x="169664" y="125016"/>
                </a:lnTo>
                <a:lnTo>
                  <a:pt x="187523" y="125016"/>
                </a:lnTo>
                <a:lnTo>
                  <a:pt x="196453" y="125016"/>
                </a:lnTo>
                <a:lnTo>
                  <a:pt x="205383" y="125016"/>
                </a:lnTo>
                <a:lnTo>
                  <a:pt x="214312" y="125016"/>
                </a:lnTo>
                <a:lnTo>
                  <a:pt x="214312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6724055" y="2911078"/>
            <a:ext cx="607219" cy="482204"/>
          </a:xfrm>
          <a:custGeom>
            <a:avLst/>
            <a:gdLst/>
            <a:ahLst/>
            <a:cxnLst/>
            <a:rect l="0" t="0" r="0" b="0"/>
            <a:pathLst>
              <a:path w="607219" h="482204">
                <a:moveTo>
                  <a:pt x="580429" y="0"/>
                </a:moveTo>
                <a:lnTo>
                  <a:pt x="589359" y="0"/>
                </a:lnTo>
                <a:lnTo>
                  <a:pt x="589359" y="0"/>
                </a:lnTo>
                <a:lnTo>
                  <a:pt x="589359" y="0"/>
                </a:lnTo>
                <a:lnTo>
                  <a:pt x="589359" y="8929"/>
                </a:lnTo>
                <a:lnTo>
                  <a:pt x="598289" y="8929"/>
                </a:lnTo>
                <a:lnTo>
                  <a:pt x="598289" y="17859"/>
                </a:lnTo>
                <a:lnTo>
                  <a:pt x="598289" y="26789"/>
                </a:lnTo>
                <a:lnTo>
                  <a:pt x="607218" y="35718"/>
                </a:lnTo>
                <a:lnTo>
                  <a:pt x="607218" y="44648"/>
                </a:lnTo>
                <a:lnTo>
                  <a:pt x="607218" y="53578"/>
                </a:lnTo>
                <a:lnTo>
                  <a:pt x="607218" y="62508"/>
                </a:lnTo>
                <a:lnTo>
                  <a:pt x="607218" y="71437"/>
                </a:lnTo>
                <a:lnTo>
                  <a:pt x="598289" y="80367"/>
                </a:lnTo>
                <a:lnTo>
                  <a:pt x="598289" y="89297"/>
                </a:lnTo>
                <a:lnTo>
                  <a:pt x="598289" y="98226"/>
                </a:lnTo>
                <a:lnTo>
                  <a:pt x="589359" y="116086"/>
                </a:lnTo>
                <a:lnTo>
                  <a:pt x="589359" y="125015"/>
                </a:lnTo>
                <a:lnTo>
                  <a:pt x="580429" y="142875"/>
                </a:lnTo>
                <a:lnTo>
                  <a:pt x="571500" y="151804"/>
                </a:lnTo>
                <a:lnTo>
                  <a:pt x="562570" y="169664"/>
                </a:lnTo>
                <a:lnTo>
                  <a:pt x="562570" y="178593"/>
                </a:lnTo>
                <a:lnTo>
                  <a:pt x="553640" y="187523"/>
                </a:lnTo>
                <a:lnTo>
                  <a:pt x="553640" y="205383"/>
                </a:lnTo>
                <a:lnTo>
                  <a:pt x="544711" y="214312"/>
                </a:lnTo>
                <a:lnTo>
                  <a:pt x="535781" y="232172"/>
                </a:lnTo>
                <a:lnTo>
                  <a:pt x="526851" y="241101"/>
                </a:lnTo>
                <a:lnTo>
                  <a:pt x="526851" y="258961"/>
                </a:lnTo>
                <a:lnTo>
                  <a:pt x="517922" y="267890"/>
                </a:lnTo>
                <a:lnTo>
                  <a:pt x="508992" y="276820"/>
                </a:lnTo>
                <a:lnTo>
                  <a:pt x="500062" y="294679"/>
                </a:lnTo>
                <a:lnTo>
                  <a:pt x="482203" y="303609"/>
                </a:lnTo>
                <a:lnTo>
                  <a:pt x="473273" y="312539"/>
                </a:lnTo>
                <a:lnTo>
                  <a:pt x="464343" y="330398"/>
                </a:lnTo>
                <a:lnTo>
                  <a:pt x="455414" y="339328"/>
                </a:lnTo>
                <a:lnTo>
                  <a:pt x="446484" y="348258"/>
                </a:lnTo>
                <a:lnTo>
                  <a:pt x="437554" y="357187"/>
                </a:lnTo>
                <a:lnTo>
                  <a:pt x="419695" y="366117"/>
                </a:lnTo>
                <a:lnTo>
                  <a:pt x="410765" y="375047"/>
                </a:lnTo>
                <a:lnTo>
                  <a:pt x="401836" y="383976"/>
                </a:lnTo>
                <a:lnTo>
                  <a:pt x="383976" y="392906"/>
                </a:lnTo>
                <a:lnTo>
                  <a:pt x="375047" y="401836"/>
                </a:lnTo>
                <a:lnTo>
                  <a:pt x="357187" y="410765"/>
                </a:lnTo>
                <a:lnTo>
                  <a:pt x="348258" y="419695"/>
                </a:lnTo>
                <a:lnTo>
                  <a:pt x="330398" y="419695"/>
                </a:lnTo>
                <a:lnTo>
                  <a:pt x="312539" y="428625"/>
                </a:lnTo>
                <a:lnTo>
                  <a:pt x="303609" y="437554"/>
                </a:lnTo>
                <a:lnTo>
                  <a:pt x="285750" y="437554"/>
                </a:lnTo>
                <a:lnTo>
                  <a:pt x="276820" y="437554"/>
                </a:lnTo>
                <a:lnTo>
                  <a:pt x="267890" y="446484"/>
                </a:lnTo>
                <a:lnTo>
                  <a:pt x="250031" y="455414"/>
                </a:lnTo>
                <a:lnTo>
                  <a:pt x="241101" y="455414"/>
                </a:lnTo>
                <a:lnTo>
                  <a:pt x="232172" y="455414"/>
                </a:lnTo>
                <a:lnTo>
                  <a:pt x="214312" y="464343"/>
                </a:lnTo>
                <a:lnTo>
                  <a:pt x="196453" y="464343"/>
                </a:lnTo>
                <a:lnTo>
                  <a:pt x="187523" y="464343"/>
                </a:lnTo>
                <a:lnTo>
                  <a:pt x="178593" y="464343"/>
                </a:lnTo>
                <a:lnTo>
                  <a:pt x="160734" y="473273"/>
                </a:lnTo>
                <a:lnTo>
                  <a:pt x="151804" y="473273"/>
                </a:lnTo>
                <a:lnTo>
                  <a:pt x="142875" y="473273"/>
                </a:lnTo>
                <a:lnTo>
                  <a:pt x="125015" y="473273"/>
                </a:lnTo>
                <a:lnTo>
                  <a:pt x="116086" y="473273"/>
                </a:lnTo>
                <a:lnTo>
                  <a:pt x="98226" y="482203"/>
                </a:lnTo>
                <a:lnTo>
                  <a:pt x="89297" y="482203"/>
                </a:lnTo>
                <a:lnTo>
                  <a:pt x="80367" y="482203"/>
                </a:lnTo>
                <a:lnTo>
                  <a:pt x="71437" y="482203"/>
                </a:lnTo>
                <a:lnTo>
                  <a:pt x="53578" y="482203"/>
                </a:lnTo>
                <a:lnTo>
                  <a:pt x="44648" y="482203"/>
                </a:lnTo>
                <a:lnTo>
                  <a:pt x="35718" y="482203"/>
                </a:lnTo>
                <a:lnTo>
                  <a:pt x="26789" y="482203"/>
                </a:lnTo>
                <a:lnTo>
                  <a:pt x="17859" y="482203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6634758" y="3295054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169664" y="0"/>
                </a:moveTo>
                <a:lnTo>
                  <a:pt x="169664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51805" y="17860"/>
                </a:lnTo>
                <a:lnTo>
                  <a:pt x="142875" y="17860"/>
                </a:lnTo>
                <a:lnTo>
                  <a:pt x="133945" y="26789"/>
                </a:lnTo>
                <a:lnTo>
                  <a:pt x="125015" y="26789"/>
                </a:lnTo>
                <a:lnTo>
                  <a:pt x="116086" y="35719"/>
                </a:lnTo>
                <a:lnTo>
                  <a:pt x="107156" y="44649"/>
                </a:lnTo>
                <a:lnTo>
                  <a:pt x="89297" y="53578"/>
                </a:lnTo>
                <a:lnTo>
                  <a:pt x="80367" y="62508"/>
                </a:lnTo>
                <a:lnTo>
                  <a:pt x="71437" y="71438"/>
                </a:lnTo>
                <a:lnTo>
                  <a:pt x="53578" y="80367"/>
                </a:lnTo>
                <a:lnTo>
                  <a:pt x="44648" y="80367"/>
                </a:lnTo>
                <a:lnTo>
                  <a:pt x="35719" y="89297"/>
                </a:lnTo>
                <a:lnTo>
                  <a:pt x="26789" y="98227"/>
                </a:lnTo>
                <a:lnTo>
                  <a:pt x="17859" y="10715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0" y="133946"/>
                </a:lnTo>
                <a:lnTo>
                  <a:pt x="8930" y="133946"/>
                </a:lnTo>
                <a:lnTo>
                  <a:pt x="26789" y="142875"/>
                </a:lnTo>
                <a:lnTo>
                  <a:pt x="35719" y="142875"/>
                </a:lnTo>
                <a:lnTo>
                  <a:pt x="53578" y="151805"/>
                </a:lnTo>
                <a:lnTo>
                  <a:pt x="71437" y="151805"/>
                </a:lnTo>
                <a:lnTo>
                  <a:pt x="89297" y="160735"/>
                </a:lnTo>
                <a:lnTo>
                  <a:pt x="98226" y="160735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42875" y="160735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4" y="169664"/>
                </a:lnTo>
                <a:lnTo>
                  <a:pt x="178594" y="160735"/>
                </a:lnTo>
                <a:lnTo>
                  <a:pt x="187523" y="160735"/>
                </a:lnTo>
                <a:lnTo>
                  <a:pt x="187523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7500938" y="2821781"/>
            <a:ext cx="660797" cy="562571"/>
          </a:xfrm>
          <a:custGeom>
            <a:avLst/>
            <a:gdLst/>
            <a:ahLst/>
            <a:cxnLst/>
            <a:rect l="0" t="0" r="0" b="0"/>
            <a:pathLst>
              <a:path w="660797" h="562571">
                <a:moveTo>
                  <a:pt x="651867" y="0"/>
                </a:moveTo>
                <a:lnTo>
                  <a:pt x="660796" y="8930"/>
                </a:lnTo>
                <a:lnTo>
                  <a:pt x="660796" y="8930"/>
                </a:lnTo>
                <a:lnTo>
                  <a:pt x="660796" y="8930"/>
                </a:lnTo>
                <a:lnTo>
                  <a:pt x="660796" y="17859"/>
                </a:lnTo>
                <a:lnTo>
                  <a:pt x="660796" y="17859"/>
                </a:lnTo>
                <a:lnTo>
                  <a:pt x="660796" y="26789"/>
                </a:lnTo>
                <a:lnTo>
                  <a:pt x="660796" y="35719"/>
                </a:lnTo>
                <a:lnTo>
                  <a:pt x="651867" y="44648"/>
                </a:lnTo>
                <a:lnTo>
                  <a:pt x="651867" y="44648"/>
                </a:lnTo>
                <a:lnTo>
                  <a:pt x="651867" y="53578"/>
                </a:lnTo>
                <a:lnTo>
                  <a:pt x="651867" y="71437"/>
                </a:lnTo>
                <a:lnTo>
                  <a:pt x="651867" y="80367"/>
                </a:lnTo>
                <a:lnTo>
                  <a:pt x="642937" y="89297"/>
                </a:lnTo>
                <a:lnTo>
                  <a:pt x="642937" y="107156"/>
                </a:lnTo>
                <a:lnTo>
                  <a:pt x="651867" y="116086"/>
                </a:lnTo>
                <a:lnTo>
                  <a:pt x="651867" y="133945"/>
                </a:lnTo>
                <a:lnTo>
                  <a:pt x="642937" y="151805"/>
                </a:lnTo>
                <a:lnTo>
                  <a:pt x="642937" y="160734"/>
                </a:lnTo>
                <a:lnTo>
                  <a:pt x="642937" y="169664"/>
                </a:lnTo>
                <a:lnTo>
                  <a:pt x="642937" y="187523"/>
                </a:lnTo>
                <a:lnTo>
                  <a:pt x="634007" y="196453"/>
                </a:lnTo>
                <a:lnTo>
                  <a:pt x="634007" y="205383"/>
                </a:lnTo>
                <a:lnTo>
                  <a:pt x="634007" y="223242"/>
                </a:lnTo>
                <a:lnTo>
                  <a:pt x="625078" y="232172"/>
                </a:lnTo>
                <a:lnTo>
                  <a:pt x="616148" y="250031"/>
                </a:lnTo>
                <a:lnTo>
                  <a:pt x="616148" y="258961"/>
                </a:lnTo>
                <a:lnTo>
                  <a:pt x="607218" y="267890"/>
                </a:lnTo>
                <a:lnTo>
                  <a:pt x="607218" y="285750"/>
                </a:lnTo>
                <a:lnTo>
                  <a:pt x="589359" y="294680"/>
                </a:lnTo>
                <a:lnTo>
                  <a:pt x="589359" y="303609"/>
                </a:lnTo>
                <a:lnTo>
                  <a:pt x="580429" y="312539"/>
                </a:lnTo>
                <a:lnTo>
                  <a:pt x="571500" y="321469"/>
                </a:lnTo>
                <a:lnTo>
                  <a:pt x="553640" y="330398"/>
                </a:lnTo>
                <a:lnTo>
                  <a:pt x="544710" y="339328"/>
                </a:lnTo>
                <a:lnTo>
                  <a:pt x="535781" y="348258"/>
                </a:lnTo>
                <a:lnTo>
                  <a:pt x="526851" y="357187"/>
                </a:lnTo>
                <a:lnTo>
                  <a:pt x="517921" y="366117"/>
                </a:lnTo>
                <a:lnTo>
                  <a:pt x="508992" y="375047"/>
                </a:lnTo>
                <a:lnTo>
                  <a:pt x="491132" y="383976"/>
                </a:lnTo>
                <a:lnTo>
                  <a:pt x="482203" y="392906"/>
                </a:lnTo>
                <a:lnTo>
                  <a:pt x="464343" y="401836"/>
                </a:lnTo>
                <a:lnTo>
                  <a:pt x="446484" y="410765"/>
                </a:lnTo>
                <a:lnTo>
                  <a:pt x="437554" y="410765"/>
                </a:lnTo>
                <a:lnTo>
                  <a:pt x="419695" y="419695"/>
                </a:lnTo>
                <a:lnTo>
                  <a:pt x="410765" y="428625"/>
                </a:lnTo>
                <a:lnTo>
                  <a:pt x="392906" y="428625"/>
                </a:lnTo>
                <a:lnTo>
                  <a:pt x="375046" y="437555"/>
                </a:lnTo>
                <a:lnTo>
                  <a:pt x="366117" y="446484"/>
                </a:lnTo>
                <a:lnTo>
                  <a:pt x="348257" y="446484"/>
                </a:lnTo>
                <a:lnTo>
                  <a:pt x="339328" y="455414"/>
                </a:lnTo>
                <a:lnTo>
                  <a:pt x="321468" y="464344"/>
                </a:lnTo>
                <a:lnTo>
                  <a:pt x="303609" y="464344"/>
                </a:lnTo>
                <a:lnTo>
                  <a:pt x="294679" y="473273"/>
                </a:lnTo>
                <a:lnTo>
                  <a:pt x="276820" y="482203"/>
                </a:lnTo>
                <a:lnTo>
                  <a:pt x="258960" y="482203"/>
                </a:lnTo>
                <a:lnTo>
                  <a:pt x="250031" y="491133"/>
                </a:lnTo>
                <a:lnTo>
                  <a:pt x="232171" y="491133"/>
                </a:lnTo>
                <a:lnTo>
                  <a:pt x="223242" y="500062"/>
                </a:lnTo>
                <a:lnTo>
                  <a:pt x="205382" y="500062"/>
                </a:lnTo>
                <a:lnTo>
                  <a:pt x="196453" y="508992"/>
                </a:lnTo>
                <a:lnTo>
                  <a:pt x="178593" y="508992"/>
                </a:lnTo>
                <a:lnTo>
                  <a:pt x="169664" y="517922"/>
                </a:lnTo>
                <a:lnTo>
                  <a:pt x="151804" y="517922"/>
                </a:lnTo>
                <a:lnTo>
                  <a:pt x="133945" y="526851"/>
                </a:lnTo>
                <a:lnTo>
                  <a:pt x="125015" y="526851"/>
                </a:lnTo>
                <a:lnTo>
                  <a:pt x="107156" y="535781"/>
                </a:lnTo>
                <a:lnTo>
                  <a:pt x="98226" y="535781"/>
                </a:lnTo>
                <a:lnTo>
                  <a:pt x="89296" y="544711"/>
                </a:lnTo>
                <a:lnTo>
                  <a:pt x="71437" y="544711"/>
                </a:lnTo>
                <a:lnTo>
                  <a:pt x="62507" y="553640"/>
                </a:lnTo>
                <a:lnTo>
                  <a:pt x="53578" y="553640"/>
                </a:lnTo>
                <a:lnTo>
                  <a:pt x="44648" y="553640"/>
                </a:lnTo>
                <a:lnTo>
                  <a:pt x="35718" y="553640"/>
                </a:lnTo>
                <a:lnTo>
                  <a:pt x="17859" y="562570"/>
                </a:lnTo>
                <a:lnTo>
                  <a:pt x="8929" y="562570"/>
                </a:lnTo>
                <a:lnTo>
                  <a:pt x="8929" y="562570"/>
                </a:lnTo>
                <a:lnTo>
                  <a:pt x="0" y="562570"/>
                </a:lnTo>
                <a:lnTo>
                  <a:pt x="0" y="562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7429500" y="3268265"/>
            <a:ext cx="250032" cy="142876"/>
          </a:xfrm>
          <a:custGeom>
            <a:avLst/>
            <a:gdLst/>
            <a:ahLst/>
            <a:cxnLst/>
            <a:rect l="0" t="0" r="0" b="0"/>
            <a:pathLst>
              <a:path w="250032" h="142876">
                <a:moveTo>
                  <a:pt x="178594" y="0"/>
                </a:moveTo>
                <a:lnTo>
                  <a:pt x="17859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0734" y="8930"/>
                </a:lnTo>
                <a:lnTo>
                  <a:pt x="151805" y="17860"/>
                </a:lnTo>
                <a:lnTo>
                  <a:pt x="133945" y="26789"/>
                </a:lnTo>
                <a:lnTo>
                  <a:pt x="125016" y="35719"/>
                </a:lnTo>
                <a:lnTo>
                  <a:pt x="116086" y="44649"/>
                </a:lnTo>
                <a:lnTo>
                  <a:pt x="98227" y="44649"/>
                </a:lnTo>
                <a:lnTo>
                  <a:pt x="89297" y="53578"/>
                </a:lnTo>
                <a:lnTo>
                  <a:pt x="71438" y="62508"/>
                </a:lnTo>
                <a:lnTo>
                  <a:pt x="62508" y="71438"/>
                </a:lnTo>
                <a:lnTo>
                  <a:pt x="53578" y="80367"/>
                </a:lnTo>
                <a:lnTo>
                  <a:pt x="35719" y="80367"/>
                </a:lnTo>
                <a:lnTo>
                  <a:pt x="26789" y="89297"/>
                </a:lnTo>
                <a:lnTo>
                  <a:pt x="17859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44648" y="133946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6" y="142875"/>
                </a:lnTo>
                <a:lnTo>
                  <a:pt x="151805" y="142875"/>
                </a:lnTo>
                <a:lnTo>
                  <a:pt x="160734" y="142875"/>
                </a:lnTo>
                <a:lnTo>
                  <a:pt x="178594" y="142875"/>
                </a:lnTo>
                <a:lnTo>
                  <a:pt x="196453" y="142875"/>
                </a:lnTo>
                <a:lnTo>
                  <a:pt x="205383" y="142875"/>
                </a:lnTo>
                <a:lnTo>
                  <a:pt x="223242" y="142875"/>
                </a:lnTo>
                <a:lnTo>
                  <a:pt x="232172" y="142875"/>
                </a:lnTo>
                <a:lnTo>
                  <a:pt x="241102" y="142875"/>
                </a:lnTo>
                <a:lnTo>
                  <a:pt x="250031" y="142875"/>
                </a:lnTo>
                <a:lnTo>
                  <a:pt x="25003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7197328" y="422374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5107781" y="3821906"/>
            <a:ext cx="375048" cy="357188"/>
          </a:xfrm>
          <a:custGeom>
            <a:avLst/>
            <a:gdLst/>
            <a:ahLst/>
            <a:cxnLst/>
            <a:rect l="0" t="0" r="0" b="0"/>
            <a:pathLst>
              <a:path w="375048" h="357188">
                <a:moveTo>
                  <a:pt x="366117" y="357187"/>
                </a:moveTo>
                <a:lnTo>
                  <a:pt x="366117" y="357187"/>
                </a:lnTo>
                <a:lnTo>
                  <a:pt x="366117" y="357187"/>
                </a:lnTo>
                <a:lnTo>
                  <a:pt x="366117" y="357187"/>
                </a:lnTo>
                <a:lnTo>
                  <a:pt x="366117" y="357187"/>
                </a:lnTo>
                <a:lnTo>
                  <a:pt x="366117" y="348258"/>
                </a:lnTo>
                <a:lnTo>
                  <a:pt x="375047" y="339328"/>
                </a:lnTo>
                <a:lnTo>
                  <a:pt x="375047" y="339328"/>
                </a:lnTo>
                <a:lnTo>
                  <a:pt x="375047" y="330398"/>
                </a:lnTo>
                <a:lnTo>
                  <a:pt x="375047" y="330398"/>
                </a:lnTo>
                <a:lnTo>
                  <a:pt x="375047" y="321469"/>
                </a:lnTo>
                <a:lnTo>
                  <a:pt x="375047" y="312539"/>
                </a:lnTo>
                <a:lnTo>
                  <a:pt x="375047" y="303609"/>
                </a:lnTo>
                <a:lnTo>
                  <a:pt x="375047" y="294680"/>
                </a:lnTo>
                <a:lnTo>
                  <a:pt x="375047" y="285750"/>
                </a:lnTo>
                <a:lnTo>
                  <a:pt x="375047" y="276820"/>
                </a:lnTo>
                <a:lnTo>
                  <a:pt x="366117" y="267890"/>
                </a:lnTo>
                <a:lnTo>
                  <a:pt x="366117" y="258961"/>
                </a:lnTo>
                <a:lnTo>
                  <a:pt x="366117" y="250031"/>
                </a:lnTo>
                <a:lnTo>
                  <a:pt x="357188" y="241101"/>
                </a:lnTo>
                <a:lnTo>
                  <a:pt x="357188" y="232172"/>
                </a:lnTo>
                <a:lnTo>
                  <a:pt x="357188" y="214312"/>
                </a:lnTo>
                <a:lnTo>
                  <a:pt x="348258" y="205383"/>
                </a:lnTo>
                <a:lnTo>
                  <a:pt x="348258" y="196453"/>
                </a:lnTo>
                <a:lnTo>
                  <a:pt x="339328" y="187523"/>
                </a:lnTo>
                <a:lnTo>
                  <a:pt x="330399" y="178594"/>
                </a:lnTo>
                <a:lnTo>
                  <a:pt x="330399" y="169664"/>
                </a:lnTo>
                <a:lnTo>
                  <a:pt x="321469" y="160734"/>
                </a:lnTo>
                <a:lnTo>
                  <a:pt x="312539" y="151805"/>
                </a:lnTo>
                <a:lnTo>
                  <a:pt x="303610" y="142875"/>
                </a:lnTo>
                <a:lnTo>
                  <a:pt x="294680" y="133945"/>
                </a:lnTo>
                <a:lnTo>
                  <a:pt x="285750" y="125015"/>
                </a:lnTo>
                <a:lnTo>
                  <a:pt x="276821" y="116086"/>
                </a:lnTo>
                <a:lnTo>
                  <a:pt x="267891" y="107156"/>
                </a:lnTo>
                <a:lnTo>
                  <a:pt x="258961" y="98226"/>
                </a:lnTo>
                <a:lnTo>
                  <a:pt x="250032" y="89297"/>
                </a:lnTo>
                <a:lnTo>
                  <a:pt x="241102" y="89297"/>
                </a:lnTo>
                <a:lnTo>
                  <a:pt x="232172" y="80367"/>
                </a:lnTo>
                <a:lnTo>
                  <a:pt x="223242" y="71437"/>
                </a:lnTo>
                <a:lnTo>
                  <a:pt x="214313" y="62508"/>
                </a:lnTo>
                <a:lnTo>
                  <a:pt x="205383" y="62508"/>
                </a:lnTo>
                <a:lnTo>
                  <a:pt x="196453" y="53578"/>
                </a:lnTo>
                <a:lnTo>
                  <a:pt x="187524" y="44648"/>
                </a:lnTo>
                <a:lnTo>
                  <a:pt x="178594" y="44648"/>
                </a:lnTo>
                <a:lnTo>
                  <a:pt x="169664" y="35719"/>
                </a:lnTo>
                <a:lnTo>
                  <a:pt x="160735" y="3571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6" y="17859"/>
                </a:lnTo>
                <a:lnTo>
                  <a:pt x="125016" y="17859"/>
                </a:lnTo>
                <a:lnTo>
                  <a:pt x="107157" y="17859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5027414" y="3741539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44649" y="196453"/>
                </a:moveTo>
                <a:lnTo>
                  <a:pt x="44649" y="187523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78593"/>
                </a:lnTo>
                <a:lnTo>
                  <a:pt x="44649" y="178593"/>
                </a:lnTo>
                <a:lnTo>
                  <a:pt x="44649" y="169664"/>
                </a:lnTo>
                <a:lnTo>
                  <a:pt x="35719" y="169664"/>
                </a:lnTo>
                <a:lnTo>
                  <a:pt x="35719" y="160734"/>
                </a:lnTo>
                <a:lnTo>
                  <a:pt x="35719" y="142875"/>
                </a:lnTo>
                <a:lnTo>
                  <a:pt x="35719" y="142875"/>
                </a:lnTo>
                <a:lnTo>
                  <a:pt x="26789" y="133945"/>
                </a:lnTo>
                <a:lnTo>
                  <a:pt x="26789" y="116086"/>
                </a:lnTo>
                <a:lnTo>
                  <a:pt x="17859" y="107156"/>
                </a:lnTo>
                <a:lnTo>
                  <a:pt x="17859" y="98226"/>
                </a:lnTo>
                <a:lnTo>
                  <a:pt x="17859" y="89297"/>
                </a:lnTo>
                <a:lnTo>
                  <a:pt x="8930" y="71437"/>
                </a:lnTo>
                <a:lnTo>
                  <a:pt x="8930" y="62507"/>
                </a:lnTo>
                <a:lnTo>
                  <a:pt x="0" y="53578"/>
                </a:lnTo>
                <a:lnTo>
                  <a:pt x="0" y="35718"/>
                </a:lnTo>
                <a:lnTo>
                  <a:pt x="0" y="35718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51805" y="35718"/>
                </a:lnTo>
                <a:lnTo>
                  <a:pt x="169664" y="35718"/>
                </a:lnTo>
                <a:lnTo>
                  <a:pt x="178594" y="44648"/>
                </a:lnTo>
                <a:lnTo>
                  <a:pt x="187524" y="44648"/>
                </a:lnTo>
                <a:lnTo>
                  <a:pt x="196453" y="44648"/>
                </a:lnTo>
                <a:lnTo>
                  <a:pt x="19645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5688211" y="3786187"/>
            <a:ext cx="428626" cy="428626"/>
          </a:xfrm>
          <a:custGeom>
            <a:avLst/>
            <a:gdLst/>
            <a:ahLst/>
            <a:cxnLst/>
            <a:rect l="0" t="0" r="0" b="0"/>
            <a:pathLst>
              <a:path w="428626" h="428626">
                <a:moveTo>
                  <a:pt x="410766" y="428625"/>
                </a:moveTo>
                <a:lnTo>
                  <a:pt x="410766" y="419695"/>
                </a:lnTo>
                <a:lnTo>
                  <a:pt x="410766" y="419695"/>
                </a:lnTo>
                <a:lnTo>
                  <a:pt x="410766" y="419695"/>
                </a:lnTo>
                <a:lnTo>
                  <a:pt x="410766" y="419695"/>
                </a:lnTo>
                <a:lnTo>
                  <a:pt x="410766" y="410766"/>
                </a:lnTo>
                <a:lnTo>
                  <a:pt x="410766" y="410766"/>
                </a:lnTo>
                <a:lnTo>
                  <a:pt x="410766" y="401836"/>
                </a:lnTo>
                <a:lnTo>
                  <a:pt x="419695" y="392906"/>
                </a:lnTo>
                <a:lnTo>
                  <a:pt x="419695" y="392906"/>
                </a:lnTo>
                <a:lnTo>
                  <a:pt x="419695" y="383977"/>
                </a:lnTo>
                <a:lnTo>
                  <a:pt x="428625" y="375047"/>
                </a:lnTo>
                <a:lnTo>
                  <a:pt x="428625" y="366117"/>
                </a:lnTo>
                <a:lnTo>
                  <a:pt x="428625" y="357188"/>
                </a:lnTo>
                <a:lnTo>
                  <a:pt x="428625" y="348258"/>
                </a:lnTo>
                <a:lnTo>
                  <a:pt x="428625" y="339328"/>
                </a:lnTo>
                <a:lnTo>
                  <a:pt x="428625" y="330399"/>
                </a:lnTo>
                <a:lnTo>
                  <a:pt x="428625" y="321469"/>
                </a:lnTo>
                <a:lnTo>
                  <a:pt x="428625" y="312539"/>
                </a:lnTo>
                <a:lnTo>
                  <a:pt x="428625" y="294680"/>
                </a:lnTo>
                <a:lnTo>
                  <a:pt x="428625" y="285750"/>
                </a:lnTo>
                <a:lnTo>
                  <a:pt x="419695" y="276820"/>
                </a:lnTo>
                <a:lnTo>
                  <a:pt x="419695" y="267891"/>
                </a:lnTo>
                <a:lnTo>
                  <a:pt x="419695" y="250031"/>
                </a:lnTo>
                <a:lnTo>
                  <a:pt x="410766" y="241102"/>
                </a:lnTo>
                <a:lnTo>
                  <a:pt x="401836" y="232172"/>
                </a:lnTo>
                <a:lnTo>
                  <a:pt x="401836" y="214313"/>
                </a:lnTo>
                <a:lnTo>
                  <a:pt x="392906" y="205383"/>
                </a:lnTo>
                <a:lnTo>
                  <a:pt x="383977" y="187524"/>
                </a:lnTo>
                <a:lnTo>
                  <a:pt x="383977" y="178594"/>
                </a:lnTo>
                <a:lnTo>
                  <a:pt x="375047" y="169664"/>
                </a:lnTo>
                <a:lnTo>
                  <a:pt x="366117" y="151805"/>
                </a:lnTo>
                <a:lnTo>
                  <a:pt x="357187" y="142875"/>
                </a:lnTo>
                <a:lnTo>
                  <a:pt x="348258" y="133945"/>
                </a:lnTo>
                <a:lnTo>
                  <a:pt x="330398" y="125016"/>
                </a:lnTo>
                <a:lnTo>
                  <a:pt x="321469" y="116086"/>
                </a:lnTo>
                <a:lnTo>
                  <a:pt x="312539" y="98227"/>
                </a:lnTo>
                <a:lnTo>
                  <a:pt x="294680" y="89297"/>
                </a:lnTo>
                <a:lnTo>
                  <a:pt x="285750" y="80367"/>
                </a:lnTo>
                <a:lnTo>
                  <a:pt x="267891" y="71438"/>
                </a:lnTo>
                <a:lnTo>
                  <a:pt x="258961" y="62508"/>
                </a:lnTo>
                <a:lnTo>
                  <a:pt x="241102" y="53578"/>
                </a:lnTo>
                <a:lnTo>
                  <a:pt x="232172" y="44649"/>
                </a:lnTo>
                <a:lnTo>
                  <a:pt x="214312" y="44649"/>
                </a:lnTo>
                <a:lnTo>
                  <a:pt x="205383" y="35719"/>
                </a:lnTo>
                <a:lnTo>
                  <a:pt x="187523" y="35719"/>
                </a:lnTo>
                <a:lnTo>
                  <a:pt x="169664" y="26789"/>
                </a:lnTo>
                <a:lnTo>
                  <a:pt x="160734" y="2678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25016" y="17859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5607844" y="3705820"/>
            <a:ext cx="187524" cy="178595"/>
          </a:xfrm>
          <a:custGeom>
            <a:avLst/>
            <a:gdLst/>
            <a:ahLst/>
            <a:cxnLst/>
            <a:rect l="0" t="0" r="0" b="0"/>
            <a:pathLst>
              <a:path w="187524" h="178595">
                <a:moveTo>
                  <a:pt x="107156" y="178594"/>
                </a:moveTo>
                <a:lnTo>
                  <a:pt x="98226" y="178594"/>
                </a:lnTo>
                <a:lnTo>
                  <a:pt x="98226" y="169664"/>
                </a:lnTo>
                <a:lnTo>
                  <a:pt x="98226" y="169664"/>
                </a:lnTo>
                <a:lnTo>
                  <a:pt x="89297" y="160734"/>
                </a:lnTo>
                <a:lnTo>
                  <a:pt x="80367" y="151805"/>
                </a:lnTo>
                <a:lnTo>
                  <a:pt x="80367" y="151805"/>
                </a:lnTo>
                <a:lnTo>
                  <a:pt x="71437" y="133945"/>
                </a:lnTo>
                <a:lnTo>
                  <a:pt x="62508" y="125016"/>
                </a:lnTo>
                <a:lnTo>
                  <a:pt x="53578" y="116086"/>
                </a:lnTo>
                <a:lnTo>
                  <a:pt x="44648" y="107156"/>
                </a:lnTo>
                <a:lnTo>
                  <a:pt x="35719" y="89297"/>
                </a:lnTo>
                <a:lnTo>
                  <a:pt x="26789" y="80367"/>
                </a:lnTo>
                <a:lnTo>
                  <a:pt x="17859" y="71437"/>
                </a:lnTo>
                <a:lnTo>
                  <a:pt x="8929" y="53578"/>
                </a:lnTo>
                <a:lnTo>
                  <a:pt x="8929" y="44648"/>
                </a:lnTo>
                <a:lnTo>
                  <a:pt x="8929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17859"/>
                </a:lnTo>
                <a:lnTo>
                  <a:pt x="98226" y="17859"/>
                </a:lnTo>
                <a:lnTo>
                  <a:pt x="116086" y="26789"/>
                </a:lnTo>
                <a:lnTo>
                  <a:pt x="133945" y="35719"/>
                </a:lnTo>
                <a:lnTo>
                  <a:pt x="151804" y="35719"/>
                </a:lnTo>
                <a:lnTo>
                  <a:pt x="160734" y="44648"/>
                </a:lnTo>
                <a:lnTo>
                  <a:pt x="178594" y="44648"/>
                </a:lnTo>
                <a:lnTo>
                  <a:pt x="187523" y="53578"/>
                </a:lnTo>
                <a:lnTo>
                  <a:pt x="187523" y="53578"/>
                </a:lnTo>
                <a:lnTo>
                  <a:pt x="18752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6331148" y="3696890"/>
            <a:ext cx="375048" cy="473275"/>
          </a:xfrm>
          <a:custGeom>
            <a:avLst/>
            <a:gdLst/>
            <a:ahLst/>
            <a:cxnLst/>
            <a:rect l="0" t="0" r="0" b="0"/>
            <a:pathLst>
              <a:path w="375048" h="473275">
                <a:moveTo>
                  <a:pt x="375047" y="473274"/>
                </a:moveTo>
                <a:lnTo>
                  <a:pt x="375047" y="473274"/>
                </a:lnTo>
                <a:lnTo>
                  <a:pt x="375047" y="464344"/>
                </a:lnTo>
                <a:lnTo>
                  <a:pt x="375047" y="464344"/>
                </a:lnTo>
                <a:lnTo>
                  <a:pt x="375047" y="455414"/>
                </a:lnTo>
                <a:lnTo>
                  <a:pt x="375047" y="455414"/>
                </a:lnTo>
                <a:lnTo>
                  <a:pt x="375047" y="446485"/>
                </a:lnTo>
                <a:lnTo>
                  <a:pt x="375047" y="437555"/>
                </a:lnTo>
                <a:lnTo>
                  <a:pt x="375047" y="428625"/>
                </a:lnTo>
                <a:lnTo>
                  <a:pt x="375047" y="419696"/>
                </a:lnTo>
                <a:lnTo>
                  <a:pt x="375047" y="410766"/>
                </a:lnTo>
                <a:lnTo>
                  <a:pt x="375047" y="401836"/>
                </a:lnTo>
                <a:lnTo>
                  <a:pt x="375047" y="392906"/>
                </a:lnTo>
                <a:lnTo>
                  <a:pt x="375047" y="383977"/>
                </a:lnTo>
                <a:lnTo>
                  <a:pt x="366118" y="375047"/>
                </a:lnTo>
                <a:lnTo>
                  <a:pt x="366118" y="357188"/>
                </a:lnTo>
                <a:lnTo>
                  <a:pt x="366118" y="348258"/>
                </a:lnTo>
                <a:lnTo>
                  <a:pt x="357188" y="339328"/>
                </a:lnTo>
                <a:lnTo>
                  <a:pt x="357188" y="330399"/>
                </a:lnTo>
                <a:lnTo>
                  <a:pt x="357188" y="321469"/>
                </a:lnTo>
                <a:lnTo>
                  <a:pt x="348258" y="303610"/>
                </a:lnTo>
                <a:lnTo>
                  <a:pt x="339329" y="294680"/>
                </a:lnTo>
                <a:lnTo>
                  <a:pt x="339329" y="285750"/>
                </a:lnTo>
                <a:lnTo>
                  <a:pt x="330399" y="267891"/>
                </a:lnTo>
                <a:lnTo>
                  <a:pt x="321469" y="258961"/>
                </a:lnTo>
                <a:lnTo>
                  <a:pt x="321469" y="250031"/>
                </a:lnTo>
                <a:lnTo>
                  <a:pt x="312540" y="241102"/>
                </a:lnTo>
                <a:lnTo>
                  <a:pt x="303610" y="223242"/>
                </a:lnTo>
                <a:lnTo>
                  <a:pt x="294680" y="214313"/>
                </a:lnTo>
                <a:lnTo>
                  <a:pt x="285750" y="205383"/>
                </a:lnTo>
                <a:lnTo>
                  <a:pt x="276821" y="187524"/>
                </a:lnTo>
                <a:lnTo>
                  <a:pt x="267891" y="178594"/>
                </a:lnTo>
                <a:lnTo>
                  <a:pt x="258961" y="169664"/>
                </a:lnTo>
                <a:lnTo>
                  <a:pt x="250032" y="151805"/>
                </a:lnTo>
                <a:lnTo>
                  <a:pt x="232172" y="142875"/>
                </a:lnTo>
                <a:lnTo>
                  <a:pt x="223243" y="133946"/>
                </a:lnTo>
                <a:lnTo>
                  <a:pt x="214313" y="125016"/>
                </a:lnTo>
                <a:lnTo>
                  <a:pt x="205383" y="116086"/>
                </a:lnTo>
                <a:lnTo>
                  <a:pt x="196454" y="107156"/>
                </a:lnTo>
                <a:lnTo>
                  <a:pt x="178594" y="89297"/>
                </a:lnTo>
                <a:lnTo>
                  <a:pt x="169665" y="80367"/>
                </a:lnTo>
                <a:lnTo>
                  <a:pt x="160735" y="80367"/>
                </a:lnTo>
                <a:lnTo>
                  <a:pt x="151805" y="71438"/>
                </a:lnTo>
                <a:lnTo>
                  <a:pt x="133946" y="62508"/>
                </a:lnTo>
                <a:lnTo>
                  <a:pt x="125016" y="53578"/>
                </a:lnTo>
                <a:lnTo>
                  <a:pt x="116086" y="44649"/>
                </a:lnTo>
                <a:lnTo>
                  <a:pt x="98227" y="44649"/>
                </a:lnTo>
                <a:lnTo>
                  <a:pt x="89297" y="35719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9" y="17860"/>
                </a:lnTo>
                <a:lnTo>
                  <a:pt x="44649" y="17860"/>
                </a:lnTo>
                <a:lnTo>
                  <a:pt x="35719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6295430" y="3661171"/>
            <a:ext cx="125016" cy="214314"/>
          </a:xfrm>
          <a:custGeom>
            <a:avLst/>
            <a:gdLst/>
            <a:ahLst/>
            <a:cxnLst/>
            <a:rect l="0" t="0" r="0" b="0"/>
            <a:pathLst>
              <a:path w="125016" h="214314">
                <a:moveTo>
                  <a:pt x="107156" y="214313"/>
                </a:moveTo>
                <a:lnTo>
                  <a:pt x="107156" y="214313"/>
                </a:lnTo>
                <a:lnTo>
                  <a:pt x="98226" y="205383"/>
                </a:lnTo>
                <a:lnTo>
                  <a:pt x="98226" y="205383"/>
                </a:lnTo>
                <a:lnTo>
                  <a:pt x="98226" y="196454"/>
                </a:lnTo>
                <a:lnTo>
                  <a:pt x="89297" y="187524"/>
                </a:lnTo>
                <a:lnTo>
                  <a:pt x="80367" y="178594"/>
                </a:lnTo>
                <a:lnTo>
                  <a:pt x="80367" y="169665"/>
                </a:lnTo>
                <a:lnTo>
                  <a:pt x="71437" y="160735"/>
                </a:lnTo>
                <a:lnTo>
                  <a:pt x="62508" y="142875"/>
                </a:lnTo>
                <a:lnTo>
                  <a:pt x="62508" y="133946"/>
                </a:lnTo>
                <a:lnTo>
                  <a:pt x="44648" y="125016"/>
                </a:lnTo>
                <a:lnTo>
                  <a:pt x="44648" y="107157"/>
                </a:lnTo>
                <a:lnTo>
                  <a:pt x="35718" y="98227"/>
                </a:lnTo>
                <a:lnTo>
                  <a:pt x="26789" y="89297"/>
                </a:lnTo>
                <a:lnTo>
                  <a:pt x="17859" y="80368"/>
                </a:lnTo>
                <a:lnTo>
                  <a:pt x="17859" y="62508"/>
                </a:lnTo>
                <a:lnTo>
                  <a:pt x="8929" y="53579"/>
                </a:lnTo>
                <a:lnTo>
                  <a:pt x="8929" y="44649"/>
                </a:lnTo>
                <a:lnTo>
                  <a:pt x="8929" y="2679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17860"/>
                </a:lnTo>
                <a:lnTo>
                  <a:pt x="116086" y="17860"/>
                </a:lnTo>
                <a:lnTo>
                  <a:pt x="125015" y="17860"/>
                </a:lnTo>
                <a:lnTo>
                  <a:pt x="125015" y="26790"/>
                </a:lnTo>
                <a:lnTo>
                  <a:pt x="125015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6804422" y="3714750"/>
            <a:ext cx="383977" cy="473274"/>
          </a:xfrm>
          <a:custGeom>
            <a:avLst/>
            <a:gdLst/>
            <a:ahLst/>
            <a:cxnLst/>
            <a:rect l="0" t="0" r="0" b="0"/>
            <a:pathLst>
              <a:path w="383977" h="473274">
                <a:moveTo>
                  <a:pt x="383976" y="473273"/>
                </a:moveTo>
                <a:lnTo>
                  <a:pt x="383976" y="464343"/>
                </a:lnTo>
                <a:lnTo>
                  <a:pt x="375047" y="464343"/>
                </a:lnTo>
                <a:lnTo>
                  <a:pt x="375047" y="455414"/>
                </a:lnTo>
                <a:lnTo>
                  <a:pt x="375047" y="455414"/>
                </a:lnTo>
                <a:lnTo>
                  <a:pt x="375047" y="446484"/>
                </a:lnTo>
                <a:lnTo>
                  <a:pt x="366117" y="437554"/>
                </a:lnTo>
                <a:lnTo>
                  <a:pt x="366117" y="428625"/>
                </a:lnTo>
                <a:lnTo>
                  <a:pt x="357187" y="419695"/>
                </a:lnTo>
                <a:lnTo>
                  <a:pt x="357187" y="410765"/>
                </a:lnTo>
                <a:lnTo>
                  <a:pt x="357187" y="401836"/>
                </a:lnTo>
                <a:lnTo>
                  <a:pt x="348258" y="392906"/>
                </a:lnTo>
                <a:lnTo>
                  <a:pt x="339328" y="383976"/>
                </a:lnTo>
                <a:lnTo>
                  <a:pt x="339328" y="375046"/>
                </a:lnTo>
                <a:lnTo>
                  <a:pt x="330398" y="366117"/>
                </a:lnTo>
                <a:lnTo>
                  <a:pt x="330398" y="357187"/>
                </a:lnTo>
                <a:lnTo>
                  <a:pt x="321469" y="339328"/>
                </a:lnTo>
                <a:lnTo>
                  <a:pt x="312539" y="330398"/>
                </a:lnTo>
                <a:lnTo>
                  <a:pt x="303609" y="312539"/>
                </a:lnTo>
                <a:lnTo>
                  <a:pt x="303609" y="303609"/>
                </a:lnTo>
                <a:lnTo>
                  <a:pt x="294680" y="294679"/>
                </a:lnTo>
                <a:lnTo>
                  <a:pt x="285750" y="276820"/>
                </a:lnTo>
                <a:lnTo>
                  <a:pt x="276820" y="267890"/>
                </a:lnTo>
                <a:lnTo>
                  <a:pt x="267891" y="250031"/>
                </a:lnTo>
                <a:lnTo>
                  <a:pt x="267891" y="241101"/>
                </a:lnTo>
                <a:lnTo>
                  <a:pt x="250031" y="223242"/>
                </a:lnTo>
                <a:lnTo>
                  <a:pt x="241101" y="205382"/>
                </a:lnTo>
                <a:lnTo>
                  <a:pt x="232172" y="196453"/>
                </a:lnTo>
                <a:lnTo>
                  <a:pt x="223242" y="178593"/>
                </a:lnTo>
                <a:lnTo>
                  <a:pt x="214312" y="160734"/>
                </a:lnTo>
                <a:lnTo>
                  <a:pt x="196453" y="151804"/>
                </a:lnTo>
                <a:lnTo>
                  <a:pt x="187523" y="133945"/>
                </a:lnTo>
                <a:lnTo>
                  <a:pt x="169664" y="125015"/>
                </a:lnTo>
                <a:lnTo>
                  <a:pt x="160734" y="116086"/>
                </a:lnTo>
                <a:lnTo>
                  <a:pt x="142875" y="98226"/>
                </a:lnTo>
                <a:lnTo>
                  <a:pt x="133945" y="89296"/>
                </a:lnTo>
                <a:lnTo>
                  <a:pt x="116086" y="71437"/>
                </a:lnTo>
                <a:lnTo>
                  <a:pt x="107156" y="62507"/>
                </a:lnTo>
                <a:lnTo>
                  <a:pt x="89297" y="53578"/>
                </a:lnTo>
                <a:lnTo>
                  <a:pt x="71437" y="44648"/>
                </a:lnTo>
                <a:lnTo>
                  <a:pt x="62508" y="35718"/>
                </a:lnTo>
                <a:lnTo>
                  <a:pt x="44648" y="26789"/>
                </a:lnTo>
                <a:lnTo>
                  <a:pt x="35719" y="17859"/>
                </a:lnTo>
                <a:lnTo>
                  <a:pt x="17859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6724055" y="3634382"/>
            <a:ext cx="151805" cy="169665"/>
          </a:xfrm>
          <a:custGeom>
            <a:avLst/>
            <a:gdLst/>
            <a:ahLst/>
            <a:cxnLst/>
            <a:rect l="0" t="0" r="0" b="0"/>
            <a:pathLst>
              <a:path w="151805" h="169665">
                <a:moveTo>
                  <a:pt x="44648" y="169664"/>
                </a:moveTo>
                <a:lnTo>
                  <a:pt x="44648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44648" y="160735"/>
                </a:lnTo>
                <a:lnTo>
                  <a:pt x="44648" y="151805"/>
                </a:lnTo>
                <a:lnTo>
                  <a:pt x="44648" y="142875"/>
                </a:lnTo>
                <a:lnTo>
                  <a:pt x="44648" y="133946"/>
                </a:lnTo>
                <a:lnTo>
                  <a:pt x="44648" y="125016"/>
                </a:lnTo>
                <a:lnTo>
                  <a:pt x="44648" y="116086"/>
                </a:lnTo>
                <a:lnTo>
                  <a:pt x="35718" y="98227"/>
                </a:lnTo>
                <a:lnTo>
                  <a:pt x="35718" y="89297"/>
                </a:lnTo>
                <a:lnTo>
                  <a:pt x="26789" y="71438"/>
                </a:lnTo>
                <a:lnTo>
                  <a:pt x="17859" y="62508"/>
                </a:lnTo>
                <a:lnTo>
                  <a:pt x="17859" y="53579"/>
                </a:lnTo>
                <a:lnTo>
                  <a:pt x="8929" y="35719"/>
                </a:lnTo>
                <a:lnTo>
                  <a:pt x="8929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80367" y="26789"/>
                </a:lnTo>
                <a:lnTo>
                  <a:pt x="98226" y="26789"/>
                </a:lnTo>
                <a:lnTo>
                  <a:pt x="107156" y="35719"/>
                </a:lnTo>
                <a:lnTo>
                  <a:pt x="125015" y="44649"/>
                </a:lnTo>
                <a:lnTo>
                  <a:pt x="142875" y="53579"/>
                </a:lnTo>
                <a:lnTo>
                  <a:pt x="151804" y="53579"/>
                </a:lnTo>
                <a:lnTo>
                  <a:pt x="151804" y="53579"/>
                </a:lnTo>
                <a:lnTo>
                  <a:pt x="151804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7241977" y="3723679"/>
            <a:ext cx="535782" cy="464345"/>
          </a:xfrm>
          <a:custGeom>
            <a:avLst/>
            <a:gdLst/>
            <a:ahLst/>
            <a:cxnLst/>
            <a:rect l="0" t="0" r="0" b="0"/>
            <a:pathLst>
              <a:path w="535782" h="464345">
                <a:moveTo>
                  <a:pt x="526851" y="464344"/>
                </a:moveTo>
                <a:lnTo>
                  <a:pt x="526851" y="455414"/>
                </a:lnTo>
                <a:lnTo>
                  <a:pt x="526851" y="455414"/>
                </a:lnTo>
                <a:lnTo>
                  <a:pt x="526851" y="455414"/>
                </a:lnTo>
                <a:lnTo>
                  <a:pt x="526851" y="446485"/>
                </a:lnTo>
                <a:lnTo>
                  <a:pt x="526851" y="446485"/>
                </a:lnTo>
                <a:lnTo>
                  <a:pt x="526851" y="437555"/>
                </a:lnTo>
                <a:lnTo>
                  <a:pt x="535781" y="428625"/>
                </a:lnTo>
                <a:lnTo>
                  <a:pt x="535781" y="428625"/>
                </a:lnTo>
                <a:lnTo>
                  <a:pt x="535781" y="419696"/>
                </a:lnTo>
                <a:lnTo>
                  <a:pt x="535781" y="410766"/>
                </a:lnTo>
                <a:lnTo>
                  <a:pt x="526851" y="401836"/>
                </a:lnTo>
                <a:lnTo>
                  <a:pt x="526851" y="392907"/>
                </a:lnTo>
                <a:lnTo>
                  <a:pt x="526851" y="392907"/>
                </a:lnTo>
                <a:lnTo>
                  <a:pt x="526851" y="383977"/>
                </a:lnTo>
                <a:lnTo>
                  <a:pt x="517921" y="375047"/>
                </a:lnTo>
                <a:lnTo>
                  <a:pt x="517921" y="366117"/>
                </a:lnTo>
                <a:lnTo>
                  <a:pt x="508992" y="357188"/>
                </a:lnTo>
                <a:lnTo>
                  <a:pt x="508992" y="348258"/>
                </a:lnTo>
                <a:lnTo>
                  <a:pt x="500062" y="339328"/>
                </a:lnTo>
                <a:lnTo>
                  <a:pt x="491132" y="330399"/>
                </a:lnTo>
                <a:lnTo>
                  <a:pt x="482203" y="312539"/>
                </a:lnTo>
                <a:lnTo>
                  <a:pt x="473273" y="303610"/>
                </a:lnTo>
                <a:lnTo>
                  <a:pt x="464343" y="294680"/>
                </a:lnTo>
                <a:lnTo>
                  <a:pt x="455414" y="285750"/>
                </a:lnTo>
                <a:lnTo>
                  <a:pt x="446484" y="276821"/>
                </a:lnTo>
                <a:lnTo>
                  <a:pt x="437554" y="267891"/>
                </a:lnTo>
                <a:lnTo>
                  <a:pt x="428625" y="250032"/>
                </a:lnTo>
                <a:lnTo>
                  <a:pt x="410765" y="241102"/>
                </a:lnTo>
                <a:lnTo>
                  <a:pt x="401836" y="232172"/>
                </a:lnTo>
                <a:lnTo>
                  <a:pt x="383976" y="223242"/>
                </a:lnTo>
                <a:lnTo>
                  <a:pt x="375046" y="205383"/>
                </a:lnTo>
                <a:lnTo>
                  <a:pt x="357187" y="196453"/>
                </a:lnTo>
                <a:lnTo>
                  <a:pt x="339328" y="187524"/>
                </a:lnTo>
                <a:lnTo>
                  <a:pt x="330398" y="178594"/>
                </a:lnTo>
                <a:lnTo>
                  <a:pt x="312539" y="169664"/>
                </a:lnTo>
                <a:lnTo>
                  <a:pt x="294679" y="160735"/>
                </a:lnTo>
                <a:lnTo>
                  <a:pt x="285750" y="142875"/>
                </a:lnTo>
                <a:lnTo>
                  <a:pt x="267890" y="133946"/>
                </a:lnTo>
                <a:lnTo>
                  <a:pt x="250031" y="125016"/>
                </a:lnTo>
                <a:lnTo>
                  <a:pt x="241101" y="116086"/>
                </a:lnTo>
                <a:lnTo>
                  <a:pt x="223242" y="107157"/>
                </a:lnTo>
                <a:lnTo>
                  <a:pt x="205382" y="98227"/>
                </a:lnTo>
                <a:lnTo>
                  <a:pt x="187523" y="89297"/>
                </a:lnTo>
                <a:lnTo>
                  <a:pt x="178593" y="80367"/>
                </a:lnTo>
                <a:lnTo>
                  <a:pt x="160734" y="80367"/>
                </a:lnTo>
                <a:lnTo>
                  <a:pt x="151804" y="71438"/>
                </a:lnTo>
                <a:lnTo>
                  <a:pt x="142875" y="62508"/>
                </a:lnTo>
                <a:lnTo>
                  <a:pt x="125015" y="53578"/>
                </a:lnTo>
                <a:lnTo>
                  <a:pt x="116086" y="53578"/>
                </a:lnTo>
                <a:lnTo>
                  <a:pt x="98226" y="44649"/>
                </a:lnTo>
                <a:lnTo>
                  <a:pt x="89296" y="35719"/>
                </a:lnTo>
                <a:lnTo>
                  <a:pt x="80367" y="35719"/>
                </a:lnTo>
                <a:lnTo>
                  <a:pt x="62507" y="26789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8" y="8930"/>
                </a:lnTo>
                <a:lnTo>
                  <a:pt x="1785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7188398" y="3643312"/>
            <a:ext cx="160736" cy="196454"/>
          </a:xfrm>
          <a:custGeom>
            <a:avLst/>
            <a:gdLst/>
            <a:ahLst/>
            <a:cxnLst/>
            <a:rect l="0" t="0" r="0" b="0"/>
            <a:pathLst>
              <a:path w="160736" h="196454">
                <a:moveTo>
                  <a:pt x="71438" y="196453"/>
                </a:moveTo>
                <a:lnTo>
                  <a:pt x="71438" y="196453"/>
                </a:lnTo>
                <a:lnTo>
                  <a:pt x="71438" y="187524"/>
                </a:lnTo>
                <a:lnTo>
                  <a:pt x="62508" y="187524"/>
                </a:lnTo>
                <a:lnTo>
                  <a:pt x="62508" y="178594"/>
                </a:lnTo>
                <a:lnTo>
                  <a:pt x="62508" y="160734"/>
                </a:lnTo>
                <a:lnTo>
                  <a:pt x="53579" y="151805"/>
                </a:lnTo>
                <a:lnTo>
                  <a:pt x="53579" y="142875"/>
                </a:lnTo>
                <a:lnTo>
                  <a:pt x="44649" y="133945"/>
                </a:lnTo>
                <a:lnTo>
                  <a:pt x="35719" y="116086"/>
                </a:lnTo>
                <a:lnTo>
                  <a:pt x="35719" y="107156"/>
                </a:lnTo>
                <a:lnTo>
                  <a:pt x="26790" y="89297"/>
                </a:lnTo>
                <a:lnTo>
                  <a:pt x="17860" y="80367"/>
                </a:lnTo>
                <a:lnTo>
                  <a:pt x="8930" y="71438"/>
                </a:lnTo>
                <a:lnTo>
                  <a:pt x="8930" y="53578"/>
                </a:lnTo>
                <a:lnTo>
                  <a:pt x="893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8930"/>
                </a:lnTo>
                <a:lnTo>
                  <a:pt x="80368" y="8930"/>
                </a:lnTo>
                <a:lnTo>
                  <a:pt x="89297" y="17859"/>
                </a:lnTo>
                <a:lnTo>
                  <a:pt x="98227" y="2678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42875" y="44649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073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7724180" y="3679031"/>
            <a:ext cx="517922" cy="455415"/>
          </a:xfrm>
          <a:custGeom>
            <a:avLst/>
            <a:gdLst/>
            <a:ahLst/>
            <a:cxnLst/>
            <a:rect l="0" t="0" r="0" b="0"/>
            <a:pathLst>
              <a:path w="517922" h="455415">
                <a:moveTo>
                  <a:pt x="517921" y="455414"/>
                </a:moveTo>
                <a:lnTo>
                  <a:pt x="517921" y="455414"/>
                </a:lnTo>
                <a:lnTo>
                  <a:pt x="517921" y="455414"/>
                </a:lnTo>
                <a:lnTo>
                  <a:pt x="517921" y="446484"/>
                </a:lnTo>
                <a:lnTo>
                  <a:pt x="517921" y="446484"/>
                </a:lnTo>
                <a:lnTo>
                  <a:pt x="517921" y="437555"/>
                </a:lnTo>
                <a:lnTo>
                  <a:pt x="517921" y="428625"/>
                </a:lnTo>
                <a:lnTo>
                  <a:pt x="508991" y="419695"/>
                </a:lnTo>
                <a:lnTo>
                  <a:pt x="508991" y="419695"/>
                </a:lnTo>
                <a:lnTo>
                  <a:pt x="500061" y="401836"/>
                </a:lnTo>
                <a:lnTo>
                  <a:pt x="500061" y="392906"/>
                </a:lnTo>
                <a:lnTo>
                  <a:pt x="491132" y="392906"/>
                </a:lnTo>
                <a:lnTo>
                  <a:pt x="491132" y="383976"/>
                </a:lnTo>
                <a:lnTo>
                  <a:pt x="482202" y="366117"/>
                </a:lnTo>
                <a:lnTo>
                  <a:pt x="473272" y="357187"/>
                </a:lnTo>
                <a:lnTo>
                  <a:pt x="473272" y="348258"/>
                </a:lnTo>
                <a:lnTo>
                  <a:pt x="464343" y="339328"/>
                </a:lnTo>
                <a:lnTo>
                  <a:pt x="455414" y="330398"/>
                </a:lnTo>
                <a:lnTo>
                  <a:pt x="446484" y="321469"/>
                </a:lnTo>
                <a:lnTo>
                  <a:pt x="437554" y="312539"/>
                </a:lnTo>
                <a:lnTo>
                  <a:pt x="428625" y="294680"/>
                </a:lnTo>
                <a:lnTo>
                  <a:pt x="410765" y="285750"/>
                </a:lnTo>
                <a:lnTo>
                  <a:pt x="401836" y="276820"/>
                </a:lnTo>
                <a:lnTo>
                  <a:pt x="392906" y="267890"/>
                </a:lnTo>
                <a:lnTo>
                  <a:pt x="383976" y="258961"/>
                </a:lnTo>
                <a:lnTo>
                  <a:pt x="375047" y="241101"/>
                </a:lnTo>
                <a:lnTo>
                  <a:pt x="366117" y="232172"/>
                </a:lnTo>
                <a:lnTo>
                  <a:pt x="348258" y="223242"/>
                </a:lnTo>
                <a:lnTo>
                  <a:pt x="330398" y="205383"/>
                </a:lnTo>
                <a:lnTo>
                  <a:pt x="321468" y="196453"/>
                </a:lnTo>
                <a:lnTo>
                  <a:pt x="303609" y="187523"/>
                </a:lnTo>
                <a:lnTo>
                  <a:pt x="294679" y="178594"/>
                </a:lnTo>
                <a:lnTo>
                  <a:pt x="276820" y="169664"/>
                </a:lnTo>
                <a:lnTo>
                  <a:pt x="267890" y="151805"/>
                </a:lnTo>
                <a:lnTo>
                  <a:pt x="258961" y="142875"/>
                </a:lnTo>
                <a:lnTo>
                  <a:pt x="241101" y="133945"/>
                </a:lnTo>
                <a:lnTo>
                  <a:pt x="223242" y="116086"/>
                </a:lnTo>
                <a:lnTo>
                  <a:pt x="205383" y="107156"/>
                </a:lnTo>
                <a:lnTo>
                  <a:pt x="187523" y="98226"/>
                </a:lnTo>
                <a:lnTo>
                  <a:pt x="169664" y="89297"/>
                </a:lnTo>
                <a:lnTo>
                  <a:pt x="151804" y="80367"/>
                </a:lnTo>
                <a:lnTo>
                  <a:pt x="142875" y="71437"/>
                </a:lnTo>
                <a:lnTo>
                  <a:pt x="125015" y="62508"/>
                </a:lnTo>
                <a:lnTo>
                  <a:pt x="107156" y="53578"/>
                </a:lnTo>
                <a:lnTo>
                  <a:pt x="89297" y="44648"/>
                </a:lnTo>
                <a:lnTo>
                  <a:pt x="71437" y="35719"/>
                </a:lnTo>
                <a:lnTo>
                  <a:pt x="62508" y="26789"/>
                </a:lnTo>
                <a:lnTo>
                  <a:pt x="44648" y="17859"/>
                </a:lnTo>
                <a:lnTo>
                  <a:pt x="35718" y="17859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7679531" y="3625453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71438" y="169664"/>
                </a:moveTo>
                <a:lnTo>
                  <a:pt x="71438" y="160734"/>
                </a:lnTo>
                <a:lnTo>
                  <a:pt x="71438" y="160734"/>
                </a:lnTo>
                <a:lnTo>
                  <a:pt x="71438" y="160734"/>
                </a:lnTo>
                <a:lnTo>
                  <a:pt x="62508" y="151804"/>
                </a:lnTo>
                <a:lnTo>
                  <a:pt x="53578" y="142875"/>
                </a:lnTo>
                <a:lnTo>
                  <a:pt x="53578" y="133945"/>
                </a:lnTo>
                <a:lnTo>
                  <a:pt x="44649" y="125015"/>
                </a:lnTo>
                <a:lnTo>
                  <a:pt x="44649" y="107156"/>
                </a:lnTo>
                <a:lnTo>
                  <a:pt x="35719" y="98226"/>
                </a:lnTo>
                <a:lnTo>
                  <a:pt x="26789" y="80367"/>
                </a:lnTo>
                <a:lnTo>
                  <a:pt x="26789" y="71437"/>
                </a:lnTo>
                <a:lnTo>
                  <a:pt x="17860" y="62508"/>
                </a:lnTo>
                <a:lnTo>
                  <a:pt x="1786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29"/>
                </a:lnTo>
                <a:lnTo>
                  <a:pt x="44649" y="8929"/>
                </a:lnTo>
                <a:lnTo>
                  <a:pt x="62508" y="17859"/>
                </a:lnTo>
                <a:lnTo>
                  <a:pt x="71438" y="26789"/>
                </a:lnTo>
                <a:lnTo>
                  <a:pt x="89297" y="26789"/>
                </a:lnTo>
                <a:lnTo>
                  <a:pt x="107157" y="35718"/>
                </a:lnTo>
                <a:lnTo>
                  <a:pt x="125016" y="44648"/>
                </a:lnTo>
                <a:lnTo>
                  <a:pt x="142875" y="53578"/>
                </a:lnTo>
                <a:lnTo>
                  <a:pt x="160735" y="62508"/>
                </a:lnTo>
                <a:lnTo>
                  <a:pt x="178594" y="71437"/>
                </a:lnTo>
                <a:lnTo>
                  <a:pt x="178594" y="71437"/>
                </a:lnTo>
                <a:lnTo>
                  <a:pt x="17859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8251030" y="3643312"/>
            <a:ext cx="321470" cy="437556"/>
          </a:xfrm>
          <a:custGeom>
            <a:avLst/>
            <a:gdLst/>
            <a:ahLst/>
            <a:cxnLst/>
            <a:rect l="0" t="0" r="0" b="0"/>
            <a:pathLst>
              <a:path w="321470" h="437556">
                <a:moveTo>
                  <a:pt x="303610" y="437555"/>
                </a:moveTo>
                <a:lnTo>
                  <a:pt x="303610" y="437555"/>
                </a:lnTo>
                <a:lnTo>
                  <a:pt x="303610" y="437555"/>
                </a:lnTo>
                <a:lnTo>
                  <a:pt x="303610" y="437555"/>
                </a:lnTo>
                <a:lnTo>
                  <a:pt x="312540" y="437555"/>
                </a:lnTo>
                <a:lnTo>
                  <a:pt x="312540" y="437555"/>
                </a:lnTo>
                <a:lnTo>
                  <a:pt x="312540" y="437555"/>
                </a:lnTo>
                <a:lnTo>
                  <a:pt x="312540" y="437555"/>
                </a:lnTo>
                <a:lnTo>
                  <a:pt x="312540" y="437555"/>
                </a:lnTo>
                <a:lnTo>
                  <a:pt x="312540" y="428625"/>
                </a:lnTo>
                <a:lnTo>
                  <a:pt x="321469" y="428625"/>
                </a:lnTo>
                <a:lnTo>
                  <a:pt x="321469" y="428625"/>
                </a:lnTo>
                <a:lnTo>
                  <a:pt x="321469" y="419695"/>
                </a:lnTo>
                <a:lnTo>
                  <a:pt x="321469" y="410766"/>
                </a:lnTo>
                <a:lnTo>
                  <a:pt x="312540" y="410766"/>
                </a:lnTo>
                <a:lnTo>
                  <a:pt x="312540" y="401836"/>
                </a:lnTo>
                <a:lnTo>
                  <a:pt x="312540" y="401836"/>
                </a:lnTo>
                <a:lnTo>
                  <a:pt x="312540" y="392906"/>
                </a:lnTo>
                <a:lnTo>
                  <a:pt x="303610" y="383977"/>
                </a:lnTo>
                <a:lnTo>
                  <a:pt x="303610" y="375047"/>
                </a:lnTo>
                <a:lnTo>
                  <a:pt x="294680" y="366117"/>
                </a:lnTo>
                <a:lnTo>
                  <a:pt x="285750" y="348258"/>
                </a:lnTo>
                <a:lnTo>
                  <a:pt x="285750" y="339328"/>
                </a:lnTo>
                <a:lnTo>
                  <a:pt x="276821" y="330399"/>
                </a:lnTo>
                <a:lnTo>
                  <a:pt x="267891" y="312539"/>
                </a:lnTo>
                <a:lnTo>
                  <a:pt x="258961" y="303609"/>
                </a:lnTo>
                <a:lnTo>
                  <a:pt x="258961" y="294680"/>
                </a:lnTo>
                <a:lnTo>
                  <a:pt x="250032" y="276820"/>
                </a:lnTo>
                <a:lnTo>
                  <a:pt x="241102" y="267891"/>
                </a:lnTo>
                <a:lnTo>
                  <a:pt x="232172" y="250031"/>
                </a:lnTo>
                <a:lnTo>
                  <a:pt x="223243" y="232172"/>
                </a:lnTo>
                <a:lnTo>
                  <a:pt x="214313" y="223242"/>
                </a:lnTo>
                <a:lnTo>
                  <a:pt x="205383" y="205383"/>
                </a:lnTo>
                <a:lnTo>
                  <a:pt x="187524" y="196453"/>
                </a:lnTo>
                <a:lnTo>
                  <a:pt x="178594" y="178594"/>
                </a:lnTo>
                <a:lnTo>
                  <a:pt x="169665" y="169664"/>
                </a:lnTo>
                <a:lnTo>
                  <a:pt x="160735" y="151805"/>
                </a:lnTo>
                <a:lnTo>
                  <a:pt x="151805" y="142875"/>
                </a:lnTo>
                <a:lnTo>
                  <a:pt x="133946" y="133945"/>
                </a:lnTo>
                <a:lnTo>
                  <a:pt x="125016" y="116086"/>
                </a:lnTo>
                <a:lnTo>
                  <a:pt x="116086" y="107156"/>
                </a:lnTo>
                <a:lnTo>
                  <a:pt x="107157" y="89297"/>
                </a:lnTo>
                <a:lnTo>
                  <a:pt x="98227" y="80367"/>
                </a:lnTo>
                <a:lnTo>
                  <a:pt x="89297" y="71438"/>
                </a:lnTo>
                <a:lnTo>
                  <a:pt x="71438" y="62508"/>
                </a:lnTo>
                <a:lnTo>
                  <a:pt x="62508" y="53578"/>
                </a:lnTo>
                <a:lnTo>
                  <a:pt x="53579" y="44649"/>
                </a:lnTo>
                <a:lnTo>
                  <a:pt x="44649" y="26789"/>
                </a:lnTo>
                <a:lnTo>
                  <a:pt x="35719" y="17859"/>
                </a:lnTo>
                <a:lnTo>
                  <a:pt x="26790" y="8930"/>
                </a:lnTo>
                <a:lnTo>
                  <a:pt x="1786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8188523" y="3562945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8929" y="160734"/>
                </a:moveTo>
                <a:lnTo>
                  <a:pt x="8929" y="160734"/>
                </a:lnTo>
                <a:lnTo>
                  <a:pt x="8929" y="151805"/>
                </a:lnTo>
                <a:lnTo>
                  <a:pt x="8929" y="151805"/>
                </a:lnTo>
                <a:lnTo>
                  <a:pt x="0" y="142875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6"/>
                </a:lnTo>
                <a:lnTo>
                  <a:pt x="0" y="89297"/>
                </a:lnTo>
                <a:lnTo>
                  <a:pt x="0" y="80367"/>
                </a:lnTo>
                <a:lnTo>
                  <a:pt x="0" y="71437"/>
                </a:lnTo>
                <a:lnTo>
                  <a:pt x="8929" y="53578"/>
                </a:lnTo>
                <a:lnTo>
                  <a:pt x="8929" y="44648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17859"/>
                </a:lnTo>
                <a:lnTo>
                  <a:pt x="125015" y="26789"/>
                </a:lnTo>
                <a:lnTo>
                  <a:pt x="142875" y="35719"/>
                </a:lnTo>
                <a:lnTo>
                  <a:pt x="169664" y="53578"/>
                </a:lnTo>
                <a:lnTo>
                  <a:pt x="187523" y="62508"/>
                </a:lnTo>
                <a:lnTo>
                  <a:pt x="214312" y="80367"/>
                </a:lnTo>
                <a:lnTo>
                  <a:pt x="232172" y="89297"/>
                </a:lnTo>
                <a:lnTo>
                  <a:pt x="250031" y="98226"/>
                </a:lnTo>
                <a:lnTo>
                  <a:pt x="258961" y="107156"/>
                </a:lnTo>
                <a:lnTo>
                  <a:pt x="258961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625078" y="3232546"/>
            <a:ext cx="330400" cy="44650"/>
          </a:xfrm>
          <a:custGeom>
            <a:avLst/>
            <a:gdLst/>
            <a:ahLst/>
            <a:cxnLst/>
            <a:rect l="0" t="0" r="0" b="0"/>
            <a:pathLst>
              <a:path w="330400" h="44650">
                <a:moveTo>
                  <a:pt x="893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26789" y="35719"/>
                </a:lnTo>
                <a:lnTo>
                  <a:pt x="44649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7" y="26790"/>
                </a:lnTo>
                <a:lnTo>
                  <a:pt x="116086" y="26790"/>
                </a:lnTo>
                <a:lnTo>
                  <a:pt x="142875" y="17860"/>
                </a:lnTo>
                <a:lnTo>
                  <a:pt x="169664" y="17860"/>
                </a:lnTo>
                <a:lnTo>
                  <a:pt x="196453" y="8930"/>
                </a:lnTo>
                <a:lnTo>
                  <a:pt x="214313" y="8930"/>
                </a:lnTo>
                <a:lnTo>
                  <a:pt x="241102" y="8930"/>
                </a:lnTo>
                <a:lnTo>
                  <a:pt x="258961" y="0"/>
                </a:lnTo>
                <a:lnTo>
                  <a:pt x="276821" y="0"/>
                </a:lnTo>
                <a:lnTo>
                  <a:pt x="294680" y="0"/>
                </a:lnTo>
                <a:lnTo>
                  <a:pt x="303610" y="0"/>
                </a:lnTo>
                <a:lnTo>
                  <a:pt x="312539" y="0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776883" y="3268265"/>
            <a:ext cx="17860" cy="214314"/>
          </a:xfrm>
          <a:custGeom>
            <a:avLst/>
            <a:gdLst/>
            <a:ahLst/>
            <a:cxnLst/>
            <a:rect l="0" t="0" r="0" b="0"/>
            <a:pathLst>
              <a:path w="17860" h="214314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875109" y="3357562"/>
            <a:ext cx="98228" cy="98228"/>
          </a:xfrm>
          <a:custGeom>
            <a:avLst/>
            <a:gdLst/>
            <a:ahLst/>
            <a:cxnLst/>
            <a:rect l="0" t="0" r="0" b="0"/>
            <a:pathLst>
              <a:path w="98228" h="98228">
                <a:moveTo>
                  <a:pt x="0" y="3571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9822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71438"/>
                </a:lnTo>
                <a:lnTo>
                  <a:pt x="17860" y="62508"/>
                </a:lnTo>
                <a:lnTo>
                  <a:pt x="17860" y="53578"/>
                </a:lnTo>
                <a:lnTo>
                  <a:pt x="17860" y="44649"/>
                </a:lnTo>
                <a:lnTo>
                  <a:pt x="26790" y="35719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8930"/>
                </a:lnTo>
                <a:lnTo>
                  <a:pt x="53579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1009055" y="3384351"/>
            <a:ext cx="133946" cy="89298"/>
          </a:xfrm>
          <a:custGeom>
            <a:avLst/>
            <a:gdLst/>
            <a:ahLst/>
            <a:cxnLst/>
            <a:rect l="0" t="0" r="0" b="0"/>
            <a:pathLst>
              <a:path w="133946" h="89298">
                <a:moveTo>
                  <a:pt x="0" y="53578"/>
                </a:moveTo>
                <a:lnTo>
                  <a:pt x="892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8" y="4464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17860"/>
                </a:lnTo>
                <a:lnTo>
                  <a:pt x="80367" y="1786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62508"/>
                </a:lnTo>
                <a:lnTo>
                  <a:pt x="53578" y="53578"/>
                </a:lnTo>
                <a:lnTo>
                  <a:pt x="62508" y="53578"/>
                </a:lnTo>
                <a:lnTo>
                  <a:pt x="62508" y="44649"/>
                </a:lnTo>
                <a:lnTo>
                  <a:pt x="71437" y="44649"/>
                </a:lnTo>
                <a:lnTo>
                  <a:pt x="71437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53578"/>
                </a:lnTo>
                <a:lnTo>
                  <a:pt x="98226" y="62508"/>
                </a:lnTo>
                <a:lnTo>
                  <a:pt x="98226" y="71438"/>
                </a:lnTo>
                <a:lnTo>
                  <a:pt x="98226" y="71438"/>
                </a:lnTo>
                <a:lnTo>
                  <a:pt x="107156" y="80367"/>
                </a:lnTo>
                <a:lnTo>
                  <a:pt x="116086" y="80367"/>
                </a:lnTo>
                <a:lnTo>
                  <a:pt x="125015" y="89297"/>
                </a:lnTo>
                <a:lnTo>
                  <a:pt x="125015" y="89297"/>
                </a:lnTo>
                <a:lnTo>
                  <a:pt x="133945" y="89297"/>
                </a:lnTo>
                <a:lnTo>
                  <a:pt x="13394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205508" y="3241476"/>
            <a:ext cx="241102" cy="223243"/>
          </a:xfrm>
          <a:custGeom>
            <a:avLst/>
            <a:gdLst/>
            <a:ahLst/>
            <a:cxnLst/>
            <a:rect l="0" t="0" r="0" b="0"/>
            <a:pathLst>
              <a:path w="241102" h="223243">
                <a:moveTo>
                  <a:pt x="35719" y="187524"/>
                </a:moveTo>
                <a:lnTo>
                  <a:pt x="35719" y="187524"/>
                </a:lnTo>
                <a:lnTo>
                  <a:pt x="35719" y="178594"/>
                </a:lnTo>
                <a:lnTo>
                  <a:pt x="3571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  <a:lnTo>
                  <a:pt x="17859" y="178594"/>
                </a:lnTo>
                <a:lnTo>
                  <a:pt x="8930" y="187524"/>
                </a:lnTo>
                <a:lnTo>
                  <a:pt x="893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2"/>
                </a:lnTo>
                <a:lnTo>
                  <a:pt x="8930" y="223242"/>
                </a:lnTo>
                <a:lnTo>
                  <a:pt x="8930" y="223242"/>
                </a:lnTo>
                <a:lnTo>
                  <a:pt x="17859" y="223242"/>
                </a:lnTo>
                <a:lnTo>
                  <a:pt x="26789" y="214313"/>
                </a:lnTo>
                <a:lnTo>
                  <a:pt x="35719" y="205383"/>
                </a:lnTo>
                <a:lnTo>
                  <a:pt x="44648" y="196453"/>
                </a:lnTo>
                <a:lnTo>
                  <a:pt x="53578" y="187524"/>
                </a:lnTo>
                <a:lnTo>
                  <a:pt x="53578" y="178594"/>
                </a:lnTo>
                <a:lnTo>
                  <a:pt x="62508" y="160735"/>
                </a:lnTo>
                <a:lnTo>
                  <a:pt x="71437" y="142875"/>
                </a:lnTo>
                <a:lnTo>
                  <a:pt x="71437" y="133945"/>
                </a:lnTo>
                <a:lnTo>
                  <a:pt x="80367" y="116086"/>
                </a:lnTo>
                <a:lnTo>
                  <a:pt x="80367" y="98227"/>
                </a:lnTo>
                <a:lnTo>
                  <a:pt x="80367" y="80367"/>
                </a:lnTo>
                <a:lnTo>
                  <a:pt x="80367" y="62508"/>
                </a:lnTo>
                <a:lnTo>
                  <a:pt x="89297" y="53578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71437" y="53578"/>
                </a:lnTo>
                <a:lnTo>
                  <a:pt x="71437" y="71438"/>
                </a:lnTo>
                <a:lnTo>
                  <a:pt x="80367" y="89297"/>
                </a:lnTo>
                <a:lnTo>
                  <a:pt x="71437" y="107156"/>
                </a:lnTo>
                <a:lnTo>
                  <a:pt x="71437" y="116086"/>
                </a:lnTo>
                <a:lnTo>
                  <a:pt x="71437" y="133945"/>
                </a:lnTo>
                <a:lnTo>
                  <a:pt x="71437" y="151805"/>
                </a:lnTo>
                <a:lnTo>
                  <a:pt x="71437" y="169664"/>
                </a:lnTo>
                <a:lnTo>
                  <a:pt x="71437" y="178594"/>
                </a:lnTo>
                <a:lnTo>
                  <a:pt x="71437" y="187524"/>
                </a:lnTo>
                <a:lnTo>
                  <a:pt x="80367" y="196453"/>
                </a:lnTo>
                <a:lnTo>
                  <a:pt x="80367" y="205383"/>
                </a:lnTo>
                <a:lnTo>
                  <a:pt x="89297" y="214313"/>
                </a:lnTo>
                <a:lnTo>
                  <a:pt x="98226" y="214313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16086" y="223242"/>
                </a:lnTo>
                <a:lnTo>
                  <a:pt x="125015" y="214313"/>
                </a:lnTo>
                <a:lnTo>
                  <a:pt x="133945" y="214313"/>
                </a:lnTo>
                <a:lnTo>
                  <a:pt x="142875" y="205383"/>
                </a:lnTo>
                <a:lnTo>
                  <a:pt x="151805" y="196453"/>
                </a:lnTo>
                <a:lnTo>
                  <a:pt x="160734" y="187524"/>
                </a:lnTo>
                <a:lnTo>
                  <a:pt x="160734" y="178594"/>
                </a:lnTo>
                <a:lnTo>
                  <a:pt x="169664" y="160735"/>
                </a:lnTo>
                <a:lnTo>
                  <a:pt x="178594" y="151805"/>
                </a:lnTo>
                <a:lnTo>
                  <a:pt x="178594" y="142875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25016"/>
                </a:lnTo>
                <a:lnTo>
                  <a:pt x="187523" y="125016"/>
                </a:lnTo>
                <a:lnTo>
                  <a:pt x="187523" y="125016"/>
                </a:lnTo>
                <a:lnTo>
                  <a:pt x="178594" y="133945"/>
                </a:lnTo>
                <a:lnTo>
                  <a:pt x="178594" y="133945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60734" y="169664"/>
                </a:lnTo>
                <a:lnTo>
                  <a:pt x="160734" y="178594"/>
                </a:lnTo>
                <a:lnTo>
                  <a:pt x="160734" y="187524"/>
                </a:lnTo>
                <a:lnTo>
                  <a:pt x="169664" y="196453"/>
                </a:lnTo>
                <a:lnTo>
                  <a:pt x="169664" y="205383"/>
                </a:lnTo>
                <a:lnTo>
                  <a:pt x="178594" y="214313"/>
                </a:lnTo>
                <a:lnTo>
                  <a:pt x="178594" y="214313"/>
                </a:lnTo>
                <a:lnTo>
                  <a:pt x="187523" y="223242"/>
                </a:lnTo>
                <a:lnTo>
                  <a:pt x="196453" y="223242"/>
                </a:lnTo>
                <a:lnTo>
                  <a:pt x="205383" y="223242"/>
                </a:lnTo>
                <a:lnTo>
                  <a:pt x="214312" y="223242"/>
                </a:lnTo>
                <a:lnTo>
                  <a:pt x="223242" y="223242"/>
                </a:lnTo>
                <a:lnTo>
                  <a:pt x="232172" y="223242"/>
                </a:lnTo>
                <a:lnTo>
                  <a:pt x="241101" y="223242"/>
                </a:lnTo>
                <a:lnTo>
                  <a:pt x="241101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553766" y="3366492"/>
            <a:ext cx="178594" cy="89298"/>
          </a:xfrm>
          <a:custGeom>
            <a:avLst/>
            <a:gdLst/>
            <a:ahLst/>
            <a:cxnLst/>
            <a:rect l="0" t="0" r="0" b="0"/>
            <a:pathLst>
              <a:path w="178594" h="8929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71437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8" y="44648"/>
                </a:lnTo>
                <a:lnTo>
                  <a:pt x="35718" y="3571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53578"/>
                </a:lnTo>
                <a:lnTo>
                  <a:pt x="62507" y="62508"/>
                </a:lnTo>
                <a:lnTo>
                  <a:pt x="71437" y="71437"/>
                </a:lnTo>
                <a:lnTo>
                  <a:pt x="80367" y="8036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51804" y="80367"/>
                </a:lnTo>
                <a:lnTo>
                  <a:pt x="160734" y="80367"/>
                </a:lnTo>
                <a:lnTo>
                  <a:pt x="169664" y="71437"/>
                </a:lnTo>
                <a:lnTo>
                  <a:pt x="178593" y="62508"/>
                </a:lnTo>
                <a:lnTo>
                  <a:pt x="169664" y="53578"/>
                </a:lnTo>
                <a:lnTo>
                  <a:pt x="178593" y="44648"/>
                </a:lnTo>
                <a:lnTo>
                  <a:pt x="178593" y="35719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966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750219" y="3393281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777008" y="330398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1848445" y="3357562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8930" y="35719"/>
                </a:moveTo>
                <a:lnTo>
                  <a:pt x="8930" y="44649"/>
                </a:lnTo>
                <a:lnTo>
                  <a:pt x="8930" y="4464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17860" y="62508"/>
                </a:lnTo>
                <a:lnTo>
                  <a:pt x="17860" y="53578"/>
                </a:lnTo>
                <a:lnTo>
                  <a:pt x="17860" y="44649"/>
                </a:lnTo>
                <a:lnTo>
                  <a:pt x="17860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17859"/>
                </a:lnTo>
                <a:lnTo>
                  <a:pt x="80368" y="26789"/>
                </a:lnTo>
                <a:lnTo>
                  <a:pt x="89297" y="44649"/>
                </a:lnTo>
                <a:lnTo>
                  <a:pt x="89297" y="53578"/>
                </a:lnTo>
                <a:lnTo>
                  <a:pt x="89297" y="62508"/>
                </a:lnTo>
                <a:lnTo>
                  <a:pt x="107157" y="71438"/>
                </a:lnTo>
                <a:lnTo>
                  <a:pt x="107157" y="8036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25016" y="98227"/>
                </a:lnTo>
                <a:lnTo>
                  <a:pt x="133946" y="98227"/>
                </a:lnTo>
                <a:lnTo>
                  <a:pt x="133946" y="10715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2027039" y="3241476"/>
            <a:ext cx="133946" cy="241103"/>
          </a:xfrm>
          <a:custGeom>
            <a:avLst/>
            <a:gdLst/>
            <a:ahLst/>
            <a:cxnLst/>
            <a:rect l="0" t="0" r="0" b="0"/>
            <a:pathLst>
              <a:path w="133946" h="241103">
                <a:moveTo>
                  <a:pt x="35719" y="169664"/>
                </a:moveTo>
                <a:lnTo>
                  <a:pt x="44649" y="169664"/>
                </a:lnTo>
                <a:lnTo>
                  <a:pt x="44649" y="160735"/>
                </a:lnTo>
                <a:lnTo>
                  <a:pt x="44649" y="160735"/>
                </a:lnTo>
                <a:lnTo>
                  <a:pt x="44649" y="160735"/>
                </a:lnTo>
                <a:lnTo>
                  <a:pt x="35719" y="160735"/>
                </a:lnTo>
                <a:lnTo>
                  <a:pt x="35719" y="160735"/>
                </a:lnTo>
                <a:lnTo>
                  <a:pt x="26789" y="160735"/>
                </a:lnTo>
                <a:lnTo>
                  <a:pt x="17859" y="160735"/>
                </a:lnTo>
                <a:lnTo>
                  <a:pt x="8930" y="169664"/>
                </a:lnTo>
                <a:lnTo>
                  <a:pt x="893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8930" y="232172"/>
                </a:lnTo>
                <a:lnTo>
                  <a:pt x="8930" y="232172"/>
                </a:lnTo>
                <a:lnTo>
                  <a:pt x="26789" y="232172"/>
                </a:lnTo>
                <a:lnTo>
                  <a:pt x="35719" y="232172"/>
                </a:lnTo>
                <a:lnTo>
                  <a:pt x="44649" y="223242"/>
                </a:lnTo>
                <a:lnTo>
                  <a:pt x="62508" y="223242"/>
                </a:lnTo>
                <a:lnTo>
                  <a:pt x="71438" y="214313"/>
                </a:lnTo>
                <a:lnTo>
                  <a:pt x="80367" y="196453"/>
                </a:lnTo>
                <a:lnTo>
                  <a:pt x="89297" y="187524"/>
                </a:lnTo>
                <a:lnTo>
                  <a:pt x="89297" y="169664"/>
                </a:lnTo>
                <a:lnTo>
                  <a:pt x="98227" y="142875"/>
                </a:lnTo>
                <a:lnTo>
                  <a:pt x="107156" y="125016"/>
                </a:lnTo>
                <a:lnTo>
                  <a:pt x="107156" y="107156"/>
                </a:lnTo>
                <a:lnTo>
                  <a:pt x="116086" y="89297"/>
                </a:lnTo>
                <a:lnTo>
                  <a:pt x="116086" y="7143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16086" y="125016"/>
                </a:lnTo>
                <a:lnTo>
                  <a:pt x="116086" y="151805"/>
                </a:lnTo>
                <a:lnTo>
                  <a:pt x="116086" y="169664"/>
                </a:lnTo>
                <a:lnTo>
                  <a:pt x="125016" y="187524"/>
                </a:lnTo>
                <a:lnTo>
                  <a:pt x="125016" y="196453"/>
                </a:lnTo>
                <a:lnTo>
                  <a:pt x="125016" y="214313"/>
                </a:lnTo>
                <a:lnTo>
                  <a:pt x="133945" y="223242"/>
                </a:lnTo>
                <a:lnTo>
                  <a:pt x="133945" y="232172"/>
                </a:lnTo>
                <a:lnTo>
                  <a:pt x="133945" y="241102"/>
                </a:lnTo>
                <a:lnTo>
                  <a:pt x="133945" y="241102"/>
                </a:lnTo>
                <a:lnTo>
                  <a:pt x="133945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2232422" y="3375421"/>
            <a:ext cx="53579" cy="107158"/>
          </a:xfrm>
          <a:custGeom>
            <a:avLst/>
            <a:gdLst/>
            <a:ahLst/>
            <a:cxnLst/>
            <a:rect l="0" t="0" r="0" b="0"/>
            <a:pathLst>
              <a:path w="53579" h="107158">
                <a:moveTo>
                  <a:pt x="44648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90"/>
                </a:lnTo>
                <a:lnTo>
                  <a:pt x="8930" y="26790"/>
                </a:lnTo>
                <a:lnTo>
                  <a:pt x="8930" y="35719"/>
                </a:lnTo>
                <a:lnTo>
                  <a:pt x="17859" y="44649"/>
                </a:lnTo>
                <a:lnTo>
                  <a:pt x="35719" y="53579"/>
                </a:lnTo>
                <a:lnTo>
                  <a:pt x="44648" y="62508"/>
                </a:lnTo>
                <a:lnTo>
                  <a:pt x="53578" y="71438"/>
                </a:lnTo>
                <a:lnTo>
                  <a:pt x="53578" y="80368"/>
                </a:lnTo>
                <a:lnTo>
                  <a:pt x="53578" y="89297"/>
                </a:lnTo>
                <a:lnTo>
                  <a:pt x="53578" y="98227"/>
                </a:lnTo>
                <a:lnTo>
                  <a:pt x="53578" y="98227"/>
                </a:lnTo>
                <a:lnTo>
                  <a:pt x="44648" y="107157"/>
                </a:lnTo>
                <a:lnTo>
                  <a:pt x="35719" y="107157"/>
                </a:lnTo>
                <a:lnTo>
                  <a:pt x="35719" y="107157"/>
                </a:lnTo>
                <a:lnTo>
                  <a:pt x="17859" y="107157"/>
                </a:lnTo>
                <a:lnTo>
                  <a:pt x="893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2437805" y="3205757"/>
            <a:ext cx="125016" cy="339330"/>
          </a:xfrm>
          <a:custGeom>
            <a:avLst/>
            <a:gdLst/>
            <a:ahLst/>
            <a:cxnLst/>
            <a:rect l="0" t="0" r="0" b="0"/>
            <a:pathLst>
              <a:path w="125016" h="339330">
                <a:moveTo>
                  <a:pt x="125015" y="0"/>
                </a:move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89297" y="26789"/>
                </a:lnTo>
                <a:lnTo>
                  <a:pt x="71437" y="35719"/>
                </a:lnTo>
                <a:lnTo>
                  <a:pt x="62508" y="53579"/>
                </a:lnTo>
                <a:lnTo>
                  <a:pt x="53578" y="71438"/>
                </a:lnTo>
                <a:lnTo>
                  <a:pt x="44648" y="89297"/>
                </a:lnTo>
                <a:lnTo>
                  <a:pt x="26789" y="116086"/>
                </a:lnTo>
                <a:lnTo>
                  <a:pt x="17859" y="133946"/>
                </a:lnTo>
                <a:lnTo>
                  <a:pt x="8929" y="151805"/>
                </a:lnTo>
                <a:lnTo>
                  <a:pt x="8929" y="169664"/>
                </a:lnTo>
                <a:lnTo>
                  <a:pt x="0" y="196454"/>
                </a:lnTo>
                <a:lnTo>
                  <a:pt x="0" y="214313"/>
                </a:lnTo>
                <a:lnTo>
                  <a:pt x="8929" y="223243"/>
                </a:lnTo>
                <a:lnTo>
                  <a:pt x="8929" y="250032"/>
                </a:lnTo>
                <a:lnTo>
                  <a:pt x="8929" y="258961"/>
                </a:lnTo>
                <a:lnTo>
                  <a:pt x="17859" y="276821"/>
                </a:lnTo>
                <a:lnTo>
                  <a:pt x="17859" y="294680"/>
                </a:lnTo>
                <a:lnTo>
                  <a:pt x="26789" y="303610"/>
                </a:lnTo>
                <a:lnTo>
                  <a:pt x="35718" y="312539"/>
                </a:lnTo>
                <a:lnTo>
                  <a:pt x="44648" y="321469"/>
                </a:lnTo>
                <a:lnTo>
                  <a:pt x="53578" y="321469"/>
                </a:lnTo>
                <a:lnTo>
                  <a:pt x="62508" y="330399"/>
                </a:lnTo>
                <a:lnTo>
                  <a:pt x="71437" y="330399"/>
                </a:lnTo>
                <a:lnTo>
                  <a:pt x="71437" y="330399"/>
                </a:lnTo>
                <a:lnTo>
                  <a:pt x="80367" y="339329"/>
                </a:lnTo>
                <a:lnTo>
                  <a:pt x="80367" y="3393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2616398" y="3366492"/>
            <a:ext cx="107158" cy="142876"/>
          </a:xfrm>
          <a:custGeom>
            <a:avLst/>
            <a:gdLst/>
            <a:ahLst/>
            <a:cxnLst/>
            <a:rect l="0" t="0" r="0" b="0"/>
            <a:pathLst>
              <a:path w="107158" h="142876">
                <a:moveTo>
                  <a:pt x="89297" y="0"/>
                </a:move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26790" y="8929"/>
                </a:lnTo>
                <a:lnTo>
                  <a:pt x="2679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26790" y="26789"/>
                </a:lnTo>
                <a:lnTo>
                  <a:pt x="35719" y="35719"/>
                </a:lnTo>
                <a:lnTo>
                  <a:pt x="44649" y="44648"/>
                </a:lnTo>
                <a:lnTo>
                  <a:pt x="53579" y="53578"/>
                </a:lnTo>
                <a:lnTo>
                  <a:pt x="71438" y="62508"/>
                </a:lnTo>
                <a:lnTo>
                  <a:pt x="89297" y="71437"/>
                </a:lnTo>
                <a:lnTo>
                  <a:pt x="98227" y="80367"/>
                </a:lnTo>
                <a:lnTo>
                  <a:pt x="107157" y="89297"/>
                </a:lnTo>
                <a:lnTo>
                  <a:pt x="107157" y="98226"/>
                </a:lnTo>
                <a:lnTo>
                  <a:pt x="107157" y="107156"/>
                </a:lnTo>
                <a:lnTo>
                  <a:pt x="107157" y="116086"/>
                </a:lnTo>
                <a:lnTo>
                  <a:pt x="107157" y="125015"/>
                </a:lnTo>
                <a:lnTo>
                  <a:pt x="98227" y="133945"/>
                </a:lnTo>
                <a:lnTo>
                  <a:pt x="89297" y="133945"/>
                </a:lnTo>
                <a:lnTo>
                  <a:pt x="80368" y="142875"/>
                </a:lnTo>
                <a:lnTo>
                  <a:pt x="71438" y="142875"/>
                </a:lnTo>
                <a:lnTo>
                  <a:pt x="62508" y="142875"/>
                </a:lnTo>
                <a:lnTo>
                  <a:pt x="53579" y="142875"/>
                </a:lnTo>
                <a:lnTo>
                  <a:pt x="35719" y="142875"/>
                </a:lnTo>
                <a:lnTo>
                  <a:pt x="26790" y="142875"/>
                </a:lnTo>
                <a:lnTo>
                  <a:pt x="1786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2812852" y="3277195"/>
            <a:ext cx="44649" cy="250032"/>
          </a:xfrm>
          <a:custGeom>
            <a:avLst/>
            <a:gdLst/>
            <a:ahLst/>
            <a:cxnLst/>
            <a:rect l="0" t="0" r="0" b="0"/>
            <a:pathLst>
              <a:path w="44649" h="250032">
                <a:moveTo>
                  <a:pt x="8929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29" y="80367"/>
                </a:lnTo>
                <a:lnTo>
                  <a:pt x="8929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26789" y="151805"/>
                </a:lnTo>
                <a:lnTo>
                  <a:pt x="26789" y="169664"/>
                </a:lnTo>
                <a:lnTo>
                  <a:pt x="35718" y="178594"/>
                </a:lnTo>
                <a:lnTo>
                  <a:pt x="35718" y="196453"/>
                </a:lnTo>
                <a:lnTo>
                  <a:pt x="35718" y="214312"/>
                </a:lnTo>
                <a:lnTo>
                  <a:pt x="44648" y="223242"/>
                </a:lnTo>
                <a:lnTo>
                  <a:pt x="44648" y="232172"/>
                </a:lnTo>
                <a:lnTo>
                  <a:pt x="44648" y="241101"/>
                </a:lnTo>
                <a:lnTo>
                  <a:pt x="44648" y="250031"/>
                </a:lnTo>
                <a:lnTo>
                  <a:pt x="44648" y="250031"/>
                </a:lnTo>
                <a:lnTo>
                  <a:pt x="4464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2777133" y="3411140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2937867" y="3393281"/>
            <a:ext cx="80368" cy="71438"/>
          </a:xfrm>
          <a:custGeom>
            <a:avLst/>
            <a:gdLst/>
            <a:ahLst/>
            <a:cxnLst/>
            <a:rect l="0" t="0" r="0" b="0"/>
            <a:pathLst>
              <a:path w="80368" h="71438">
                <a:moveTo>
                  <a:pt x="17860" y="17859"/>
                </a:move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62508"/>
                </a:lnTo>
                <a:lnTo>
                  <a:pt x="17860" y="53578"/>
                </a:lnTo>
                <a:lnTo>
                  <a:pt x="26789" y="44648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3027164" y="3420070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71437"/>
                </a:lnTo>
                <a:lnTo>
                  <a:pt x="35719" y="71437"/>
                </a:lnTo>
                <a:lnTo>
                  <a:pt x="53578" y="71437"/>
                </a:lnTo>
                <a:lnTo>
                  <a:pt x="62508" y="62508"/>
                </a:lnTo>
                <a:lnTo>
                  <a:pt x="71438" y="53578"/>
                </a:lnTo>
                <a:lnTo>
                  <a:pt x="80367" y="53578"/>
                </a:lnTo>
                <a:lnTo>
                  <a:pt x="8036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3107531" y="3402211"/>
            <a:ext cx="133947" cy="133946"/>
          </a:xfrm>
          <a:custGeom>
            <a:avLst/>
            <a:gdLst/>
            <a:ahLst/>
            <a:cxnLst/>
            <a:rect l="0" t="0" r="0" b="0"/>
            <a:pathLst>
              <a:path w="133947" h="133946">
                <a:moveTo>
                  <a:pt x="0" y="17859"/>
                </a:move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17860" y="71437"/>
                </a:lnTo>
                <a:lnTo>
                  <a:pt x="26789" y="62507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9" y="35718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8" y="8929"/>
                </a:lnTo>
                <a:lnTo>
                  <a:pt x="71438" y="8929"/>
                </a:lnTo>
                <a:lnTo>
                  <a:pt x="80367" y="0"/>
                </a:lnTo>
                <a:lnTo>
                  <a:pt x="89297" y="0"/>
                </a:lnTo>
                <a:lnTo>
                  <a:pt x="89297" y="8929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7" y="26789"/>
                </a:lnTo>
                <a:lnTo>
                  <a:pt x="107157" y="4464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16086" y="80367"/>
                </a:lnTo>
                <a:lnTo>
                  <a:pt x="125016" y="89296"/>
                </a:lnTo>
                <a:lnTo>
                  <a:pt x="125016" y="98226"/>
                </a:lnTo>
                <a:lnTo>
                  <a:pt x="125016" y="107156"/>
                </a:lnTo>
                <a:lnTo>
                  <a:pt x="125016" y="116085"/>
                </a:lnTo>
                <a:lnTo>
                  <a:pt x="133946" y="133945"/>
                </a:lnTo>
                <a:lnTo>
                  <a:pt x="133946" y="133945"/>
                </a:lnTo>
                <a:lnTo>
                  <a:pt x="13394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3232547" y="3455789"/>
            <a:ext cx="151806" cy="276821"/>
          </a:xfrm>
          <a:custGeom>
            <a:avLst/>
            <a:gdLst/>
            <a:ahLst/>
            <a:cxnLst/>
            <a:rect l="0" t="0" r="0" b="0"/>
            <a:pathLst>
              <a:path w="151806" h="276821">
                <a:moveTo>
                  <a:pt x="107156" y="8929"/>
                </a:move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6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51805" y="35718"/>
                </a:lnTo>
                <a:lnTo>
                  <a:pt x="151805" y="53578"/>
                </a:lnTo>
                <a:lnTo>
                  <a:pt x="151805" y="62507"/>
                </a:lnTo>
                <a:lnTo>
                  <a:pt x="151805" y="80367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33945" y="142875"/>
                </a:lnTo>
                <a:lnTo>
                  <a:pt x="125016" y="169664"/>
                </a:lnTo>
                <a:lnTo>
                  <a:pt x="125016" y="187523"/>
                </a:lnTo>
                <a:lnTo>
                  <a:pt x="116086" y="214312"/>
                </a:lnTo>
                <a:lnTo>
                  <a:pt x="107156" y="232172"/>
                </a:lnTo>
                <a:lnTo>
                  <a:pt x="98226" y="241101"/>
                </a:lnTo>
                <a:lnTo>
                  <a:pt x="89297" y="258961"/>
                </a:lnTo>
                <a:lnTo>
                  <a:pt x="80367" y="267890"/>
                </a:lnTo>
                <a:lnTo>
                  <a:pt x="71437" y="276820"/>
                </a:lnTo>
                <a:lnTo>
                  <a:pt x="62508" y="276820"/>
                </a:lnTo>
                <a:lnTo>
                  <a:pt x="44648" y="276820"/>
                </a:lnTo>
                <a:lnTo>
                  <a:pt x="35719" y="276820"/>
                </a:lnTo>
                <a:lnTo>
                  <a:pt x="17859" y="27682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3437930" y="3295054"/>
            <a:ext cx="89298" cy="312540"/>
          </a:xfrm>
          <a:custGeom>
            <a:avLst/>
            <a:gdLst/>
            <a:ahLst/>
            <a:cxnLst/>
            <a:rect l="0" t="0" r="0" b="0"/>
            <a:pathLst>
              <a:path w="89298" h="312540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26789"/>
                </a:lnTo>
                <a:lnTo>
                  <a:pt x="35718" y="35719"/>
                </a:lnTo>
                <a:lnTo>
                  <a:pt x="44648" y="53578"/>
                </a:lnTo>
                <a:lnTo>
                  <a:pt x="62508" y="71438"/>
                </a:lnTo>
                <a:lnTo>
                  <a:pt x="62508" y="89297"/>
                </a:lnTo>
                <a:lnTo>
                  <a:pt x="71437" y="107157"/>
                </a:lnTo>
                <a:lnTo>
                  <a:pt x="89297" y="133946"/>
                </a:lnTo>
                <a:lnTo>
                  <a:pt x="89297" y="160735"/>
                </a:lnTo>
                <a:lnTo>
                  <a:pt x="89297" y="178594"/>
                </a:lnTo>
                <a:lnTo>
                  <a:pt x="89297" y="205383"/>
                </a:lnTo>
                <a:lnTo>
                  <a:pt x="89297" y="223242"/>
                </a:lnTo>
                <a:lnTo>
                  <a:pt x="89297" y="241102"/>
                </a:lnTo>
                <a:lnTo>
                  <a:pt x="80367" y="258961"/>
                </a:lnTo>
                <a:lnTo>
                  <a:pt x="80367" y="276821"/>
                </a:lnTo>
                <a:lnTo>
                  <a:pt x="62508" y="294680"/>
                </a:lnTo>
                <a:lnTo>
                  <a:pt x="53578" y="303610"/>
                </a:lnTo>
                <a:lnTo>
                  <a:pt x="53578" y="312539"/>
                </a:lnTo>
                <a:lnTo>
                  <a:pt x="5357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1509117" y="3589734"/>
            <a:ext cx="276822" cy="241103"/>
          </a:xfrm>
          <a:custGeom>
            <a:avLst/>
            <a:gdLst/>
            <a:ahLst/>
            <a:cxnLst/>
            <a:rect l="0" t="0" r="0" b="0"/>
            <a:pathLst>
              <a:path w="276822" h="241103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7859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14312"/>
                </a:lnTo>
                <a:lnTo>
                  <a:pt x="35719" y="214312"/>
                </a:lnTo>
                <a:lnTo>
                  <a:pt x="35719" y="223242"/>
                </a:lnTo>
                <a:lnTo>
                  <a:pt x="35719" y="232172"/>
                </a:lnTo>
                <a:lnTo>
                  <a:pt x="44649" y="232172"/>
                </a:lnTo>
                <a:lnTo>
                  <a:pt x="44649" y="241102"/>
                </a:lnTo>
                <a:lnTo>
                  <a:pt x="44649" y="241102"/>
                </a:lnTo>
                <a:lnTo>
                  <a:pt x="44649" y="241102"/>
                </a:lnTo>
                <a:lnTo>
                  <a:pt x="44649" y="241102"/>
                </a:lnTo>
                <a:lnTo>
                  <a:pt x="53578" y="241102"/>
                </a:lnTo>
                <a:lnTo>
                  <a:pt x="62508" y="241102"/>
                </a:lnTo>
                <a:lnTo>
                  <a:pt x="62508" y="232172"/>
                </a:lnTo>
                <a:lnTo>
                  <a:pt x="71438" y="232172"/>
                </a:lnTo>
                <a:lnTo>
                  <a:pt x="71438" y="223242"/>
                </a:lnTo>
                <a:lnTo>
                  <a:pt x="80367" y="214312"/>
                </a:lnTo>
                <a:lnTo>
                  <a:pt x="80367" y="214312"/>
                </a:lnTo>
                <a:lnTo>
                  <a:pt x="89297" y="205383"/>
                </a:lnTo>
                <a:lnTo>
                  <a:pt x="89297" y="187523"/>
                </a:lnTo>
                <a:lnTo>
                  <a:pt x="98227" y="178594"/>
                </a:lnTo>
                <a:lnTo>
                  <a:pt x="107156" y="169664"/>
                </a:lnTo>
                <a:lnTo>
                  <a:pt x="107156" y="160734"/>
                </a:lnTo>
                <a:lnTo>
                  <a:pt x="116086" y="142875"/>
                </a:lnTo>
                <a:lnTo>
                  <a:pt x="116086" y="133945"/>
                </a:lnTo>
                <a:lnTo>
                  <a:pt x="125016" y="125016"/>
                </a:lnTo>
                <a:lnTo>
                  <a:pt x="125016" y="116086"/>
                </a:lnTo>
                <a:lnTo>
                  <a:pt x="133946" y="107156"/>
                </a:lnTo>
                <a:lnTo>
                  <a:pt x="133946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51805" y="125016"/>
                </a:lnTo>
                <a:lnTo>
                  <a:pt x="151805" y="133945"/>
                </a:lnTo>
                <a:lnTo>
                  <a:pt x="151805" y="151805"/>
                </a:lnTo>
                <a:lnTo>
                  <a:pt x="151805" y="160734"/>
                </a:lnTo>
                <a:lnTo>
                  <a:pt x="151805" y="178594"/>
                </a:lnTo>
                <a:lnTo>
                  <a:pt x="151805" y="196453"/>
                </a:lnTo>
                <a:lnTo>
                  <a:pt x="151805" y="205383"/>
                </a:lnTo>
                <a:lnTo>
                  <a:pt x="151805" y="214312"/>
                </a:lnTo>
                <a:lnTo>
                  <a:pt x="160735" y="223242"/>
                </a:lnTo>
                <a:lnTo>
                  <a:pt x="160735" y="232172"/>
                </a:lnTo>
                <a:lnTo>
                  <a:pt x="160735" y="232172"/>
                </a:lnTo>
                <a:lnTo>
                  <a:pt x="169664" y="232172"/>
                </a:lnTo>
                <a:lnTo>
                  <a:pt x="178594" y="232172"/>
                </a:lnTo>
                <a:lnTo>
                  <a:pt x="187524" y="232172"/>
                </a:lnTo>
                <a:lnTo>
                  <a:pt x="196453" y="232172"/>
                </a:lnTo>
                <a:lnTo>
                  <a:pt x="196453" y="223242"/>
                </a:lnTo>
                <a:lnTo>
                  <a:pt x="205383" y="205383"/>
                </a:lnTo>
                <a:lnTo>
                  <a:pt x="214313" y="196453"/>
                </a:lnTo>
                <a:lnTo>
                  <a:pt x="223242" y="178594"/>
                </a:lnTo>
                <a:lnTo>
                  <a:pt x="223242" y="160734"/>
                </a:lnTo>
                <a:lnTo>
                  <a:pt x="232172" y="142875"/>
                </a:lnTo>
                <a:lnTo>
                  <a:pt x="241102" y="125016"/>
                </a:lnTo>
                <a:lnTo>
                  <a:pt x="241102" y="107156"/>
                </a:lnTo>
                <a:lnTo>
                  <a:pt x="250031" y="89297"/>
                </a:lnTo>
                <a:lnTo>
                  <a:pt x="258961" y="71437"/>
                </a:lnTo>
                <a:lnTo>
                  <a:pt x="258961" y="53578"/>
                </a:lnTo>
                <a:lnTo>
                  <a:pt x="267891" y="35719"/>
                </a:lnTo>
                <a:lnTo>
                  <a:pt x="267891" y="26789"/>
                </a:lnTo>
                <a:lnTo>
                  <a:pt x="267891" y="8930"/>
                </a:lnTo>
                <a:lnTo>
                  <a:pt x="276821" y="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1937742" y="3741539"/>
            <a:ext cx="428626" cy="53579"/>
          </a:xfrm>
          <a:custGeom>
            <a:avLst/>
            <a:gdLst/>
            <a:ahLst/>
            <a:cxnLst/>
            <a:rect l="0" t="0" r="0" b="0"/>
            <a:pathLst>
              <a:path w="428626" h="53579">
                <a:moveTo>
                  <a:pt x="392906" y="0"/>
                </a:moveTo>
                <a:lnTo>
                  <a:pt x="401836" y="0"/>
                </a:lnTo>
                <a:lnTo>
                  <a:pt x="401836" y="8929"/>
                </a:lnTo>
                <a:lnTo>
                  <a:pt x="401836" y="8929"/>
                </a:lnTo>
                <a:lnTo>
                  <a:pt x="410766" y="8929"/>
                </a:lnTo>
                <a:lnTo>
                  <a:pt x="419696" y="8929"/>
                </a:lnTo>
                <a:lnTo>
                  <a:pt x="419696" y="8929"/>
                </a:lnTo>
                <a:lnTo>
                  <a:pt x="428625" y="8929"/>
                </a:lnTo>
                <a:lnTo>
                  <a:pt x="428625" y="8929"/>
                </a:lnTo>
                <a:lnTo>
                  <a:pt x="428625" y="8929"/>
                </a:lnTo>
                <a:lnTo>
                  <a:pt x="428625" y="8929"/>
                </a:lnTo>
                <a:lnTo>
                  <a:pt x="428625" y="8929"/>
                </a:lnTo>
                <a:lnTo>
                  <a:pt x="428625" y="8929"/>
                </a:lnTo>
                <a:lnTo>
                  <a:pt x="428625" y="8929"/>
                </a:lnTo>
                <a:lnTo>
                  <a:pt x="419696" y="8929"/>
                </a:lnTo>
                <a:lnTo>
                  <a:pt x="410766" y="8929"/>
                </a:lnTo>
                <a:lnTo>
                  <a:pt x="401836" y="8929"/>
                </a:lnTo>
                <a:lnTo>
                  <a:pt x="392906" y="8929"/>
                </a:lnTo>
                <a:lnTo>
                  <a:pt x="375047" y="8929"/>
                </a:lnTo>
                <a:lnTo>
                  <a:pt x="366117" y="8929"/>
                </a:lnTo>
                <a:lnTo>
                  <a:pt x="348258" y="8929"/>
                </a:lnTo>
                <a:lnTo>
                  <a:pt x="330399" y="8929"/>
                </a:lnTo>
                <a:lnTo>
                  <a:pt x="312539" y="8929"/>
                </a:lnTo>
                <a:lnTo>
                  <a:pt x="285750" y="8929"/>
                </a:lnTo>
                <a:lnTo>
                  <a:pt x="267891" y="8929"/>
                </a:lnTo>
                <a:lnTo>
                  <a:pt x="241102" y="8929"/>
                </a:lnTo>
                <a:lnTo>
                  <a:pt x="214313" y="17859"/>
                </a:lnTo>
                <a:lnTo>
                  <a:pt x="187524" y="17859"/>
                </a:lnTo>
                <a:lnTo>
                  <a:pt x="160735" y="26789"/>
                </a:lnTo>
                <a:lnTo>
                  <a:pt x="133946" y="26789"/>
                </a:lnTo>
                <a:lnTo>
                  <a:pt x="116086" y="35718"/>
                </a:lnTo>
                <a:lnTo>
                  <a:pt x="89297" y="35718"/>
                </a:lnTo>
                <a:lnTo>
                  <a:pt x="62508" y="35718"/>
                </a:lnTo>
                <a:lnTo>
                  <a:pt x="4464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1866305" y="3696890"/>
            <a:ext cx="258962" cy="133947"/>
          </a:xfrm>
          <a:custGeom>
            <a:avLst/>
            <a:gdLst/>
            <a:ahLst/>
            <a:cxnLst/>
            <a:rect l="0" t="0" r="0" b="0"/>
            <a:pathLst>
              <a:path w="258962" h="133947">
                <a:moveTo>
                  <a:pt x="258961" y="0"/>
                </a:moveTo>
                <a:lnTo>
                  <a:pt x="25896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41101" y="0"/>
                </a:lnTo>
                <a:lnTo>
                  <a:pt x="232172" y="0"/>
                </a:lnTo>
                <a:lnTo>
                  <a:pt x="214312" y="0"/>
                </a:lnTo>
                <a:lnTo>
                  <a:pt x="196453" y="8930"/>
                </a:lnTo>
                <a:lnTo>
                  <a:pt x="178593" y="17860"/>
                </a:lnTo>
                <a:lnTo>
                  <a:pt x="160734" y="17860"/>
                </a:lnTo>
                <a:lnTo>
                  <a:pt x="151804" y="26789"/>
                </a:lnTo>
                <a:lnTo>
                  <a:pt x="133945" y="35719"/>
                </a:lnTo>
                <a:lnTo>
                  <a:pt x="116086" y="44649"/>
                </a:lnTo>
                <a:lnTo>
                  <a:pt x="98226" y="53578"/>
                </a:lnTo>
                <a:lnTo>
                  <a:pt x="80367" y="62508"/>
                </a:lnTo>
                <a:lnTo>
                  <a:pt x="62508" y="71438"/>
                </a:lnTo>
                <a:lnTo>
                  <a:pt x="44648" y="80367"/>
                </a:lnTo>
                <a:lnTo>
                  <a:pt x="35718" y="80367"/>
                </a:lnTo>
                <a:lnTo>
                  <a:pt x="26789" y="89297"/>
                </a:lnTo>
                <a:lnTo>
                  <a:pt x="8929" y="98227"/>
                </a:lnTo>
                <a:lnTo>
                  <a:pt x="8929" y="107156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35718" y="12501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9297" y="133946"/>
                </a:lnTo>
                <a:lnTo>
                  <a:pt x="116086" y="133946"/>
                </a:lnTo>
                <a:lnTo>
                  <a:pt x="133945" y="133946"/>
                </a:lnTo>
                <a:lnTo>
                  <a:pt x="160734" y="133946"/>
                </a:lnTo>
                <a:lnTo>
                  <a:pt x="178593" y="133946"/>
                </a:lnTo>
                <a:lnTo>
                  <a:pt x="196453" y="133946"/>
                </a:lnTo>
                <a:lnTo>
                  <a:pt x="205383" y="133946"/>
                </a:lnTo>
                <a:lnTo>
                  <a:pt x="205383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2544961" y="3696890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2580680" y="3652242"/>
            <a:ext cx="214313" cy="17860"/>
          </a:xfrm>
          <a:custGeom>
            <a:avLst/>
            <a:gdLst/>
            <a:ahLst/>
            <a:cxnLst/>
            <a:rect l="0" t="0" r="0" b="0"/>
            <a:pathLst>
              <a:path w="214313" h="17860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8929"/>
                </a:lnTo>
                <a:lnTo>
                  <a:pt x="178593" y="8929"/>
                </a:lnTo>
                <a:lnTo>
                  <a:pt x="196453" y="8929"/>
                </a:lnTo>
                <a:lnTo>
                  <a:pt x="205383" y="17859"/>
                </a:lnTo>
                <a:lnTo>
                  <a:pt x="214312" y="17859"/>
                </a:lnTo>
                <a:lnTo>
                  <a:pt x="214312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2607469" y="3777257"/>
            <a:ext cx="160735" cy="26790"/>
          </a:xfrm>
          <a:custGeom>
            <a:avLst/>
            <a:gdLst/>
            <a:ahLst/>
            <a:cxnLst/>
            <a:rect l="0" t="0" r="0" b="0"/>
            <a:pathLst>
              <a:path w="160735" h="26790">
                <a:moveTo>
                  <a:pt x="8929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89297" y="26789"/>
                </a:lnTo>
                <a:lnTo>
                  <a:pt x="107156" y="26789"/>
                </a:lnTo>
                <a:lnTo>
                  <a:pt x="125015" y="26789"/>
                </a:lnTo>
                <a:lnTo>
                  <a:pt x="142875" y="26789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073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2500313" y="3875484"/>
            <a:ext cx="223243" cy="62509"/>
          </a:xfrm>
          <a:custGeom>
            <a:avLst/>
            <a:gdLst/>
            <a:ahLst/>
            <a:cxnLst/>
            <a:rect l="0" t="0" r="0" b="0"/>
            <a:pathLst>
              <a:path w="223243" h="62509">
                <a:moveTo>
                  <a:pt x="8929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26789" y="35719"/>
                </a:lnTo>
                <a:lnTo>
                  <a:pt x="35718" y="35719"/>
                </a:lnTo>
                <a:lnTo>
                  <a:pt x="53578" y="44648"/>
                </a:lnTo>
                <a:lnTo>
                  <a:pt x="71437" y="44648"/>
                </a:lnTo>
                <a:lnTo>
                  <a:pt x="98226" y="53578"/>
                </a:lnTo>
                <a:lnTo>
                  <a:pt x="133945" y="53578"/>
                </a:lnTo>
                <a:lnTo>
                  <a:pt x="160734" y="53578"/>
                </a:lnTo>
                <a:lnTo>
                  <a:pt x="187523" y="62508"/>
                </a:lnTo>
                <a:lnTo>
                  <a:pt x="205382" y="62508"/>
                </a:lnTo>
                <a:lnTo>
                  <a:pt x="223242" y="62508"/>
                </a:lnTo>
                <a:lnTo>
                  <a:pt x="22324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125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Daily Routine</vt:lpstr>
      <vt:lpstr>Bell Work</vt:lpstr>
      <vt:lpstr>Announcements</vt:lpstr>
      <vt:lpstr>Can we predict the weather</vt:lpstr>
      <vt:lpstr>Today we will</vt:lpstr>
      <vt:lpstr>Coriolis Effect</vt:lpstr>
      <vt:lpstr>Coriolis Effect</vt:lpstr>
      <vt:lpstr>PowerPoint Presentation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%FULLNAME%</dc:creator>
  <cp:lastModifiedBy>Grant W Hamilton</cp:lastModifiedBy>
  <cp:revision>15</cp:revision>
  <dcterms:created xsi:type="dcterms:W3CDTF">2013-03-04T04:15:25Z</dcterms:created>
  <dcterms:modified xsi:type="dcterms:W3CDTF">2014-03-04T19:52:31Z</dcterms:modified>
</cp:coreProperties>
</file>