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1ECF-4C35-451E-97AD-E3D94CCC5522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3B42-3D0D-4522-8CFC-B1945F3BB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59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1ECF-4C35-451E-97AD-E3D94CCC5522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3B42-3D0D-4522-8CFC-B1945F3BB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3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1ECF-4C35-451E-97AD-E3D94CCC5522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3B42-3D0D-4522-8CFC-B1945F3BB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32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1ECF-4C35-451E-97AD-E3D94CCC5522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3B42-3D0D-4522-8CFC-B1945F3BB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7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1ECF-4C35-451E-97AD-E3D94CCC5522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3B42-3D0D-4522-8CFC-B1945F3BB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4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1ECF-4C35-451E-97AD-E3D94CCC5522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3B42-3D0D-4522-8CFC-B1945F3BB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16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1ECF-4C35-451E-97AD-E3D94CCC5522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3B42-3D0D-4522-8CFC-B1945F3BB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94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1ECF-4C35-451E-97AD-E3D94CCC5522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3B42-3D0D-4522-8CFC-B1945F3BB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5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1ECF-4C35-451E-97AD-E3D94CCC5522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3B42-3D0D-4522-8CFC-B1945F3BB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59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1ECF-4C35-451E-97AD-E3D94CCC5522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3B42-3D0D-4522-8CFC-B1945F3BB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1ECF-4C35-451E-97AD-E3D94CCC5522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3B42-3D0D-4522-8CFC-B1945F3BB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8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61ECF-4C35-451E-97AD-E3D94CCC5522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F3B42-3D0D-4522-8CFC-B1945F3BB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Make sure you are wearing your ID’s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208332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Mendel’s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648200" cy="5029200"/>
          </a:xfrm>
        </p:spPr>
        <p:txBody>
          <a:bodyPr/>
          <a:lstStyle/>
          <a:p>
            <a:r>
              <a:rPr lang="en-US" dirty="0" smtClean="0"/>
              <a:t>P – parental generation: Forced </a:t>
            </a:r>
            <a:r>
              <a:rPr lang="en-US" dirty="0" err="1" smtClean="0"/>
              <a:t>pollenation</a:t>
            </a:r>
            <a:r>
              <a:rPr lang="en-US" dirty="0"/>
              <a:t> </a:t>
            </a:r>
            <a:r>
              <a:rPr lang="en-US" dirty="0" smtClean="0"/>
              <a:t>with purebreds of different characteristics</a:t>
            </a:r>
          </a:p>
          <a:p>
            <a:r>
              <a:rPr lang="en-US" dirty="0" smtClean="0"/>
              <a:t>F1 – First generation: self pollenated (all one characteristic)</a:t>
            </a:r>
          </a:p>
          <a:p>
            <a:r>
              <a:rPr lang="en-US" dirty="0" smtClean="0"/>
              <a:t>F2 – Second generation</a:t>
            </a:r>
          </a:p>
          <a:p>
            <a:r>
              <a:rPr lang="en-US" dirty="0" smtClean="0"/>
              <a:t>Results: Plants showed a 3:1 ration for studied traits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56556"/>
            <a:ext cx="3997127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163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Mendel’s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724400" cy="4876800"/>
          </a:xfrm>
        </p:spPr>
        <p:txBody>
          <a:bodyPr/>
          <a:lstStyle/>
          <a:p>
            <a:r>
              <a:rPr lang="en-US" dirty="0" smtClean="0"/>
              <a:t>Conclusion: Traits are inherited as discrete units (genes)</a:t>
            </a:r>
          </a:p>
          <a:p>
            <a:r>
              <a:rPr lang="en-US" dirty="0" smtClean="0"/>
              <a:t>Law of Segregation</a:t>
            </a:r>
          </a:p>
          <a:p>
            <a:pPr lvl="1"/>
            <a:r>
              <a:rPr lang="en-US" dirty="0" smtClean="0"/>
              <a:t>Organisms inherit two copies of each gene from parents</a:t>
            </a:r>
          </a:p>
          <a:p>
            <a:pPr lvl="1"/>
            <a:r>
              <a:rPr lang="en-US" dirty="0" smtClean="0"/>
              <a:t>Organisms donate only one copy of gene</a:t>
            </a:r>
          </a:p>
          <a:p>
            <a:pPr lvl="1"/>
            <a:r>
              <a:rPr lang="en-US" dirty="0" smtClean="0"/>
              <a:t>Two copies of each gene segregate or separate during meiosis (gamete formation)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56556"/>
            <a:ext cx="3997127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978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your textbook, define the following terms.</a:t>
            </a:r>
          </a:p>
          <a:p>
            <a:r>
              <a:rPr lang="en-US" dirty="0" smtClean="0"/>
              <a:t>Starts on page 180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Gene</a:t>
            </a:r>
          </a:p>
          <a:p>
            <a:r>
              <a:rPr lang="en-US" dirty="0" smtClean="0"/>
              <a:t>Allele</a:t>
            </a:r>
          </a:p>
          <a:p>
            <a:r>
              <a:rPr lang="en-US" dirty="0" smtClean="0"/>
              <a:t>Homozygous</a:t>
            </a:r>
          </a:p>
          <a:p>
            <a:r>
              <a:rPr lang="en-US" dirty="0" smtClean="0"/>
              <a:t>Heterozygous</a:t>
            </a:r>
          </a:p>
          <a:p>
            <a:r>
              <a:rPr lang="en-US" dirty="0" smtClean="0"/>
              <a:t>Genome</a:t>
            </a:r>
          </a:p>
          <a:p>
            <a:r>
              <a:rPr lang="en-US" dirty="0" smtClean="0"/>
              <a:t>Genotype</a:t>
            </a:r>
          </a:p>
          <a:p>
            <a:r>
              <a:rPr lang="en-US" dirty="0" smtClean="0"/>
              <a:t>Phenotype</a:t>
            </a:r>
          </a:p>
          <a:p>
            <a:r>
              <a:rPr lang="en-US" dirty="0" smtClean="0"/>
              <a:t>Dominate</a:t>
            </a:r>
          </a:p>
          <a:p>
            <a:r>
              <a:rPr lang="en-US" dirty="0" smtClean="0"/>
              <a:t>Recessive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47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No Homework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079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Mendelian Genetics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07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Describe the patterns of inheritanc</a:t>
            </a:r>
            <a:r>
              <a:rPr lang="en-US" dirty="0" smtClean="0"/>
              <a:t>e that Mendel’s data revealed</a:t>
            </a:r>
          </a:p>
          <a:p>
            <a:r>
              <a:rPr lang="en-US" dirty="0" smtClean="0"/>
              <a:t>Summarize Mendel’s law of </a:t>
            </a:r>
            <a:r>
              <a:rPr lang="en-US" dirty="0" err="1" smtClean="0"/>
              <a:t>segragtion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4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Who </a:t>
            </a:r>
            <a:r>
              <a:rPr lang="en-US" altLang="en-US" dirty="0"/>
              <a:t>is </a:t>
            </a:r>
            <a:r>
              <a:rPr lang="en-US" altLang="en-US" dirty="0" err="1"/>
              <a:t>Gregor</a:t>
            </a:r>
            <a:r>
              <a:rPr lang="en-US" altLang="en-US" dirty="0"/>
              <a:t> Mendel?</a:t>
            </a:r>
          </a:p>
        </p:txBody>
      </p:sp>
      <p:pic>
        <p:nvPicPr>
          <p:cNvPr id="30724" name="Picture 4" descr="gregor men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00200"/>
            <a:ext cx="3810000" cy="499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11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to Mendel’s Experiments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41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Traits are distinguishing characteristics that are inherited, such as eye color</a:t>
            </a:r>
          </a:p>
          <a:p>
            <a:r>
              <a:rPr lang="en-US" dirty="0" smtClean="0"/>
              <a:t>Genetics is the study of biological inheritance patterns and variation in organisms</a:t>
            </a:r>
            <a:endParaRPr lang="en-US" dirty="0"/>
          </a:p>
        </p:txBody>
      </p:sp>
      <p:pic>
        <p:nvPicPr>
          <p:cNvPr id="6" name="Picture 4" descr="mende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49450" y="1600200"/>
            <a:ext cx="3436099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628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to Mendel’s Experiments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419600" cy="4525963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solidFill>
                  <a:srgbClr val="663300"/>
                </a:solidFill>
              </a:rPr>
              <a:t>Principles of genetics were developed in the mid 19th century by </a:t>
            </a:r>
            <a:r>
              <a:rPr lang="en-US" altLang="en-US" b="1" u="sng" dirty="0" err="1" smtClean="0">
                <a:solidFill>
                  <a:schemeClr val="hlink"/>
                </a:solidFill>
              </a:rPr>
              <a:t>Gregor</a:t>
            </a:r>
            <a:r>
              <a:rPr lang="en-US" altLang="en-US" b="1" u="sng" dirty="0" smtClean="0">
                <a:solidFill>
                  <a:schemeClr val="hlink"/>
                </a:solidFill>
              </a:rPr>
              <a:t> Mendel</a:t>
            </a:r>
            <a:r>
              <a:rPr lang="en-US" altLang="en-US" dirty="0" smtClean="0">
                <a:solidFill>
                  <a:srgbClr val="663300"/>
                </a:solidFill>
              </a:rPr>
              <a:t> an Austrian Monk</a:t>
            </a:r>
          </a:p>
          <a:p>
            <a:r>
              <a:rPr lang="en-US" altLang="en-US" dirty="0" smtClean="0">
                <a:solidFill>
                  <a:srgbClr val="663300"/>
                </a:solidFill>
              </a:rPr>
              <a:t>Experimented with pea plants, by crossing various strains and observing the characteristics of their offspring</a:t>
            </a:r>
          </a:p>
          <a:p>
            <a:endParaRPr lang="en-US" dirty="0"/>
          </a:p>
        </p:txBody>
      </p:sp>
      <p:pic>
        <p:nvPicPr>
          <p:cNvPr id="6" name="Picture 4" descr="mende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49450" y="1600200"/>
            <a:ext cx="3436099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007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to Mendel’s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5105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dirty="0" smtClean="0">
                <a:latin typeface="+mj-lt"/>
              </a:rPr>
              <a:t>Mendel spent his spare time breeding pea plants.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>
                <a:latin typeface="+mj-lt"/>
              </a:rPr>
              <a:t>Three Key Choices of Breeding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latin typeface="+mj-lt"/>
              </a:rPr>
              <a:t>Control over breeding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latin typeface="+mj-lt"/>
              </a:rPr>
              <a:t>Use of purebred plants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latin typeface="+mj-lt"/>
              </a:rPr>
              <a:t>Observation of either or traits that appeared in two forms</a:t>
            </a:r>
            <a:endParaRPr lang="en-US" altLang="en-US" dirty="0" smtClean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en-US" altLang="en-US" dirty="0" smtClean="0">
                <a:latin typeface="+mj-lt"/>
              </a:rPr>
              <a:t>Repeated experiment and noticed patterns to the inheritance of traits, from one set of pea plants to the next. </a:t>
            </a:r>
          </a:p>
          <a:p>
            <a:endParaRPr lang="en-US" dirty="0"/>
          </a:p>
        </p:txBody>
      </p:sp>
      <p:pic>
        <p:nvPicPr>
          <p:cNvPr id="5" name="Picture 5" descr="Gregor_Mendel_Mon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1524000"/>
            <a:ext cx="2329200" cy="32576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4" descr="pea plant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4256" y="4573255"/>
            <a:ext cx="2919744" cy="22494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415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to Mendel’s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Mendel crossed or mated purebred pea plants with purple flowers with purebred white flowers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Studied Pea Plant Characteristics</a:t>
            </a:r>
          </a:p>
          <a:p>
            <a:pPr lvl="1"/>
            <a:r>
              <a:rPr lang="en-US" dirty="0" smtClean="0"/>
              <a:t>Pea shape (round vs. wrinkled)</a:t>
            </a:r>
          </a:p>
          <a:p>
            <a:pPr lvl="1"/>
            <a:r>
              <a:rPr lang="en-US" dirty="0" smtClean="0"/>
              <a:t>Pea Color (yellow vs. green)</a:t>
            </a:r>
          </a:p>
          <a:p>
            <a:pPr lvl="1"/>
            <a:r>
              <a:rPr lang="en-US" dirty="0" smtClean="0"/>
              <a:t>Flower Color (purple vs. white)</a:t>
            </a:r>
          </a:p>
          <a:p>
            <a:pPr lvl="1"/>
            <a:r>
              <a:rPr lang="en-US" dirty="0" smtClean="0"/>
              <a:t>Pod Shape (smooth vs. constricted)</a:t>
            </a:r>
          </a:p>
          <a:p>
            <a:pPr lvl="1"/>
            <a:r>
              <a:rPr lang="en-US" dirty="0" smtClean="0"/>
              <a:t>Pod Color (Green vs. yellow)</a:t>
            </a:r>
            <a:endParaRPr lang="en-US" dirty="0" smtClean="0"/>
          </a:p>
          <a:p>
            <a:pPr lvl="1"/>
            <a:r>
              <a:rPr lang="en-US" dirty="0" smtClean="0"/>
              <a:t>Flower Position</a:t>
            </a:r>
          </a:p>
          <a:p>
            <a:pPr lvl="1"/>
            <a:r>
              <a:rPr lang="en-US" dirty="0" smtClean="0"/>
              <a:t>Plant height (tall vs. short)</a:t>
            </a:r>
            <a:endParaRPr lang="en-US" dirty="0"/>
          </a:p>
        </p:txBody>
      </p:sp>
      <p:pic>
        <p:nvPicPr>
          <p:cNvPr id="1026" name="Picture 2" descr="http://abagond.files.wordpress.com/2011/07/image21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446056"/>
            <a:ext cx="2590800" cy="323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27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1519</TotalTime>
  <Words>390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Daily Routine</vt:lpstr>
      <vt:lpstr>Biology Announcements</vt:lpstr>
      <vt:lpstr>Mendelian Genetics</vt:lpstr>
      <vt:lpstr>I will be able to…</vt:lpstr>
      <vt:lpstr>Who is Gregor Mendel?</vt:lpstr>
      <vt:lpstr>History to Mendel’s Experiments</vt:lpstr>
      <vt:lpstr>History to Mendel’s Experiments</vt:lpstr>
      <vt:lpstr>History to Mendel’s Experiments</vt:lpstr>
      <vt:lpstr>History to Mendel’s Experiment</vt:lpstr>
      <vt:lpstr>History of Mendel’s Experiment</vt:lpstr>
      <vt:lpstr>History of Mendel’s Experiment</vt:lpstr>
      <vt:lpstr>Class Work</vt:lpstr>
    </vt:vector>
  </TitlesOfParts>
  <Company>Deer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</dc:title>
  <dc:creator>Grant W Hamilton</dc:creator>
  <cp:lastModifiedBy>Grant W Hamilton</cp:lastModifiedBy>
  <cp:revision>13</cp:revision>
  <dcterms:created xsi:type="dcterms:W3CDTF">2014-01-28T02:32:05Z</dcterms:created>
  <dcterms:modified xsi:type="dcterms:W3CDTF">2014-01-29T03:51:49Z</dcterms:modified>
</cp:coreProperties>
</file>