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8977-D24E-4E38-93CC-D1EA87CEEA6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E83-CC19-439C-A5EB-DFE19D11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4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8977-D24E-4E38-93CC-D1EA87CEEA6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E83-CC19-439C-A5EB-DFE19D11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4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8977-D24E-4E38-93CC-D1EA87CEEA6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E83-CC19-439C-A5EB-DFE19D11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0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8977-D24E-4E38-93CC-D1EA87CEEA6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E83-CC19-439C-A5EB-DFE19D11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1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8977-D24E-4E38-93CC-D1EA87CEEA6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E83-CC19-439C-A5EB-DFE19D11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8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8977-D24E-4E38-93CC-D1EA87CEEA6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E83-CC19-439C-A5EB-DFE19D11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8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8977-D24E-4E38-93CC-D1EA87CEEA6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E83-CC19-439C-A5EB-DFE19D11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1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8977-D24E-4E38-93CC-D1EA87CEEA6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E83-CC19-439C-A5EB-DFE19D11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2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8977-D24E-4E38-93CC-D1EA87CEEA6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E83-CC19-439C-A5EB-DFE19D11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2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8977-D24E-4E38-93CC-D1EA87CEEA6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E83-CC19-439C-A5EB-DFE19D11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8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8977-D24E-4E38-93CC-D1EA87CEEA6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5E83-CC19-439C-A5EB-DFE19D11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0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E8977-D24E-4E38-93CC-D1EA87CEEA6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45E83-CC19-439C-A5EB-DFE19D11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9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186813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Report Activity Part </a:t>
            </a:r>
            <a:r>
              <a:rPr lang="en-US" dirty="0" err="1" smtClean="0"/>
              <a:t>Deux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With the Lab Report Grading Rubric, try and find each of the following materials needed in a lab report</a:t>
            </a:r>
          </a:p>
          <a:p>
            <a:r>
              <a:rPr lang="en-US" dirty="0" smtClean="0"/>
              <a:t>Grade the students work using the rubric</a:t>
            </a:r>
          </a:p>
          <a:p>
            <a:r>
              <a:rPr lang="en-US" dirty="0" smtClean="0"/>
              <a:t>State why you gave the student that specific grade</a:t>
            </a:r>
          </a:p>
          <a:p>
            <a:r>
              <a:rPr lang="en-US" dirty="0" smtClean="0"/>
              <a:t>Cite different lines of evidence to support your claim for the grade</a:t>
            </a:r>
          </a:p>
          <a:p>
            <a:r>
              <a:rPr lang="en-US" dirty="0" smtClean="0"/>
              <a:t>Add up your points and put it in a fraction over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973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 Wood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777322"/>
              </p:ext>
            </p:extLst>
          </p:nvPr>
        </p:nvGraphicFramePr>
        <p:xfrm>
          <a:off x="457200" y="1600200"/>
          <a:ext cx="8229600" cy="519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7-8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11-12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13-14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15-16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17-18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19-20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377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Smoking Ants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286352"/>
              </p:ext>
            </p:extLst>
          </p:nvPr>
        </p:nvGraphicFramePr>
        <p:xfrm>
          <a:off x="457200" y="1600200"/>
          <a:ext cx="8229600" cy="519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7-8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11-12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13-14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15-16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17-18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19-20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765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62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Lab Specific Notebook and place them in the back cabinet on the appropriate shelf</a:t>
            </a:r>
          </a:p>
          <a:p>
            <a:r>
              <a:rPr lang="en-US" dirty="0" smtClean="0"/>
              <a:t>Make sure your name appears on the cover or inside cover of the notebook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0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42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write a lab report…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38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analyze a science lab report</a:t>
            </a:r>
          </a:p>
          <a:p>
            <a:r>
              <a:rPr lang="en-US" dirty="0" smtClean="0"/>
              <a:t>Grade a lab report using a rubric </a:t>
            </a:r>
          </a:p>
          <a:p>
            <a:r>
              <a:rPr lang="en-US" dirty="0" smtClean="0"/>
              <a:t>Cite evidence to support my argument of why or why not the student did or didn’t meet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450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Report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another piece of paper, write your name, date and period</a:t>
            </a:r>
          </a:p>
          <a:p>
            <a:r>
              <a:rPr lang="en-US" dirty="0" smtClean="0"/>
              <a:t>A couple spaces below, write the title of the lab report</a:t>
            </a:r>
          </a:p>
          <a:p>
            <a:r>
              <a:rPr lang="en-US" dirty="0" smtClean="0"/>
              <a:t>Create a T-Chart, on the top part label the left side with a “+” and the other side with a “∆”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11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+ ∆ T-Chart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2209800"/>
            <a:ext cx="8001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48200" y="1524000"/>
            <a:ext cx="0" cy="5029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28800" y="1440359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7400" y="1440358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∆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65784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Report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On another piece of paper, write your name, date and period</a:t>
            </a:r>
          </a:p>
          <a:p>
            <a:r>
              <a:rPr lang="en-US" dirty="0" smtClean="0"/>
              <a:t>A couple spaces below, write the title of the lab report</a:t>
            </a:r>
          </a:p>
          <a:p>
            <a:r>
              <a:rPr lang="en-US" dirty="0" smtClean="0"/>
              <a:t>Create a T-Chart, on the top part label the left side with a “+” and the other side with a “∆”</a:t>
            </a:r>
          </a:p>
          <a:p>
            <a:r>
              <a:rPr lang="en-US" dirty="0" smtClean="0"/>
              <a:t>On the “+” side write about all the things you believe the person did well in the lab report</a:t>
            </a:r>
          </a:p>
          <a:p>
            <a:r>
              <a:rPr lang="en-US" dirty="0" smtClean="0"/>
              <a:t>Do the same thing for the “</a:t>
            </a:r>
            <a:r>
              <a:rPr lang="en-US" dirty="0" smtClean="0"/>
              <a:t>∆”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67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+ ∆ T-Chart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2209800"/>
            <a:ext cx="8001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48200" y="1524000"/>
            <a:ext cx="0" cy="5029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28800" y="1440359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7400" y="1440358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∆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71438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385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Daily Routine</vt:lpstr>
      <vt:lpstr>Announcements</vt:lpstr>
      <vt:lpstr>Bell Work</vt:lpstr>
      <vt:lpstr>How to write a lab report…</vt:lpstr>
      <vt:lpstr>I will be able to</vt:lpstr>
      <vt:lpstr>Lab Report Activity</vt:lpstr>
      <vt:lpstr>+ ∆ T-Chart</vt:lpstr>
      <vt:lpstr>Lab Report Activity</vt:lpstr>
      <vt:lpstr>+ ∆ T-Chart</vt:lpstr>
      <vt:lpstr>Lab Report Activity Part Deux</vt:lpstr>
      <vt:lpstr>Fire Wood</vt:lpstr>
      <vt:lpstr>Smoking Ants</vt:lpstr>
      <vt:lpstr>PowerPoint Presentation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Grant W Hamilton</dc:creator>
  <cp:lastModifiedBy>Grant W Hamilton</cp:lastModifiedBy>
  <cp:revision>6</cp:revision>
  <dcterms:created xsi:type="dcterms:W3CDTF">2013-08-19T23:57:32Z</dcterms:created>
  <dcterms:modified xsi:type="dcterms:W3CDTF">2013-08-20T01:14:56Z</dcterms:modified>
</cp:coreProperties>
</file>