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8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D14FF-4D09-4BAB-AC20-840743C95921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0C516-4117-4A93-993A-A602016B64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D14FF-4D09-4BAB-AC20-840743C95921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0C516-4117-4A93-993A-A602016B64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D14FF-4D09-4BAB-AC20-840743C95921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0C516-4117-4A93-993A-A602016B64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D14FF-4D09-4BAB-AC20-840743C95921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0C516-4117-4A93-993A-A602016B64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D14FF-4D09-4BAB-AC20-840743C95921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0C516-4117-4A93-993A-A602016B64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D14FF-4D09-4BAB-AC20-840743C95921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0C516-4117-4A93-993A-A602016B64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D14FF-4D09-4BAB-AC20-840743C95921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0C516-4117-4A93-993A-A602016B64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D14FF-4D09-4BAB-AC20-840743C95921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0C516-4117-4A93-993A-A602016B64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D14FF-4D09-4BAB-AC20-840743C95921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0C516-4117-4A93-993A-A602016B64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D14FF-4D09-4BAB-AC20-840743C95921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0C516-4117-4A93-993A-A602016B64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D14FF-4D09-4BAB-AC20-840743C95921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0C516-4117-4A93-993A-A602016B64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D14FF-4D09-4BAB-AC20-840743C95921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0C516-4117-4A93-993A-A602016B64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2.layoutsparks.com/1/142820/rain-cloud-falling-drops.jpg" TargetMode="Externa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Routine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Sit in your appropriate seat quietly</a:t>
            </a:r>
          </a:p>
          <a:p>
            <a:r>
              <a:rPr lang="en-US" dirty="0" smtClean="0"/>
              <a:t>All back packs on the floor</a:t>
            </a:r>
          </a:p>
          <a:p>
            <a:r>
              <a:rPr lang="en-US" dirty="0" smtClean="0"/>
              <a:t>All cell phones away</a:t>
            </a:r>
          </a:p>
          <a:p>
            <a:r>
              <a:rPr lang="en-US" dirty="0" smtClean="0"/>
              <a:t>ID’s on or out on the desk</a:t>
            </a:r>
          </a:p>
          <a:p>
            <a:r>
              <a:rPr lang="en-US" dirty="0" smtClean="0"/>
              <a:t>All IPods off and headphones out of your ears</a:t>
            </a:r>
          </a:p>
          <a:p>
            <a:r>
              <a:rPr lang="en-US" dirty="0" smtClean="0"/>
              <a:t>Have all necessary materials out</a:t>
            </a:r>
          </a:p>
          <a:p>
            <a:r>
              <a:rPr lang="en-US" dirty="0" smtClean="0"/>
              <a:t>Hats off</a:t>
            </a:r>
          </a:p>
          <a:p>
            <a:r>
              <a:rPr lang="en-US" dirty="0" smtClean="0"/>
              <a:t>No food or drink except for water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media.wiley.com/Lux/34/24034.ngr00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609600"/>
            <a:ext cx="7239000" cy="57883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Quiz </a:t>
            </a:r>
            <a:r>
              <a:rPr lang="en-US" dirty="0" smtClean="0"/>
              <a:t>on Friday about the material we cover this week</a:t>
            </a:r>
          </a:p>
          <a:p>
            <a:r>
              <a:rPr lang="en-US" dirty="0" smtClean="0"/>
              <a:t>Bring in empty 2L bottles for extra credit by Friday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Can we predict the weather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Relative Humidity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we will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Demonstrate how to take relative humidity measurements using a handmade </a:t>
            </a:r>
            <a:r>
              <a:rPr lang="en-US" dirty="0" err="1" smtClean="0"/>
              <a:t>psychrometer</a:t>
            </a:r>
            <a:endParaRPr lang="en-US" dirty="0" smtClean="0"/>
          </a:p>
          <a:p>
            <a:r>
              <a:rPr lang="en-US" dirty="0" smtClean="0"/>
              <a:t>Calculate relative humidity and dew point</a:t>
            </a:r>
          </a:p>
          <a:p>
            <a:r>
              <a:rPr lang="en-US" dirty="0" smtClean="0"/>
              <a:t>Describe what humidity is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Humidity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2672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The amount of water vapor in the atmosphere at any given location </a:t>
            </a:r>
          </a:p>
          <a:p>
            <a:r>
              <a:rPr lang="en-US" dirty="0" smtClean="0"/>
              <a:t>Often given is percentages</a:t>
            </a:r>
          </a:p>
          <a:p>
            <a:r>
              <a:rPr lang="en-US" dirty="0" smtClean="0"/>
              <a:t>Colder temperature can hold less water vapor</a:t>
            </a:r>
          </a:p>
          <a:p>
            <a:r>
              <a:rPr lang="en-US" dirty="0" smtClean="0"/>
              <a:t>Warmer temperatures can hold more water vapor</a:t>
            </a:r>
            <a:endParaRPr lang="en-US" dirty="0"/>
          </a:p>
        </p:txBody>
      </p:sp>
      <p:pic>
        <p:nvPicPr>
          <p:cNvPr id="1026" name="Picture 2" descr="http://www.rainguardusa.com/article_images/humidity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823967"/>
            <a:ext cx="4038600" cy="4078428"/>
          </a:xfrm>
          <a:prstGeom prst="rect">
            <a:avLst/>
          </a:prstGeom>
          <a:noFill/>
        </p:spPr>
      </p:pic>
      <p:pic>
        <p:nvPicPr>
          <p:cNvPr id="1030" name="Picture 6" descr="http://www.physicalgeography.net/fundamentals/images/relativehumidity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2667000"/>
            <a:ext cx="4314825" cy="2276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does the atmosphere reach saturation of water vapor?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3434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Water goes through different phase changes </a:t>
            </a:r>
          </a:p>
          <a:p>
            <a:r>
              <a:rPr lang="en-US" dirty="0" smtClean="0"/>
              <a:t>Saturation = maximum capacity to hold moisture</a:t>
            </a:r>
          </a:p>
          <a:p>
            <a:r>
              <a:rPr lang="en-US" dirty="0" smtClean="0"/>
              <a:t>Reached when evaporation &gt; condensation</a:t>
            </a:r>
          </a:p>
          <a:p>
            <a:r>
              <a:rPr lang="en-US" dirty="0" smtClean="0"/>
              <a:t>Volume of air and temperature have significant roles in atm. saturation levels</a:t>
            </a:r>
            <a:endParaRPr lang="en-US" dirty="0"/>
          </a:p>
        </p:txBody>
      </p:sp>
      <p:pic>
        <p:nvPicPr>
          <p:cNvPr id="7170" name="Picture 2" descr="http://hyperphysics.phy-astr.gsu.edu/hbase/kinetic/imgkin/vapp2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4953000"/>
            <a:ext cx="4038600" cy="1601242"/>
          </a:xfrm>
          <a:prstGeom prst="rect">
            <a:avLst/>
          </a:prstGeom>
          <a:noFill/>
        </p:spPr>
      </p:pic>
      <p:pic>
        <p:nvPicPr>
          <p:cNvPr id="7172" name="Picture 4" descr="Rain Cloud Falling Drops">
            <a:hlinkClick r:id="rId3" tooltip="Rain Cloud Falling Drops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5800" y="1447800"/>
            <a:ext cx="3559849" cy="35242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does saturation affect relative humidity?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Relative humidity is the amount of water vapor in the air</a:t>
            </a:r>
          </a:p>
          <a:p>
            <a:r>
              <a:rPr lang="en-US" dirty="0" smtClean="0"/>
              <a:t>Relative amount of water vapor needed for the volume of air to reach saturation</a:t>
            </a:r>
          </a:p>
        </p:txBody>
      </p:sp>
      <p:pic>
        <p:nvPicPr>
          <p:cNvPr id="6146" name="Picture 2" descr="http://media.wiley.com/Lux/34/24034.ngr00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2057400"/>
            <a:ext cx="4559776" cy="36460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Describe what dew point is…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2672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Amount of moisture content in the air</a:t>
            </a:r>
          </a:p>
          <a:p>
            <a:r>
              <a:rPr lang="en-US" dirty="0" smtClean="0"/>
              <a:t>Measured by the temperature to which air is cooled at a constant pressure to reach saturation</a:t>
            </a:r>
          </a:p>
          <a:p>
            <a:r>
              <a:rPr lang="en-US" dirty="0" smtClean="0"/>
              <a:t>If the dew point is close to the temperature outside = high relative humidity</a:t>
            </a:r>
            <a:endParaRPr lang="en-US" dirty="0"/>
          </a:p>
        </p:txBody>
      </p:sp>
      <p:pic>
        <p:nvPicPr>
          <p:cNvPr id="5122" name="Picture 2" descr="http://apps.startribune.com/blogs/user_images/DEW_POINT_CHART_full_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500955"/>
            <a:ext cx="4038600" cy="27244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device is used to measure relative humidity and dew point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391085" y="2967335"/>
            <a:ext cx="43618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Psychrometer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!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4098" name="Picture 2" descr="http://t0.gstatic.com/images?q=tbn:ANd9GcQ4TVLV4EjxGLtZdkPWnDCYUZmJN_6ucBaeVYzjSSoWeiJyxhbrcuOQGZvCwg:www.idalex.com/images/Dry_Wet_D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600200"/>
            <a:ext cx="5074394" cy="419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4871</TotalTime>
  <Words>262</Words>
  <Application>Microsoft Office PowerPoint</Application>
  <PresentationFormat>On-screen Show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Daily Routine</vt:lpstr>
      <vt:lpstr>Announcements</vt:lpstr>
      <vt:lpstr>Can we predict the weather</vt:lpstr>
      <vt:lpstr>Today we will</vt:lpstr>
      <vt:lpstr>What is Humidity</vt:lpstr>
      <vt:lpstr>How does the atmosphere reach saturation of water vapor?</vt:lpstr>
      <vt:lpstr>How does saturation affect relative humidity?</vt:lpstr>
      <vt:lpstr>Describe what dew point is…</vt:lpstr>
      <vt:lpstr>What device is used to measure relative humidity and dew point</vt:lpstr>
      <vt:lpstr>PowerPoint Presentation</vt:lpstr>
    </vt:vector>
  </TitlesOfParts>
  <Company>Deer Valley 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Routine</dc:title>
  <dc:creator>%FULLNAME%</dc:creator>
  <cp:lastModifiedBy>Grant W Hamilton</cp:lastModifiedBy>
  <cp:revision>80</cp:revision>
  <dcterms:created xsi:type="dcterms:W3CDTF">2013-02-14T02:40:25Z</dcterms:created>
  <dcterms:modified xsi:type="dcterms:W3CDTF">2014-02-13T20:18:53Z</dcterms:modified>
</cp:coreProperties>
</file>