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4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9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2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8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4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7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0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7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7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188C-DE40-43B5-8829-C4633AEF6BD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70B-046C-4058-9C92-179EBA5C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 in your appropriate seat </a:t>
            </a:r>
            <a:r>
              <a:rPr lang="en-US" dirty="0" smtClean="0"/>
              <a:t>quietly</a:t>
            </a:r>
            <a:endParaRPr lang="en-US" dirty="0" smtClean="0"/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8453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Igneous Rock form?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189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Intrusive vs. Extrusive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Intrusive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" y="1828800"/>
            <a:ext cx="4421188" cy="4876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Texture: Coarse (large visible crystals)</a:t>
            </a:r>
          </a:p>
          <a:p>
            <a:r>
              <a:rPr lang="en-US" sz="2800" dirty="0" smtClean="0"/>
              <a:t>Conditions to form intrusive igneous rocks:</a:t>
            </a:r>
          </a:p>
          <a:p>
            <a:pPr lvl="1"/>
            <a:r>
              <a:rPr lang="en-US" sz="2800" dirty="0" smtClean="0"/>
              <a:t>Deep below the surface</a:t>
            </a:r>
          </a:p>
          <a:p>
            <a:pPr lvl="1"/>
            <a:r>
              <a:rPr lang="en-US" sz="2800" dirty="0" smtClean="0"/>
              <a:t>Cool magma temperatures (</a:t>
            </a:r>
          </a:p>
          <a:p>
            <a:pPr lvl="1"/>
            <a:r>
              <a:rPr lang="en-US" sz="2800" dirty="0" smtClean="0"/>
              <a:t>Long and slowing during crystallization</a:t>
            </a:r>
          </a:p>
          <a:p>
            <a:pPr lvl="1"/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Extrusive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346575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Texture: Fine (microscopic crystals)</a:t>
            </a:r>
          </a:p>
          <a:p>
            <a:r>
              <a:rPr lang="en-US" sz="2800" dirty="0" smtClean="0"/>
              <a:t>Conditions to form extrusive igneous rocks:</a:t>
            </a:r>
          </a:p>
          <a:p>
            <a:pPr lvl="1"/>
            <a:r>
              <a:rPr lang="en-US" sz="2800" dirty="0" smtClean="0"/>
              <a:t>Forms on the surface</a:t>
            </a:r>
          </a:p>
          <a:p>
            <a:pPr lvl="1"/>
            <a:r>
              <a:rPr lang="en-US" sz="2800" dirty="0" smtClean="0"/>
              <a:t>Hot lavas that cool rapidly</a:t>
            </a:r>
          </a:p>
          <a:p>
            <a:pPr lvl="1"/>
            <a:r>
              <a:rPr lang="en-US" sz="2800" dirty="0" smtClean="0"/>
              <a:t>Short and rapid cooling which yields little crystal development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60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rocks and minerals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Describe one other mineral property talked about on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Mineral Quiz on Wednesday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Igneous Rocks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are minerals affect by the different stages of the rock cycle?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Describe how and where igneous rocks form</a:t>
            </a:r>
          </a:p>
          <a:p>
            <a:r>
              <a:rPr lang="en-US" dirty="0" smtClean="0"/>
              <a:t>Explain how minerals form igneous rocks due to different cooling periods at different temperatures</a:t>
            </a:r>
          </a:p>
          <a:p>
            <a:r>
              <a:rPr lang="en-US" dirty="0" smtClean="0"/>
              <a:t>Compare and contrast felsic, mafic, and intermediate groups of igneous rocks</a:t>
            </a:r>
          </a:p>
          <a:p>
            <a:r>
              <a:rPr lang="en-US" dirty="0" smtClean="0"/>
              <a:t>Describe what igneous rock texture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Igneous Rocks?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43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Igneous rocks form due to the solidification of magma or lava</a:t>
            </a:r>
          </a:p>
          <a:p>
            <a:r>
              <a:rPr lang="en-US" dirty="0" smtClean="0"/>
              <a:t>Magma: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molten </a:t>
            </a:r>
            <a:r>
              <a:rPr lang="en-US" dirty="0" smtClean="0"/>
              <a:t>or semi-molten form </a:t>
            </a:r>
            <a:r>
              <a:rPr lang="en-US" dirty="0"/>
              <a:t>of </a:t>
            </a:r>
            <a:r>
              <a:rPr lang="en-US" dirty="0" smtClean="0"/>
              <a:t>rocks</a:t>
            </a:r>
          </a:p>
          <a:p>
            <a:r>
              <a:rPr lang="en-US" dirty="0" smtClean="0"/>
              <a:t>High in Iron, Silicon, and Oxygen</a:t>
            </a:r>
          </a:p>
          <a:p>
            <a:r>
              <a:rPr lang="en-US" dirty="0" smtClean="0"/>
              <a:t>Magma contains:</a:t>
            </a:r>
          </a:p>
          <a:p>
            <a:pPr lvl="1"/>
            <a:r>
              <a:rPr lang="en-US" dirty="0" smtClean="0"/>
              <a:t>Minerals</a:t>
            </a:r>
          </a:p>
          <a:p>
            <a:pPr lvl="1"/>
            <a:r>
              <a:rPr lang="en-US" dirty="0" smtClean="0"/>
              <a:t>Gases (CO</a:t>
            </a:r>
            <a:r>
              <a:rPr lang="en-US" baseline="-25000" dirty="0" smtClean="0"/>
              <a:t>2</a:t>
            </a:r>
            <a:r>
              <a:rPr lang="en-US" dirty="0" smtClean="0"/>
              <a:t> and Sulfur dioxide)</a:t>
            </a:r>
          </a:p>
          <a:p>
            <a:pPr lvl="1"/>
            <a:r>
              <a:rPr lang="en-US" dirty="0" smtClean="0"/>
              <a:t>Water and Water vapor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://www.freedomsphoenix.com/Uploads/Graphics/173/10/173-1026091947-MagmaChamber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2391569"/>
            <a:ext cx="307657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93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minerals condense to form rocks from magma?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105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Fractional crystallization: the removal and separation of a melt of different minerals at different temperatures and different periods of cooling based on chemical composition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2286000"/>
            <a:ext cx="4402137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07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Bowen’s Reaction Series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724400" y="4495800"/>
            <a:ext cx="42672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Minerals last to form:</a:t>
            </a:r>
          </a:p>
          <a:p>
            <a:pPr lvl="0"/>
            <a:r>
              <a:rPr lang="en-US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Form at  </a:t>
            </a: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lower </a:t>
            </a:r>
            <a:r>
              <a:rPr lang="en-US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temperatures</a:t>
            </a:r>
          </a:p>
          <a:p>
            <a:pPr lvl="0"/>
            <a:r>
              <a:rPr lang="en-US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Contains lots of silica (Si and O)</a:t>
            </a:r>
          </a:p>
          <a:p>
            <a:pPr lvl="0"/>
            <a:r>
              <a:rPr lang="en-US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Lighter in color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96780" y="4449745"/>
            <a:ext cx="4343400" cy="2438400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+mj-lt"/>
                <a:ea typeface="Calibri"/>
                <a:cs typeface="Times New Roman"/>
              </a:rPr>
              <a:t>Minerals first to form:</a:t>
            </a:r>
            <a:endParaRPr lang="en-US" b="1" dirty="0">
              <a:latin typeface="+mj-lt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Form at  high temperatures</a:t>
            </a:r>
            <a:endParaRPr lang="en-US" dirty="0">
              <a:latin typeface="+mj-lt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Contains less silica (Si and O)</a:t>
            </a:r>
            <a:endParaRPr lang="en-US" dirty="0">
              <a:latin typeface="+mj-lt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High in iron</a:t>
            </a:r>
            <a:endParaRPr lang="en-US" dirty="0">
              <a:latin typeface="+mj-lt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Darker in color</a:t>
            </a:r>
            <a:endParaRPr lang="en-US" dirty="0">
              <a:latin typeface="+mj-lt"/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12" name="Picture 11" descr="http://www.thisoldearth.net/Images/bowe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7467600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620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Felsic Vs. Mafic Igneous Rocks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365559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362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Felsic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Intermediate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Mafic</a:t>
                      </a:r>
                      <a:endParaRPr lang="en-US" sz="2400" dirty="0"/>
                    </a:p>
                  </a:txBody>
                  <a:tcPr/>
                </a:tc>
              </a:tr>
              <a:tr h="525497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Minerals have higher silica content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Lighter in color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usually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need longer periods of time to </a:t>
                      </a:r>
                      <a:r>
                        <a:rPr lang="en-US" sz="20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cool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Minerals often found in felsic rocks are quartz, micas, k-feldspar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Examples: granite and rhyolite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Minerals have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 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silica content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Contain some minerals with higher iron content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50-50 mix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dark and light color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 need longer periods of time to cool, but some minerals crystallize faster at hotter temperatures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minerals: quartz, micas, k-feldspar, and amphibole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Examples: diorite and andesite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Minerals have a lower content in silica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in iron (Fe)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Cool quicker than the other minerals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 darker in color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minerals: olivine plagioclase, amphibole, and pyroxene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Examples: gabbro and basalt 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466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Daily Routine</vt:lpstr>
      <vt:lpstr>Bell Work</vt:lpstr>
      <vt:lpstr>Earth Science Announcements</vt:lpstr>
      <vt:lpstr>Igneous Rocks</vt:lpstr>
      <vt:lpstr>I will be able to…</vt:lpstr>
      <vt:lpstr>What are Igneous Rocks?</vt:lpstr>
      <vt:lpstr>How do minerals condense to form rocks from magma? </vt:lpstr>
      <vt:lpstr>Bowen’s Reaction Series</vt:lpstr>
      <vt:lpstr>Felsic Vs. Mafic Igneous Rocks</vt:lpstr>
      <vt:lpstr>Where can Igneous Rock form?</vt:lpstr>
      <vt:lpstr>Intrusive vs. Extrusive</vt:lpstr>
    </vt:vector>
  </TitlesOfParts>
  <Company>RJUHSD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Hamilton, Grant</dc:creator>
  <cp:lastModifiedBy>Hamilton, Grant</cp:lastModifiedBy>
  <cp:revision>2</cp:revision>
  <dcterms:created xsi:type="dcterms:W3CDTF">2014-10-20T18:18:11Z</dcterms:created>
  <dcterms:modified xsi:type="dcterms:W3CDTF">2014-10-20T18:41:13Z</dcterms:modified>
</cp:coreProperties>
</file>