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58" r:id="rId5"/>
    <p:sldId id="259" r:id="rId6"/>
    <p:sldId id="260" r:id="rId7"/>
    <p:sldId id="261" r:id="rId8"/>
    <p:sldId id="262" r:id="rId9"/>
    <p:sldId id="25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2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5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4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6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6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F3DB-CA78-463A-8341-40FD1BBB9CD3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95119-8A71-46B5-AB2A-F6E9456A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4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</a:t>
            </a:r>
            <a:r>
              <a:rPr lang="en-US" dirty="0" smtClean="0"/>
              <a:t>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0786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2" descr="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2514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59" name="Picture 3" descr="hawai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60" name="Picture 4" descr="volcano-mag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61" name="Rectangle 5"/>
          <p:cNvSpPr>
            <a:spLocks noGrp="1" noChangeArrowheads="1"/>
          </p:cNvSpPr>
          <p:nvPr>
            <p:ph type="title"/>
          </p:nvPr>
        </p:nvSpPr>
        <p:spPr>
          <a:xfrm>
            <a:off x="-990600" y="0"/>
            <a:ext cx="922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                           </a:t>
            </a:r>
            <a:r>
              <a:rPr lang="en-US" alt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Magma Composition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FF99"/>
                </a:solidFill>
              </a:rPr>
              <a:t>	</a:t>
            </a:r>
          </a:p>
        </p:txBody>
      </p:sp>
      <p:pic>
        <p:nvPicPr>
          <p:cNvPr id="454663" name="Picture 7" descr="volcanic_science_expe_a_s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64" name="Picture 8" descr="granitic"/>
          <p:cNvPicPr>
            <a:picLocks noChangeAspect="1" noChangeArrowheads="1"/>
          </p:cNvPicPr>
          <p:nvPr/>
        </p:nvPicPr>
        <p:blipFill>
          <a:blip r:embed="rId6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2724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152400" y="1447800"/>
            <a:ext cx="4267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3200" dirty="0" smtClean="0"/>
              <a:t>Basaltic </a:t>
            </a:r>
            <a:r>
              <a:rPr lang="en-US" altLang="en-US" sz="3200" dirty="0"/>
              <a:t>Mafic (dark color) </a:t>
            </a:r>
            <a:endParaRPr lang="en-US" altLang="en-US" sz="3200" dirty="0" smtClean="0"/>
          </a:p>
          <a:p>
            <a:pPr>
              <a:buFontTx/>
              <a:buChar char="•"/>
              <a:defRPr/>
            </a:pPr>
            <a:r>
              <a:rPr lang="en-US" altLang="en-US" sz="3200" dirty="0" smtClean="0"/>
              <a:t>magma </a:t>
            </a:r>
            <a:r>
              <a:rPr lang="en-US" altLang="en-US" sz="3200" dirty="0"/>
              <a:t>is low in </a:t>
            </a:r>
            <a:r>
              <a:rPr lang="en-US" altLang="en-US" sz="3200" dirty="0" smtClean="0"/>
              <a:t>silica</a:t>
            </a:r>
          </a:p>
          <a:p>
            <a:pPr>
              <a:buFontTx/>
              <a:buChar char="•"/>
              <a:defRPr/>
            </a:pPr>
            <a:r>
              <a:rPr lang="en-US" altLang="en-US" sz="3200" dirty="0" smtClean="0"/>
              <a:t>low </a:t>
            </a:r>
            <a:r>
              <a:rPr lang="en-US" altLang="en-US" sz="3200" dirty="0"/>
              <a:t>viscosity </a:t>
            </a:r>
            <a:endParaRPr lang="en-US" altLang="en-US" sz="3200" dirty="0"/>
          </a:p>
          <a:p>
            <a:pPr>
              <a:buFontTx/>
              <a:buChar char="•"/>
              <a:defRPr/>
            </a:pPr>
            <a:r>
              <a:rPr lang="en-US" altLang="en-US" sz="3200" dirty="0" smtClean="0"/>
              <a:t> </a:t>
            </a:r>
            <a:r>
              <a:rPr lang="en-US" altLang="en-US" sz="3200" dirty="0"/>
              <a:t>releases gases producing quiet  non-explosive eruptions </a:t>
            </a:r>
          </a:p>
        </p:txBody>
      </p:sp>
      <p:pic>
        <p:nvPicPr>
          <p:cNvPr id="454666" name="Picture 10" descr="volcano_eruption_sx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914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67" name="Picture 11" descr="han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513">
            <a:off x="4267200" y="1600200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68" name="Picture 12" descr="han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159">
            <a:off x="4114800" y="4495800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69" name="Rectangle 13"/>
          <p:cNvSpPr>
            <a:spLocks noChangeArrowheads="1"/>
          </p:cNvSpPr>
          <p:nvPr/>
        </p:nvSpPr>
        <p:spPr bwMode="auto">
          <a:xfrm>
            <a:off x="4038600" y="838200"/>
            <a:ext cx="5105400" cy="4984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Tahoma Small Cap" pitchFamily="34" charset="0"/>
              </a:rPr>
              <a:t>Rhyolitic Magma = Explosive Eruptions</a:t>
            </a:r>
          </a:p>
        </p:txBody>
      </p:sp>
      <p:sp>
        <p:nvSpPr>
          <p:cNvPr id="454670" name="Rectangle 14"/>
          <p:cNvSpPr>
            <a:spLocks noChangeArrowheads="1"/>
          </p:cNvSpPr>
          <p:nvPr/>
        </p:nvSpPr>
        <p:spPr bwMode="auto">
          <a:xfrm>
            <a:off x="3886200" y="3886200"/>
            <a:ext cx="5257800" cy="457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 Small Cap" pitchFamily="34" charset="0"/>
              </a:rPr>
              <a:t>Basaltic Magma = Non-Explosive Eruptions</a:t>
            </a:r>
          </a:p>
        </p:txBody>
      </p:sp>
    </p:spTree>
    <p:extLst>
      <p:ext uri="{BB962C8B-B14F-4D97-AF65-F5344CB8AC3E}">
        <p14:creationId xmlns:p14="http://schemas.microsoft.com/office/powerpoint/2010/main" val="163211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5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5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5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54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4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4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4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4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54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54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54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54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the three types of volcanoes?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 there any volcanoes on other planets or moons? Where?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Lava Properties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gases are in lava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Four main gases in lava:</a:t>
            </a:r>
          </a:p>
          <a:p>
            <a:pPr lvl="1"/>
            <a:r>
              <a:rPr lang="en-US" sz="3200" dirty="0" smtClean="0"/>
              <a:t>Water Vapor</a:t>
            </a:r>
          </a:p>
          <a:p>
            <a:pPr lvl="1"/>
            <a:r>
              <a:rPr lang="en-US" sz="3200" dirty="0" smtClean="0"/>
              <a:t>Carbon Dioxide</a:t>
            </a:r>
          </a:p>
          <a:p>
            <a:pPr lvl="1"/>
            <a:r>
              <a:rPr lang="en-US" sz="3200" dirty="0" smtClean="0"/>
              <a:t>Sulfur Dioxide</a:t>
            </a:r>
          </a:p>
          <a:p>
            <a:pPr lvl="1"/>
            <a:r>
              <a:rPr lang="en-US" sz="3200" dirty="0" smtClean="0"/>
              <a:t>Hydrogen Sulfide</a:t>
            </a:r>
            <a:endParaRPr lang="en-US" sz="3200" dirty="0"/>
          </a:p>
        </p:txBody>
      </p:sp>
      <p:pic>
        <p:nvPicPr>
          <p:cNvPr id="1026" name="Picture 2" descr="http://butane.chem.uiuc.edu/pshapley/Enlist/Labs/Clouds/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239429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97" y="2971800"/>
            <a:ext cx="2549179" cy="171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12" y="3857381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86" y="4857368"/>
            <a:ext cx="1981200" cy="196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Gas </a:t>
            </a:r>
            <a:r>
              <a:rPr lang="en-US" dirty="0" smtClean="0"/>
              <a:t>Relationships of Lava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Pressure increases due depths and confinement of space, which increase temperatures and explosive nature of eruption</a:t>
            </a:r>
            <a:endParaRPr lang="en-US" dirty="0"/>
          </a:p>
        </p:txBody>
      </p:sp>
      <p:pic>
        <p:nvPicPr>
          <p:cNvPr id="3074" name="Picture 2" descr="https://encrypted-tbn3.gstatic.com/images?q=tbn:ANd9GcTFawL9B_g6twMu_Pq9UkVqGo05jMrzmJWMbvvPj3ehpUFLiTOs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4577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426993" cy="28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viscosity?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physical property that describes a materials resistance to flow</a:t>
            </a:r>
            <a:endParaRPr lang="en-US" dirty="0"/>
          </a:p>
        </p:txBody>
      </p:sp>
      <p:pic>
        <p:nvPicPr>
          <p:cNvPr id="4098" name="Picture 2" descr="http://www.reologie.ro/wp-content/uploads/2011/09/viscosi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51284"/>
            <a:ext cx="4038600" cy="32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3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Viscosity is dependent on which chemicals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Viscosity is dependent on many chemicals</a:t>
            </a:r>
          </a:p>
          <a:p>
            <a:r>
              <a:rPr lang="en-US" dirty="0" smtClean="0"/>
              <a:t>The two main chemicals that affect viscosity…</a:t>
            </a:r>
          </a:p>
          <a:p>
            <a:r>
              <a:rPr lang="en-US" dirty="0" smtClean="0"/>
              <a:t>Silica (Silicon and Oxygen)</a:t>
            </a:r>
          </a:p>
          <a:p>
            <a:r>
              <a:rPr lang="en-US" dirty="0" smtClean="0"/>
              <a:t>Iron content</a:t>
            </a:r>
            <a:endParaRPr lang="en-US" dirty="0"/>
          </a:p>
        </p:txBody>
      </p:sp>
      <p:pic>
        <p:nvPicPr>
          <p:cNvPr id="5" name="Content Placeholder 4" descr="http://www.timedomaincvd.com/CVD_Fundamentals/films/films_images/SiO2_prop_1.GIF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5814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0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Lavas and Viscosity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dirty="0"/>
              <a:t>Magma/lava that has a </a:t>
            </a:r>
            <a:r>
              <a:rPr lang="en-US" b="1" u="sng" dirty="0"/>
              <a:t>	</a:t>
            </a:r>
            <a:r>
              <a:rPr lang="en-US" b="1" u="sng" dirty="0" smtClean="0"/>
              <a:t>HIGH		</a:t>
            </a:r>
            <a:r>
              <a:rPr lang="en-US" dirty="0" smtClean="0"/>
              <a:t>viscosity</a:t>
            </a:r>
            <a:r>
              <a:rPr lang="en-US" dirty="0"/>
              <a:t>, moves </a:t>
            </a:r>
            <a:r>
              <a:rPr lang="en-US" u="sng" dirty="0"/>
              <a:t>	</a:t>
            </a:r>
            <a:r>
              <a:rPr lang="en-US" b="1" u="sng" dirty="0" smtClean="0"/>
              <a:t>SLOWLY	</a:t>
            </a:r>
            <a:r>
              <a:rPr lang="en-US" dirty="0" smtClean="0"/>
              <a:t> </a:t>
            </a:r>
            <a:r>
              <a:rPr lang="en-US" dirty="0"/>
              <a:t>and form </a:t>
            </a:r>
            <a:r>
              <a:rPr lang="en-US" u="sng" dirty="0" smtClean="0"/>
              <a:t>	</a:t>
            </a:r>
            <a:r>
              <a:rPr lang="en-US" b="1" u="sng" dirty="0" smtClean="0"/>
              <a:t>EXPLOSIVE </a:t>
            </a:r>
            <a:r>
              <a:rPr lang="en-US" dirty="0" smtClean="0"/>
              <a:t>eruptions</a:t>
            </a:r>
          </a:p>
          <a:p>
            <a:r>
              <a:rPr lang="en-US" b="1" u="sng" dirty="0" smtClean="0"/>
              <a:t>BECAUSE THEY HAVE A HIGH SILICA CONTENT</a:t>
            </a:r>
          </a:p>
          <a:p>
            <a:r>
              <a:rPr lang="en-US" b="1" u="sng" dirty="0" smtClean="0"/>
              <a:t>SILICA IS STICKIER!</a:t>
            </a:r>
            <a:endParaRPr lang="en-US" b="1" u="sng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en-US" dirty="0"/>
              <a:t>Magma/lava that has a </a:t>
            </a:r>
            <a:r>
              <a:rPr lang="en-US" b="1" u="sng" dirty="0"/>
              <a:t>	</a:t>
            </a:r>
            <a:r>
              <a:rPr lang="en-US" b="1" u="sng" dirty="0" smtClean="0"/>
              <a:t>LOW</a:t>
            </a:r>
            <a:r>
              <a:rPr lang="en-US" b="1" u="sng" dirty="0"/>
              <a:t>		</a:t>
            </a:r>
            <a:r>
              <a:rPr lang="en-US" dirty="0"/>
              <a:t>viscosity, moves </a:t>
            </a:r>
            <a:r>
              <a:rPr lang="en-US" u="sng" dirty="0"/>
              <a:t>	</a:t>
            </a:r>
            <a:r>
              <a:rPr lang="en-US" b="1" u="sng" dirty="0" smtClean="0"/>
              <a:t>QUICKLY</a:t>
            </a:r>
            <a:r>
              <a:rPr lang="en-US" b="1" u="sng" dirty="0"/>
              <a:t>	</a:t>
            </a:r>
            <a:r>
              <a:rPr lang="en-US" dirty="0"/>
              <a:t> and form </a:t>
            </a:r>
            <a:r>
              <a:rPr lang="en-US" u="sng" dirty="0"/>
              <a:t>	</a:t>
            </a:r>
            <a:r>
              <a:rPr lang="en-US" b="1" u="sng" dirty="0" smtClean="0"/>
              <a:t>QUIET	 </a:t>
            </a:r>
            <a:r>
              <a:rPr lang="en-US" dirty="0" smtClean="0"/>
              <a:t>eruptions</a:t>
            </a:r>
            <a:endParaRPr lang="en-US" dirty="0"/>
          </a:p>
          <a:p>
            <a:r>
              <a:rPr lang="en-US" b="1" u="sng" dirty="0"/>
              <a:t>BECAUSE THEY HAVE A HIGH </a:t>
            </a:r>
            <a:r>
              <a:rPr lang="en-US" b="1" u="sng" dirty="0" smtClean="0"/>
              <a:t>IRON </a:t>
            </a:r>
            <a:r>
              <a:rPr lang="en-US" b="1" u="sng" dirty="0"/>
              <a:t>CONTENT</a:t>
            </a:r>
          </a:p>
          <a:p>
            <a:r>
              <a:rPr lang="en-US" b="1" u="sng" dirty="0" smtClean="0"/>
              <a:t>IRON IS RUNNY!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418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2" descr="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2514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59" name="Picture 3" descr="hawai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60" name="Picture 4" descr="volcano-mag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61" name="Rectangle 5"/>
          <p:cNvSpPr>
            <a:spLocks noGrp="1" noChangeArrowheads="1"/>
          </p:cNvSpPr>
          <p:nvPr>
            <p:ph type="title"/>
          </p:nvPr>
        </p:nvSpPr>
        <p:spPr>
          <a:xfrm>
            <a:off x="-990600" y="0"/>
            <a:ext cx="922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smtClean="0"/>
              <a:t>                           </a:t>
            </a:r>
            <a:r>
              <a:rPr lang="en-US" altLang="en-US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Magma Composition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FF99"/>
                </a:solidFill>
              </a:rPr>
              <a:t>	</a:t>
            </a:r>
          </a:p>
        </p:txBody>
      </p:sp>
      <p:pic>
        <p:nvPicPr>
          <p:cNvPr id="454663" name="Picture 7" descr="volcanic_science_expe_a_s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64" name="Picture 8" descr="granitic"/>
          <p:cNvPicPr>
            <a:picLocks noChangeAspect="1" noChangeArrowheads="1"/>
          </p:cNvPicPr>
          <p:nvPr/>
        </p:nvPicPr>
        <p:blipFill>
          <a:blip r:embed="rId6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2724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152400" y="1447800"/>
            <a:ext cx="4267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3200" dirty="0" err="1"/>
              <a:t>Rhyolitic</a:t>
            </a:r>
            <a:r>
              <a:rPr lang="en-US" altLang="en-US" sz="3200" dirty="0"/>
              <a:t> Felsic </a:t>
            </a:r>
            <a:r>
              <a:rPr lang="en-US" altLang="en-US" sz="3200" dirty="0" smtClean="0"/>
              <a:t>magma </a:t>
            </a:r>
          </a:p>
          <a:p>
            <a:pPr>
              <a:buFontTx/>
              <a:buChar char="•"/>
              <a:defRPr/>
            </a:pPr>
            <a:r>
              <a:rPr lang="en-US" altLang="en-US" sz="3200" dirty="0" smtClean="0"/>
              <a:t>high </a:t>
            </a:r>
            <a:r>
              <a:rPr lang="en-US" altLang="en-US" sz="3200" dirty="0"/>
              <a:t>in </a:t>
            </a:r>
            <a:r>
              <a:rPr lang="en-US" altLang="en-US" sz="3200" dirty="0" smtClean="0"/>
              <a:t>silica</a:t>
            </a:r>
          </a:p>
          <a:p>
            <a:pPr>
              <a:buFontTx/>
              <a:buChar char="•"/>
              <a:defRPr/>
            </a:pPr>
            <a:r>
              <a:rPr lang="en-US" altLang="en-US" sz="3200" dirty="0" smtClean="0"/>
              <a:t>has </a:t>
            </a:r>
            <a:r>
              <a:rPr lang="en-US" altLang="en-US" sz="3200" dirty="0"/>
              <a:t>a high viscosity (thick) </a:t>
            </a:r>
            <a:endParaRPr lang="en-US" altLang="en-US" sz="3200" dirty="0" smtClean="0"/>
          </a:p>
          <a:p>
            <a:pPr>
              <a:buFontTx/>
              <a:buChar char="•"/>
              <a:defRPr/>
            </a:pPr>
            <a:r>
              <a:rPr lang="en-US" altLang="en-US" sz="3200" dirty="0" smtClean="0"/>
              <a:t>traps </a:t>
            </a:r>
            <a:r>
              <a:rPr lang="en-US" altLang="en-US" sz="3200" dirty="0"/>
              <a:t>gases </a:t>
            </a:r>
            <a:endParaRPr lang="en-US" altLang="en-US" sz="3200" dirty="0"/>
          </a:p>
          <a:p>
            <a:pPr>
              <a:buFontTx/>
              <a:buChar char="•"/>
              <a:defRPr/>
            </a:pPr>
            <a:r>
              <a:rPr lang="en-US" altLang="en-US" sz="3200" dirty="0" smtClean="0"/>
              <a:t>producing </a:t>
            </a:r>
            <a:r>
              <a:rPr lang="en-US" altLang="en-US" sz="3200" dirty="0"/>
              <a:t>violent explosive eruptions</a:t>
            </a:r>
          </a:p>
          <a:p>
            <a:pPr>
              <a:defRPr/>
            </a:pPr>
            <a:endParaRPr lang="en-US" altLang="en-US" sz="2800" dirty="0">
              <a:solidFill>
                <a:srgbClr val="FFFF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</p:txBody>
      </p:sp>
      <p:pic>
        <p:nvPicPr>
          <p:cNvPr id="454666" name="Picture 10" descr="volcano_eruption_sx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914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67" name="Picture 11" descr="han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513">
            <a:off x="4267200" y="1600200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68" name="Picture 12" descr="han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159">
            <a:off x="4114800" y="4495800"/>
            <a:ext cx="1447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69" name="Rectangle 13"/>
          <p:cNvSpPr>
            <a:spLocks noChangeArrowheads="1"/>
          </p:cNvSpPr>
          <p:nvPr/>
        </p:nvSpPr>
        <p:spPr bwMode="auto">
          <a:xfrm>
            <a:off x="4038600" y="838200"/>
            <a:ext cx="5105400" cy="4984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Tahoma Small Cap" pitchFamily="34" charset="0"/>
              </a:rPr>
              <a:t>Rhyolitic Magma = Explosive Eruptions</a:t>
            </a:r>
          </a:p>
        </p:txBody>
      </p:sp>
      <p:sp>
        <p:nvSpPr>
          <p:cNvPr id="454670" name="Rectangle 14"/>
          <p:cNvSpPr>
            <a:spLocks noChangeArrowheads="1"/>
          </p:cNvSpPr>
          <p:nvPr/>
        </p:nvSpPr>
        <p:spPr bwMode="auto">
          <a:xfrm>
            <a:off x="3886200" y="3886200"/>
            <a:ext cx="5257800" cy="457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 Small Cap" pitchFamily="34" charset="0"/>
              </a:rPr>
              <a:t>Basaltic Magma = Non-Explosive Eruptions</a:t>
            </a:r>
          </a:p>
        </p:txBody>
      </p:sp>
    </p:spTree>
    <p:extLst>
      <p:ext uri="{BB962C8B-B14F-4D97-AF65-F5344CB8AC3E}">
        <p14:creationId xmlns:p14="http://schemas.microsoft.com/office/powerpoint/2010/main" val="56776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4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4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4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4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4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5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5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5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54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54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54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54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54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231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Daily Routine</vt:lpstr>
      <vt:lpstr>Bell Work</vt:lpstr>
      <vt:lpstr>Lava Properties</vt:lpstr>
      <vt:lpstr>What gases are in lava</vt:lpstr>
      <vt:lpstr>What is the Gas Relationships of Lava</vt:lpstr>
      <vt:lpstr>What is viscosity?</vt:lpstr>
      <vt:lpstr>Viscosity is dependent on which chemicals?</vt:lpstr>
      <vt:lpstr>Lavas and Viscosity</vt:lpstr>
      <vt:lpstr>                           Magma Composition</vt:lpstr>
      <vt:lpstr>                           Magma Composition</vt:lpstr>
    </vt:vector>
  </TitlesOfParts>
  <Company>RJUHSD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Hamilton, Grant</dc:creator>
  <cp:lastModifiedBy>Hamilton, Grant</cp:lastModifiedBy>
  <cp:revision>4</cp:revision>
  <dcterms:created xsi:type="dcterms:W3CDTF">2014-09-23T14:21:08Z</dcterms:created>
  <dcterms:modified xsi:type="dcterms:W3CDTF">2014-09-23T19:37:21Z</dcterms:modified>
</cp:coreProperties>
</file>