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E337DF-BFE0-4B75-A1A2-CC1AAAB6206A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9682BB-D573-46CF-8703-EB56C7D33B3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iddleschoolchemistry.com/multimedia/chapter1/lesson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Molecules in Motion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838200"/>
            <a:ext cx="16213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IAN page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be able to explain, on a molecular level, that heating and cooling affects molecular motion. 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CONCEPTS:  </a:t>
            </a:r>
            <a:r>
              <a:rPr lang="en-US" sz="2800" dirty="0" smtClean="0">
                <a:solidFill>
                  <a:srgbClr val="FF0000"/>
                </a:solidFill>
              </a:rPr>
              <a:t>we will come back to these after you do the activity.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4414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Question to Investigate: 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276600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 speed of water molecules different in hot and cold water?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362200"/>
            <a:ext cx="20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On BINDER page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in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through the activity called “Molecules in Motion” through Procedure steps 1 and 2. 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Should we use the same amount of hot and cold water in the experiment?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we use the same type of cup for the hot and cold water?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we use the same number of drops of food coloring in each cup?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Should we put the coloring in at the same time?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6248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Do the activity.  (15 minutes)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ANIMATION OF WATER MOLECULES BEING HEATED AND COOLED (IAN)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2692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During the playing of the animation, begin your drawings in your </a:t>
            </a:r>
            <a:r>
              <a:rPr lang="en-US" sz="3600" u="sng" dirty="0" smtClean="0">
                <a:solidFill>
                  <a:srgbClr val="FF0000"/>
                </a:solidFill>
              </a:rPr>
              <a:t>interactive notebook.  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6248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Animation of Water Heating and Cooling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733800"/>
            <a:ext cx="59245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Heating a liquid </a:t>
            </a:r>
            <a:r>
              <a:rPr lang="en-US" sz="2800" dirty="0" smtClean="0">
                <a:solidFill>
                  <a:srgbClr val="FF0000"/>
                </a:solidFill>
              </a:rPr>
              <a:t>increases</a:t>
            </a:r>
            <a:r>
              <a:rPr lang="en-US" sz="2800" dirty="0" smtClean="0"/>
              <a:t> the speed of the molecules.  </a:t>
            </a:r>
          </a:p>
          <a:p>
            <a:r>
              <a:rPr lang="en-US" sz="2800" dirty="0" smtClean="0"/>
              <a:t>An </a:t>
            </a:r>
            <a:r>
              <a:rPr lang="en-US" sz="2800" dirty="0" smtClean="0">
                <a:solidFill>
                  <a:srgbClr val="FF0000"/>
                </a:solidFill>
              </a:rPr>
              <a:t>increase in the speed </a:t>
            </a:r>
            <a:r>
              <a:rPr lang="en-US" sz="2800" dirty="0" smtClean="0"/>
              <a:t>of the molecules competes with the attraction between molecules and causes molecules to </a:t>
            </a:r>
            <a:r>
              <a:rPr lang="en-US" sz="2800" dirty="0" smtClean="0">
                <a:solidFill>
                  <a:srgbClr val="FF0000"/>
                </a:solidFill>
              </a:rPr>
              <a:t>move a little further apart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Cooling a liquid </a:t>
            </a:r>
            <a:r>
              <a:rPr lang="en-US" sz="2800" dirty="0" smtClean="0">
                <a:solidFill>
                  <a:srgbClr val="FF0000"/>
                </a:solidFill>
              </a:rPr>
              <a:t>decreases</a:t>
            </a:r>
            <a:r>
              <a:rPr lang="en-US" sz="2800" dirty="0" smtClean="0"/>
              <a:t> the speed of the molecules.    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decrease in the speed </a:t>
            </a:r>
            <a:r>
              <a:rPr lang="en-US" sz="2800" dirty="0" smtClean="0"/>
              <a:t>of the molecules allows </a:t>
            </a:r>
            <a:r>
              <a:rPr lang="en-US" sz="2800" dirty="0" smtClean="0">
                <a:solidFill>
                  <a:srgbClr val="FF0000"/>
                </a:solidFill>
              </a:rPr>
              <a:t>attractions between molecules </a:t>
            </a:r>
            <a:r>
              <a:rPr lang="en-US" sz="2800" dirty="0" smtClean="0"/>
              <a:t>to bring them </a:t>
            </a:r>
            <a:r>
              <a:rPr lang="en-US" sz="2800" dirty="0" smtClean="0">
                <a:solidFill>
                  <a:srgbClr val="FF0000"/>
                </a:solidFill>
              </a:rPr>
              <a:t>a little closer together.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457200"/>
            <a:ext cx="1706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IAN PAGE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246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Molecules in Motion</vt:lpstr>
      <vt:lpstr>Objective:</vt:lpstr>
      <vt:lpstr>KEY CONCEPTS:  we will come back to these after you do the activity.  </vt:lpstr>
      <vt:lpstr>Molecules in Motion</vt:lpstr>
      <vt:lpstr>ANIMATION OF WATER MOLECULES BEING HEATED AND COOLED (IAN)</vt:lpstr>
      <vt:lpstr>KEY CONCEPTS:  </vt:lpstr>
    </vt:vector>
  </TitlesOfParts>
  <Company>WCRMS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 in Motion</dc:title>
  <dc:creator>ghamilton</dc:creator>
  <cp:lastModifiedBy>ghamilton</cp:lastModifiedBy>
  <cp:revision>1</cp:revision>
  <dcterms:created xsi:type="dcterms:W3CDTF">2016-08-12T17:36:28Z</dcterms:created>
  <dcterms:modified xsi:type="dcterms:W3CDTF">2016-08-12T17:37:05Z</dcterms:modified>
</cp:coreProperties>
</file>