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9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7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4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2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0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3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1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3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0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F0576-E849-4900-BB76-C9A36727EB3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2E54-7E41-49CB-BF9B-DE35F1D4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1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0608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Homozygous Recessive vs. Heterozygous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Genotypes: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Genotypic Ratio: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Phenotypic Ratio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3585283"/>
              </p:ext>
            </p:extLst>
          </p:nvPr>
        </p:nvGraphicFramePr>
        <p:xfrm>
          <a:off x="4648200" y="1905000"/>
          <a:ext cx="4383405" cy="41910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1810"/>
                <a:gridCol w="2171595"/>
              </a:tblGrid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8" name="Freeform 67"/>
          <p:cNvSpPr/>
          <p:nvPr/>
        </p:nvSpPr>
        <p:spPr>
          <a:xfrm>
            <a:off x="4134445" y="2634258"/>
            <a:ext cx="35720" cy="392907"/>
          </a:xfrm>
          <a:custGeom>
            <a:avLst/>
            <a:gdLst/>
            <a:ahLst/>
            <a:cxnLst/>
            <a:rect l="0" t="0" r="0" b="0"/>
            <a:pathLst>
              <a:path w="35720" h="392907">
                <a:moveTo>
                  <a:pt x="893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9297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60734"/>
                </a:lnTo>
                <a:lnTo>
                  <a:pt x="26789" y="187523"/>
                </a:lnTo>
                <a:lnTo>
                  <a:pt x="26789" y="205382"/>
                </a:lnTo>
                <a:lnTo>
                  <a:pt x="26789" y="232171"/>
                </a:lnTo>
                <a:lnTo>
                  <a:pt x="26789" y="258960"/>
                </a:lnTo>
                <a:lnTo>
                  <a:pt x="26789" y="285749"/>
                </a:lnTo>
                <a:lnTo>
                  <a:pt x="26789" y="312538"/>
                </a:lnTo>
                <a:lnTo>
                  <a:pt x="35719" y="330398"/>
                </a:lnTo>
                <a:lnTo>
                  <a:pt x="26789" y="348257"/>
                </a:lnTo>
                <a:lnTo>
                  <a:pt x="26789" y="366117"/>
                </a:lnTo>
                <a:lnTo>
                  <a:pt x="26789" y="375046"/>
                </a:lnTo>
                <a:lnTo>
                  <a:pt x="26789" y="383976"/>
                </a:lnTo>
                <a:lnTo>
                  <a:pt x="26789" y="383976"/>
                </a:lnTo>
                <a:lnTo>
                  <a:pt x="35719" y="392906"/>
                </a:lnTo>
                <a:lnTo>
                  <a:pt x="35719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134445" y="2607469"/>
            <a:ext cx="232173" cy="17860"/>
          </a:xfrm>
          <a:custGeom>
            <a:avLst/>
            <a:gdLst/>
            <a:ahLst/>
            <a:cxnLst/>
            <a:rect l="0" t="0" r="0" b="0"/>
            <a:pathLst>
              <a:path w="232173" h="17860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17859"/>
                </a:lnTo>
                <a:lnTo>
                  <a:pt x="107157" y="17859"/>
                </a:lnTo>
                <a:lnTo>
                  <a:pt x="133946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87524" y="0"/>
                </a:lnTo>
                <a:lnTo>
                  <a:pt x="205383" y="0"/>
                </a:lnTo>
                <a:lnTo>
                  <a:pt x="214313" y="8929"/>
                </a:lnTo>
                <a:lnTo>
                  <a:pt x="232172" y="8929"/>
                </a:lnTo>
                <a:lnTo>
                  <a:pt x="232172" y="8929"/>
                </a:lnTo>
                <a:lnTo>
                  <a:pt x="232172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161234" y="2786063"/>
            <a:ext cx="178595" cy="26789"/>
          </a:xfrm>
          <a:custGeom>
            <a:avLst/>
            <a:gdLst/>
            <a:ahLst/>
            <a:cxnLst/>
            <a:rect l="0" t="0" r="0" b="0"/>
            <a:pathLst>
              <a:path w="178595" h="26789">
                <a:moveTo>
                  <a:pt x="17860" y="26788"/>
                </a:moveTo>
                <a:lnTo>
                  <a:pt x="17860" y="26788"/>
                </a:lnTo>
                <a:lnTo>
                  <a:pt x="8930" y="26788"/>
                </a:lnTo>
                <a:lnTo>
                  <a:pt x="8930" y="26788"/>
                </a:lnTo>
                <a:lnTo>
                  <a:pt x="8930" y="26788"/>
                </a:lnTo>
                <a:lnTo>
                  <a:pt x="0" y="26788"/>
                </a:lnTo>
                <a:lnTo>
                  <a:pt x="0" y="26788"/>
                </a:lnTo>
                <a:lnTo>
                  <a:pt x="8930" y="26788"/>
                </a:lnTo>
                <a:lnTo>
                  <a:pt x="8930" y="26788"/>
                </a:lnTo>
                <a:lnTo>
                  <a:pt x="17860" y="26788"/>
                </a:lnTo>
                <a:lnTo>
                  <a:pt x="26789" y="26788"/>
                </a:lnTo>
                <a:lnTo>
                  <a:pt x="35719" y="17858"/>
                </a:lnTo>
                <a:lnTo>
                  <a:pt x="44649" y="17858"/>
                </a:lnTo>
                <a:lnTo>
                  <a:pt x="62508" y="8929"/>
                </a:lnTo>
                <a:lnTo>
                  <a:pt x="80368" y="8929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170164" y="3009304"/>
            <a:ext cx="214314" cy="17861"/>
          </a:xfrm>
          <a:custGeom>
            <a:avLst/>
            <a:gdLst/>
            <a:ahLst/>
            <a:cxnLst/>
            <a:rect l="0" t="0" r="0" b="0"/>
            <a:pathLst>
              <a:path w="214314" h="1786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196453" y="8930"/>
                </a:lnTo>
                <a:lnTo>
                  <a:pt x="205383" y="8930"/>
                </a:lnTo>
                <a:lnTo>
                  <a:pt x="214313" y="8930"/>
                </a:lnTo>
                <a:lnTo>
                  <a:pt x="214313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259461" y="4616648"/>
            <a:ext cx="232173" cy="276822"/>
          </a:xfrm>
          <a:custGeom>
            <a:avLst/>
            <a:gdLst/>
            <a:ahLst/>
            <a:cxnLst/>
            <a:rect l="0" t="0" r="0" b="0"/>
            <a:pathLst>
              <a:path w="232173" h="276822">
                <a:moveTo>
                  <a:pt x="53578" y="125016"/>
                </a:moveTo>
                <a:lnTo>
                  <a:pt x="62508" y="125016"/>
                </a:lnTo>
                <a:lnTo>
                  <a:pt x="62508" y="125016"/>
                </a:lnTo>
                <a:lnTo>
                  <a:pt x="71437" y="125016"/>
                </a:lnTo>
                <a:lnTo>
                  <a:pt x="71437" y="116086"/>
                </a:lnTo>
                <a:lnTo>
                  <a:pt x="80367" y="107156"/>
                </a:lnTo>
                <a:lnTo>
                  <a:pt x="89297" y="98227"/>
                </a:lnTo>
                <a:lnTo>
                  <a:pt x="89297" y="89297"/>
                </a:lnTo>
                <a:lnTo>
                  <a:pt x="98227" y="71438"/>
                </a:lnTo>
                <a:lnTo>
                  <a:pt x="98227" y="62508"/>
                </a:lnTo>
                <a:lnTo>
                  <a:pt x="98227" y="53578"/>
                </a:lnTo>
                <a:lnTo>
                  <a:pt x="98227" y="44648"/>
                </a:lnTo>
                <a:lnTo>
                  <a:pt x="98227" y="26789"/>
                </a:lnTo>
                <a:lnTo>
                  <a:pt x="98227" y="17859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17859" y="187523"/>
                </a:lnTo>
                <a:lnTo>
                  <a:pt x="26789" y="196453"/>
                </a:lnTo>
                <a:lnTo>
                  <a:pt x="35719" y="205383"/>
                </a:lnTo>
                <a:lnTo>
                  <a:pt x="53578" y="223242"/>
                </a:lnTo>
                <a:lnTo>
                  <a:pt x="71437" y="232172"/>
                </a:lnTo>
                <a:lnTo>
                  <a:pt x="89297" y="241102"/>
                </a:lnTo>
                <a:lnTo>
                  <a:pt x="116086" y="250031"/>
                </a:lnTo>
                <a:lnTo>
                  <a:pt x="142875" y="250031"/>
                </a:lnTo>
                <a:lnTo>
                  <a:pt x="160734" y="258961"/>
                </a:lnTo>
                <a:lnTo>
                  <a:pt x="187523" y="267891"/>
                </a:lnTo>
                <a:lnTo>
                  <a:pt x="205383" y="267891"/>
                </a:lnTo>
                <a:lnTo>
                  <a:pt x="223242" y="267891"/>
                </a:lnTo>
                <a:lnTo>
                  <a:pt x="232172" y="276821"/>
                </a:lnTo>
                <a:lnTo>
                  <a:pt x="232172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572125" y="1535906"/>
            <a:ext cx="187524" cy="214314"/>
          </a:xfrm>
          <a:custGeom>
            <a:avLst/>
            <a:gdLst/>
            <a:ahLst/>
            <a:cxnLst/>
            <a:rect l="0" t="0" r="0" b="0"/>
            <a:pathLst>
              <a:path w="187524" h="214314">
                <a:moveTo>
                  <a:pt x="53578" y="44648"/>
                </a:move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53578"/>
                </a:lnTo>
                <a:lnTo>
                  <a:pt x="53578" y="53578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71438"/>
                </a:lnTo>
                <a:lnTo>
                  <a:pt x="71438" y="71438"/>
                </a:lnTo>
                <a:lnTo>
                  <a:pt x="71438" y="71438"/>
                </a:lnTo>
                <a:lnTo>
                  <a:pt x="80367" y="71438"/>
                </a:lnTo>
                <a:lnTo>
                  <a:pt x="89297" y="71438"/>
                </a:lnTo>
                <a:lnTo>
                  <a:pt x="98227" y="71438"/>
                </a:lnTo>
                <a:lnTo>
                  <a:pt x="107156" y="71438"/>
                </a:lnTo>
                <a:lnTo>
                  <a:pt x="125016" y="71438"/>
                </a:lnTo>
                <a:lnTo>
                  <a:pt x="133945" y="71438"/>
                </a:lnTo>
                <a:lnTo>
                  <a:pt x="142875" y="62508"/>
                </a:lnTo>
                <a:lnTo>
                  <a:pt x="151805" y="53578"/>
                </a:lnTo>
                <a:lnTo>
                  <a:pt x="160734" y="44648"/>
                </a:lnTo>
                <a:lnTo>
                  <a:pt x="169664" y="44648"/>
                </a:lnTo>
                <a:lnTo>
                  <a:pt x="178594" y="35719"/>
                </a:lnTo>
                <a:lnTo>
                  <a:pt x="178594" y="26789"/>
                </a:lnTo>
                <a:lnTo>
                  <a:pt x="187523" y="26789"/>
                </a:lnTo>
                <a:lnTo>
                  <a:pt x="178594" y="17859"/>
                </a:lnTo>
                <a:lnTo>
                  <a:pt x="178594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71438" y="17859"/>
                </a:lnTo>
                <a:lnTo>
                  <a:pt x="53578" y="35719"/>
                </a:lnTo>
                <a:lnTo>
                  <a:pt x="44648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8930" y="98227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78594"/>
                </a:lnTo>
                <a:lnTo>
                  <a:pt x="17859" y="187523"/>
                </a:lnTo>
                <a:lnTo>
                  <a:pt x="26789" y="196453"/>
                </a:lnTo>
                <a:lnTo>
                  <a:pt x="35719" y="205383"/>
                </a:lnTo>
                <a:lnTo>
                  <a:pt x="53578" y="205383"/>
                </a:lnTo>
                <a:lnTo>
                  <a:pt x="71438" y="214313"/>
                </a:lnTo>
                <a:lnTo>
                  <a:pt x="98227" y="214313"/>
                </a:lnTo>
                <a:lnTo>
                  <a:pt x="116086" y="214313"/>
                </a:lnTo>
                <a:lnTo>
                  <a:pt x="133945" y="205383"/>
                </a:lnTo>
                <a:lnTo>
                  <a:pt x="160734" y="205383"/>
                </a:lnTo>
                <a:lnTo>
                  <a:pt x="178594" y="205383"/>
                </a:lnTo>
                <a:lnTo>
                  <a:pt x="187523" y="196453"/>
                </a:lnTo>
                <a:lnTo>
                  <a:pt x="187523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536656" y="1535906"/>
            <a:ext cx="294681" cy="187524"/>
          </a:xfrm>
          <a:custGeom>
            <a:avLst/>
            <a:gdLst/>
            <a:ahLst/>
            <a:cxnLst/>
            <a:rect l="0" t="0" r="0" b="0"/>
            <a:pathLst>
              <a:path w="294681" h="187524">
                <a:moveTo>
                  <a:pt x="17860" y="116086"/>
                </a:moveTo>
                <a:lnTo>
                  <a:pt x="17860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44649" y="107156"/>
                </a:lnTo>
                <a:lnTo>
                  <a:pt x="53578" y="107156"/>
                </a:lnTo>
                <a:lnTo>
                  <a:pt x="71438" y="98227"/>
                </a:lnTo>
                <a:lnTo>
                  <a:pt x="80367" y="98227"/>
                </a:lnTo>
                <a:lnTo>
                  <a:pt x="98227" y="89297"/>
                </a:lnTo>
                <a:lnTo>
                  <a:pt x="116086" y="80367"/>
                </a:lnTo>
                <a:lnTo>
                  <a:pt x="125016" y="80367"/>
                </a:lnTo>
                <a:lnTo>
                  <a:pt x="133946" y="71438"/>
                </a:lnTo>
                <a:lnTo>
                  <a:pt x="151805" y="62508"/>
                </a:lnTo>
                <a:lnTo>
                  <a:pt x="160735" y="53578"/>
                </a:lnTo>
                <a:lnTo>
                  <a:pt x="160735" y="44648"/>
                </a:lnTo>
                <a:lnTo>
                  <a:pt x="169664" y="44648"/>
                </a:lnTo>
                <a:lnTo>
                  <a:pt x="178594" y="35719"/>
                </a:lnTo>
                <a:lnTo>
                  <a:pt x="178594" y="26789"/>
                </a:lnTo>
                <a:lnTo>
                  <a:pt x="178594" y="17859"/>
                </a:lnTo>
                <a:lnTo>
                  <a:pt x="169664" y="8930"/>
                </a:lnTo>
                <a:lnTo>
                  <a:pt x="169664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8930"/>
                </a:lnTo>
                <a:lnTo>
                  <a:pt x="71438" y="17859"/>
                </a:lnTo>
                <a:lnTo>
                  <a:pt x="53578" y="17859"/>
                </a:lnTo>
                <a:lnTo>
                  <a:pt x="35719" y="35719"/>
                </a:lnTo>
                <a:lnTo>
                  <a:pt x="26789" y="44648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17860" y="125016"/>
                </a:lnTo>
                <a:lnTo>
                  <a:pt x="35719" y="133945"/>
                </a:lnTo>
                <a:lnTo>
                  <a:pt x="53578" y="142875"/>
                </a:lnTo>
                <a:lnTo>
                  <a:pt x="80367" y="151805"/>
                </a:lnTo>
                <a:lnTo>
                  <a:pt x="107157" y="160734"/>
                </a:lnTo>
                <a:lnTo>
                  <a:pt x="142875" y="169664"/>
                </a:lnTo>
                <a:lnTo>
                  <a:pt x="178594" y="169664"/>
                </a:lnTo>
                <a:lnTo>
                  <a:pt x="205383" y="178594"/>
                </a:lnTo>
                <a:lnTo>
                  <a:pt x="241102" y="187523"/>
                </a:lnTo>
                <a:lnTo>
                  <a:pt x="267891" y="187523"/>
                </a:lnTo>
                <a:lnTo>
                  <a:pt x="285750" y="187523"/>
                </a:lnTo>
                <a:lnTo>
                  <a:pt x="294680" y="187523"/>
                </a:lnTo>
                <a:lnTo>
                  <a:pt x="29468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161359" y="2616398"/>
            <a:ext cx="214314" cy="321470"/>
          </a:xfrm>
          <a:custGeom>
            <a:avLst/>
            <a:gdLst/>
            <a:ahLst/>
            <a:cxnLst/>
            <a:rect l="0" t="0" r="0" b="0"/>
            <a:pathLst>
              <a:path w="214314" h="321470">
                <a:moveTo>
                  <a:pt x="35719" y="80368"/>
                </a:moveTo>
                <a:lnTo>
                  <a:pt x="44649" y="8929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116086"/>
                </a:lnTo>
                <a:lnTo>
                  <a:pt x="35719" y="133946"/>
                </a:lnTo>
                <a:lnTo>
                  <a:pt x="44649" y="151805"/>
                </a:lnTo>
                <a:lnTo>
                  <a:pt x="44649" y="169665"/>
                </a:lnTo>
                <a:lnTo>
                  <a:pt x="35719" y="187523"/>
                </a:lnTo>
                <a:lnTo>
                  <a:pt x="35719" y="214313"/>
                </a:lnTo>
                <a:lnTo>
                  <a:pt x="35719" y="232172"/>
                </a:lnTo>
                <a:lnTo>
                  <a:pt x="35719" y="250031"/>
                </a:lnTo>
                <a:lnTo>
                  <a:pt x="26789" y="276820"/>
                </a:lnTo>
                <a:lnTo>
                  <a:pt x="26789" y="294680"/>
                </a:lnTo>
                <a:lnTo>
                  <a:pt x="17860" y="303609"/>
                </a:lnTo>
                <a:lnTo>
                  <a:pt x="17860" y="321469"/>
                </a:lnTo>
                <a:lnTo>
                  <a:pt x="17860" y="321469"/>
                </a:lnTo>
                <a:lnTo>
                  <a:pt x="17860" y="321469"/>
                </a:lnTo>
                <a:lnTo>
                  <a:pt x="17860" y="321469"/>
                </a:lnTo>
                <a:lnTo>
                  <a:pt x="17860" y="321469"/>
                </a:lnTo>
                <a:lnTo>
                  <a:pt x="17860" y="321469"/>
                </a:lnTo>
                <a:lnTo>
                  <a:pt x="26789" y="312539"/>
                </a:lnTo>
                <a:lnTo>
                  <a:pt x="26789" y="303609"/>
                </a:lnTo>
                <a:lnTo>
                  <a:pt x="26789" y="294680"/>
                </a:lnTo>
                <a:lnTo>
                  <a:pt x="35719" y="285750"/>
                </a:lnTo>
                <a:lnTo>
                  <a:pt x="35719" y="267891"/>
                </a:lnTo>
                <a:lnTo>
                  <a:pt x="35719" y="250031"/>
                </a:lnTo>
                <a:lnTo>
                  <a:pt x="35719" y="232172"/>
                </a:lnTo>
                <a:lnTo>
                  <a:pt x="35719" y="214313"/>
                </a:lnTo>
                <a:lnTo>
                  <a:pt x="35719" y="196453"/>
                </a:lnTo>
                <a:lnTo>
                  <a:pt x="35719" y="169665"/>
                </a:lnTo>
                <a:lnTo>
                  <a:pt x="26789" y="151805"/>
                </a:lnTo>
                <a:lnTo>
                  <a:pt x="26789" y="133946"/>
                </a:lnTo>
                <a:lnTo>
                  <a:pt x="26789" y="116086"/>
                </a:lnTo>
                <a:lnTo>
                  <a:pt x="26789" y="98227"/>
                </a:lnTo>
                <a:lnTo>
                  <a:pt x="17860" y="80368"/>
                </a:lnTo>
                <a:lnTo>
                  <a:pt x="17860" y="71438"/>
                </a:lnTo>
                <a:lnTo>
                  <a:pt x="17860" y="53579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2679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62508" y="17860"/>
                </a:lnTo>
                <a:lnTo>
                  <a:pt x="80368" y="1786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69664" y="0"/>
                </a:lnTo>
                <a:lnTo>
                  <a:pt x="187524" y="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179219" y="2768203"/>
            <a:ext cx="151805" cy="17861"/>
          </a:xfrm>
          <a:custGeom>
            <a:avLst/>
            <a:gdLst/>
            <a:ahLst/>
            <a:cxnLst/>
            <a:rect l="0" t="0" r="0" b="0"/>
            <a:pathLst>
              <a:path w="151805" h="17861">
                <a:moveTo>
                  <a:pt x="0" y="17860"/>
                </a:move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188148" y="2937867"/>
            <a:ext cx="187525" cy="8930"/>
          </a:xfrm>
          <a:custGeom>
            <a:avLst/>
            <a:gdLst/>
            <a:ahLst/>
            <a:cxnLst/>
            <a:rect l="0" t="0" r="0" b="0"/>
            <a:pathLst>
              <a:path w="187525" h="893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44649" y="8929"/>
                </a:lnTo>
                <a:lnTo>
                  <a:pt x="62508" y="8929"/>
                </a:lnTo>
                <a:lnTo>
                  <a:pt x="80368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33946" y="0"/>
                </a:lnTo>
                <a:lnTo>
                  <a:pt x="151805" y="0"/>
                </a:lnTo>
                <a:lnTo>
                  <a:pt x="169665" y="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125891" y="2571750"/>
            <a:ext cx="53579" cy="285751"/>
          </a:xfrm>
          <a:custGeom>
            <a:avLst/>
            <a:gdLst/>
            <a:ahLst/>
            <a:cxnLst/>
            <a:rect l="0" t="0" r="0" b="0"/>
            <a:pathLst>
              <a:path w="53579" h="285751">
                <a:moveTo>
                  <a:pt x="53578" y="0"/>
                </a:move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35719"/>
                </a:lnTo>
                <a:lnTo>
                  <a:pt x="53578" y="53578"/>
                </a:lnTo>
                <a:lnTo>
                  <a:pt x="53578" y="71438"/>
                </a:lnTo>
                <a:lnTo>
                  <a:pt x="53578" y="89297"/>
                </a:lnTo>
                <a:lnTo>
                  <a:pt x="44648" y="116086"/>
                </a:lnTo>
                <a:lnTo>
                  <a:pt x="44648" y="133945"/>
                </a:lnTo>
                <a:lnTo>
                  <a:pt x="35718" y="160734"/>
                </a:lnTo>
                <a:lnTo>
                  <a:pt x="35718" y="178594"/>
                </a:lnTo>
                <a:lnTo>
                  <a:pt x="26789" y="205383"/>
                </a:lnTo>
                <a:lnTo>
                  <a:pt x="26789" y="223242"/>
                </a:lnTo>
                <a:lnTo>
                  <a:pt x="17859" y="241101"/>
                </a:lnTo>
                <a:lnTo>
                  <a:pt x="17859" y="258961"/>
                </a:lnTo>
                <a:lnTo>
                  <a:pt x="8929" y="267890"/>
                </a:lnTo>
                <a:lnTo>
                  <a:pt x="8929" y="276820"/>
                </a:lnTo>
                <a:lnTo>
                  <a:pt x="8929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161609" y="2536031"/>
            <a:ext cx="214314" cy="35720"/>
          </a:xfrm>
          <a:custGeom>
            <a:avLst/>
            <a:gdLst/>
            <a:ahLst/>
            <a:cxnLst/>
            <a:rect l="0" t="0" r="0" b="0"/>
            <a:pathLst>
              <a:path w="214314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9" y="8930"/>
                </a:lnTo>
                <a:lnTo>
                  <a:pt x="7143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96454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161609" y="2678906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8930" y="17860"/>
                </a:moveTo>
                <a:lnTo>
                  <a:pt x="893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9" y="8930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108031" y="2866429"/>
            <a:ext cx="258962" cy="26790"/>
          </a:xfrm>
          <a:custGeom>
            <a:avLst/>
            <a:gdLst/>
            <a:ahLst/>
            <a:cxnLst/>
            <a:rect l="0" t="0" r="0" b="0"/>
            <a:pathLst>
              <a:path w="258962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7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78594" y="17860"/>
                </a:lnTo>
                <a:lnTo>
                  <a:pt x="196453" y="17860"/>
                </a:lnTo>
                <a:lnTo>
                  <a:pt x="214313" y="17860"/>
                </a:lnTo>
                <a:lnTo>
                  <a:pt x="232172" y="26789"/>
                </a:lnTo>
                <a:lnTo>
                  <a:pt x="250032" y="26789"/>
                </a:lnTo>
                <a:lnTo>
                  <a:pt x="258961" y="26789"/>
                </a:lnTo>
                <a:lnTo>
                  <a:pt x="258961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089922" y="4741664"/>
            <a:ext cx="214313" cy="187525"/>
          </a:xfrm>
          <a:custGeom>
            <a:avLst/>
            <a:gdLst/>
            <a:ahLst/>
            <a:cxnLst/>
            <a:rect l="0" t="0" r="0" b="0"/>
            <a:pathLst>
              <a:path w="214313" h="187525">
                <a:moveTo>
                  <a:pt x="8930" y="98226"/>
                </a:moveTo>
                <a:lnTo>
                  <a:pt x="17859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8" y="98226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7" y="80367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6" y="62507"/>
                </a:lnTo>
                <a:lnTo>
                  <a:pt x="107156" y="62507"/>
                </a:lnTo>
                <a:lnTo>
                  <a:pt x="116086" y="53578"/>
                </a:lnTo>
                <a:lnTo>
                  <a:pt x="125016" y="44648"/>
                </a:lnTo>
                <a:lnTo>
                  <a:pt x="125016" y="35718"/>
                </a:lnTo>
                <a:lnTo>
                  <a:pt x="133945" y="26789"/>
                </a:lnTo>
                <a:lnTo>
                  <a:pt x="133945" y="17859"/>
                </a:lnTo>
                <a:lnTo>
                  <a:pt x="133945" y="8929"/>
                </a:lnTo>
                <a:lnTo>
                  <a:pt x="133945" y="8929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29"/>
                </a:lnTo>
                <a:lnTo>
                  <a:pt x="71437" y="17859"/>
                </a:lnTo>
                <a:lnTo>
                  <a:pt x="62508" y="26789"/>
                </a:lnTo>
                <a:lnTo>
                  <a:pt x="44648" y="35718"/>
                </a:lnTo>
                <a:lnTo>
                  <a:pt x="26789" y="44648"/>
                </a:lnTo>
                <a:lnTo>
                  <a:pt x="17859" y="62507"/>
                </a:lnTo>
                <a:lnTo>
                  <a:pt x="893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51805"/>
                </a:lnTo>
                <a:lnTo>
                  <a:pt x="17859" y="160734"/>
                </a:lnTo>
                <a:lnTo>
                  <a:pt x="35719" y="169664"/>
                </a:lnTo>
                <a:lnTo>
                  <a:pt x="44648" y="178594"/>
                </a:lnTo>
                <a:lnTo>
                  <a:pt x="62508" y="178594"/>
                </a:lnTo>
                <a:lnTo>
                  <a:pt x="89297" y="187524"/>
                </a:lnTo>
                <a:lnTo>
                  <a:pt x="107156" y="187524"/>
                </a:lnTo>
                <a:lnTo>
                  <a:pt x="133945" y="187524"/>
                </a:lnTo>
                <a:lnTo>
                  <a:pt x="160734" y="187524"/>
                </a:lnTo>
                <a:lnTo>
                  <a:pt x="187523" y="187524"/>
                </a:lnTo>
                <a:lnTo>
                  <a:pt x="205383" y="187524"/>
                </a:lnTo>
                <a:lnTo>
                  <a:pt x="214312" y="187524"/>
                </a:lnTo>
                <a:lnTo>
                  <a:pt x="214312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983016" y="4768453"/>
            <a:ext cx="169665" cy="267892"/>
          </a:xfrm>
          <a:custGeom>
            <a:avLst/>
            <a:gdLst/>
            <a:ahLst/>
            <a:cxnLst/>
            <a:rect l="0" t="0" r="0" b="0"/>
            <a:pathLst>
              <a:path w="169665" h="267892">
                <a:moveTo>
                  <a:pt x="0" y="80367"/>
                </a:moveTo>
                <a:lnTo>
                  <a:pt x="8929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8" y="80367"/>
                </a:lnTo>
                <a:lnTo>
                  <a:pt x="53578" y="80367"/>
                </a:lnTo>
                <a:lnTo>
                  <a:pt x="62507" y="80367"/>
                </a:lnTo>
                <a:lnTo>
                  <a:pt x="80367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16086" y="71437"/>
                </a:lnTo>
                <a:lnTo>
                  <a:pt x="125015" y="62508"/>
                </a:lnTo>
                <a:lnTo>
                  <a:pt x="142875" y="53578"/>
                </a:lnTo>
                <a:lnTo>
                  <a:pt x="151804" y="53578"/>
                </a:lnTo>
                <a:lnTo>
                  <a:pt x="151804" y="44648"/>
                </a:lnTo>
                <a:lnTo>
                  <a:pt x="151804" y="35718"/>
                </a:lnTo>
                <a:lnTo>
                  <a:pt x="160734" y="26789"/>
                </a:lnTo>
                <a:lnTo>
                  <a:pt x="151804" y="26789"/>
                </a:lnTo>
                <a:lnTo>
                  <a:pt x="151804" y="17859"/>
                </a:lnTo>
                <a:lnTo>
                  <a:pt x="142875" y="8929"/>
                </a:lnTo>
                <a:lnTo>
                  <a:pt x="133945" y="8929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8929"/>
                </a:lnTo>
                <a:lnTo>
                  <a:pt x="53578" y="17859"/>
                </a:lnTo>
                <a:lnTo>
                  <a:pt x="35718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42875"/>
                </a:lnTo>
                <a:lnTo>
                  <a:pt x="17859" y="169664"/>
                </a:lnTo>
                <a:lnTo>
                  <a:pt x="35718" y="187524"/>
                </a:lnTo>
                <a:lnTo>
                  <a:pt x="62507" y="205383"/>
                </a:lnTo>
                <a:lnTo>
                  <a:pt x="80367" y="223242"/>
                </a:lnTo>
                <a:lnTo>
                  <a:pt x="107156" y="232172"/>
                </a:lnTo>
                <a:lnTo>
                  <a:pt x="133945" y="250031"/>
                </a:lnTo>
                <a:lnTo>
                  <a:pt x="151804" y="258961"/>
                </a:lnTo>
                <a:lnTo>
                  <a:pt x="169664" y="267891"/>
                </a:lnTo>
                <a:lnTo>
                  <a:pt x="169664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456039" y="2777133"/>
            <a:ext cx="169665" cy="178594"/>
          </a:xfrm>
          <a:custGeom>
            <a:avLst/>
            <a:gdLst/>
            <a:ahLst/>
            <a:cxnLst/>
            <a:rect l="0" t="0" r="0" b="0"/>
            <a:pathLst>
              <a:path w="169665" h="178594">
                <a:moveTo>
                  <a:pt x="17859" y="89296"/>
                </a:moveTo>
                <a:lnTo>
                  <a:pt x="17859" y="80367"/>
                </a:lnTo>
                <a:lnTo>
                  <a:pt x="17859" y="89296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62508" y="71437"/>
                </a:lnTo>
                <a:lnTo>
                  <a:pt x="71438" y="62507"/>
                </a:lnTo>
                <a:lnTo>
                  <a:pt x="89297" y="62507"/>
                </a:lnTo>
                <a:lnTo>
                  <a:pt x="107156" y="53578"/>
                </a:lnTo>
                <a:lnTo>
                  <a:pt x="125016" y="44648"/>
                </a:lnTo>
                <a:lnTo>
                  <a:pt x="133945" y="35718"/>
                </a:lnTo>
                <a:lnTo>
                  <a:pt x="151805" y="26788"/>
                </a:lnTo>
                <a:lnTo>
                  <a:pt x="160734" y="17859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25016" y="8930"/>
                </a:lnTo>
                <a:lnTo>
                  <a:pt x="98227" y="26788"/>
                </a:lnTo>
                <a:lnTo>
                  <a:pt x="71438" y="35718"/>
                </a:lnTo>
                <a:lnTo>
                  <a:pt x="53578" y="53578"/>
                </a:lnTo>
                <a:lnTo>
                  <a:pt x="26789" y="71437"/>
                </a:lnTo>
                <a:lnTo>
                  <a:pt x="17859" y="89296"/>
                </a:lnTo>
                <a:lnTo>
                  <a:pt x="0" y="98226"/>
                </a:lnTo>
                <a:lnTo>
                  <a:pt x="0" y="116085"/>
                </a:lnTo>
                <a:lnTo>
                  <a:pt x="0" y="133945"/>
                </a:lnTo>
                <a:lnTo>
                  <a:pt x="0" y="142874"/>
                </a:lnTo>
                <a:lnTo>
                  <a:pt x="8930" y="151804"/>
                </a:lnTo>
                <a:lnTo>
                  <a:pt x="17859" y="160734"/>
                </a:lnTo>
                <a:lnTo>
                  <a:pt x="35719" y="169663"/>
                </a:lnTo>
                <a:lnTo>
                  <a:pt x="53578" y="178593"/>
                </a:lnTo>
                <a:lnTo>
                  <a:pt x="71438" y="178593"/>
                </a:lnTo>
                <a:lnTo>
                  <a:pt x="89297" y="178593"/>
                </a:lnTo>
                <a:lnTo>
                  <a:pt x="116086" y="178593"/>
                </a:lnTo>
                <a:lnTo>
                  <a:pt x="142875" y="169663"/>
                </a:lnTo>
                <a:lnTo>
                  <a:pt x="160734" y="169663"/>
                </a:lnTo>
                <a:lnTo>
                  <a:pt x="169664" y="169663"/>
                </a:lnTo>
                <a:lnTo>
                  <a:pt x="169664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438430" y="2723555"/>
            <a:ext cx="187524" cy="160735"/>
          </a:xfrm>
          <a:custGeom>
            <a:avLst/>
            <a:gdLst/>
            <a:ahLst/>
            <a:cxnLst/>
            <a:rect l="0" t="0" r="0" b="0"/>
            <a:pathLst>
              <a:path w="187524" h="160735">
                <a:moveTo>
                  <a:pt x="26789" y="89296"/>
                </a:moveTo>
                <a:lnTo>
                  <a:pt x="26789" y="80366"/>
                </a:lnTo>
                <a:lnTo>
                  <a:pt x="26789" y="80366"/>
                </a:lnTo>
                <a:lnTo>
                  <a:pt x="26789" y="80366"/>
                </a:lnTo>
                <a:lnTo>
                  <a:pt x="35718" y="80366"/>
                </a:lnTo>
                <a:lnTo>
                  <a:pt x="44648" y="80366"/>
                </a:lnTo>
                <a:lnTo>
                  <a:pt x="62508" y="80366"/>
                </a:lnTo>
                <a:lnTo>
                  <a:pt x="71437" y="71437"/>
                </a:lnTo>
                <a:lnTo>
                  <a:pt x="80367" y="62508"/>
                </a:lnTo>
                <a:lnTo>
                  <a:pt x="89297" y="62508"/>
                </a:lnTo>
                <a:lnTo>
                  <a:pt x="98226" y="53578"/>
                </a:lnTo>
                <a:lnTo>
                  <a:pt x="107156" y="44648"/>
                </a:lnTo>
                <a:lnTo>
                  <a:pt x="116086" y="35718"/>
                </a:lnTo>
                <a:lnTo>
                  <a:pt x="125015" y="26789"/>
                </a:lnTo>
                <a:lnTo>
                  <a:pt x="133945" y="1785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8929"/>
                </a:lnTo>
                <a:lnTo>
                  <a:pt x="80367" y="8929"/>
                </a:lnTo>
                <a:lnTo>
                  <a:pt x="62508" y="1785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8929" y="107156"/>
                </a:lnTo>
                <a:lnTo>
                  <a:pt x="26789" y="116085"/>
                </a:lnTo>
                <a:lnTo>
                  <a:pt x="44648" y="125015"/>
                </a:lnTo>
                <a:lnTo>
                  <a:pt x="62508" y="133945"/>
                </a:lnTo>
                <a:lnTo>
                  <a:pt x="98226" y="142874"/>
                </a:lnTo>
                <a:lnTo>
                  <a:pt x="125015" y="142874"/>
                </a:lnTo>
                <a:lnTo>
                  <a:pt x="151804" y="151804"/>
                </a:lnTo>
                <a:lnTo>
                  <a:pt x="178593" y="151804"/>
                </a:lnTo>
                <a:lnTo>
                  <a:pt x="187523" y="160734"/>
                </a:lnTo>
                <a:lnTo>
                  <a:pt x="18752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331023" y="4741664"/>
            <a:ext cx="223244" cy="151806"/>
          </a:xfrm>
          <a:custGeom>
            <a:avLst/>
            <a:gdLst/>
            <a:ahLst/>
            <a:cxnLst/>
            <a:rect l="0" t="0" r="0" b="0"/>
            <a:pathLst>
              <a:path w="223244" h="151806">
                <a:moveTo>
                  <a:pt x="53579" y="89297"/>
                </a:moveTo>
                <a:lnTo>
                  <a:pt x="53579" y="89297"/>
                </a:lnTo>
                <a:lnTo>
                  <a:pt x="53579" y="89297"/>
                </a:lnTo>
                <a:lnTo>
                  <a:pt x="53579" y="89297"/>
                </a:lnTo>
                <a:lnTo>
                  <a:pt x="53579" y="89297"/>
                </a:lnTo>
                <a:lnTo>
                  <a:pt x="53579" y="89297"/>
                </a:lnTo>
                <a:lnTo>
                  <a:pt x="62508" y="80367"/>
                </a:lnTo>
                <a:lnTo>
                  <a:pt x="62508" y="80367"/>
                </a:lnTo>
                <a:lnTo>
                  <a:pt x="71438" y="71437"/>
                </a:lnTo>
                <a:lnTo>
                  <a:pt x="80368" y="71437"/>
                </a:lnTo>
                <a:lnTo>
                  <a:pt x="98227" y="62507"/>
                </a:lnTo>
                <a:lnTo>
                  <a:pt x="107157" y="53578"/>
                </a:lnTo>
                <a:lnTo>
                  <a:pt x="116086" y="44648"/>
                </a:lnTo>
                <a:lnTo>
                  <a:pt x="125016" y="35718"/>
                </a:lnTo>
                <a:lnTo>
                  <a:pt x="125016" y="26789"/>
                </a:lnTo>
                <a:lnTo>
                  <a:pt x="125016" y="17859"/>
                </a:lnTo>
                <a:lnTo>
                  <a:pt x="125016" y="8929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44649" y="26789"/>
                </a:lnTo>
                <a:lnTo>
                  <a:pt x="26790" y="44648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125015"/>
                </a:lnTo>
                <a:lnTo>
                  <a:pt x="26790" y="133945"/>
                </a:lnTo>
                <a:lnTo>
                  <a:pt x="44649" y="133945"/>
                </a:lnTo>
                <a:lnTo>
                  <a:pt x="71438" y="142875"/>
                </a:lnTo>
                <a:lnTo>
                  <a:pt x="89297" y="151805"/>
                </a:lnTo>
                <a:lnTo>
                  <a:pt x="116086" y="151805"/>
                </a:lnTo>
                <a:lnTo>
                  <a:pt x="133946" y="151805"/>
                </a:lnTo>
                <a:lnTo>
                  <a:pt x="169665" y="151805"/>
                </a:lnTo>
                <a:lnTo>
                  <a:pt x="187524" y="151805"/>
                </a:lnTo>
                <a:lnTo>
                  <a:pt x="214313" y="151805"/>
                </a:lnTo>
                <a:lnTo>
                  <a:pt x="223243" y="151805"/>
                </a:lnTo>
                <a:lnTo>
                  <a:pt x="223243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224117" y="4750593"/>
            <a:ext cx="187525" cy="250033"/>
          </a:xfrm>
          <a:custGeom>
            <a:avLst/>
            <a:gdLst/>
            <a:ahLst/>
            <a:cxnLst/>
            <a:rect l="0" t="0" r="0" b="0"/>
            <a:pathLst>
              <a:path w="187525" h="250033">
                <a:moveTo>
                  <a:pt x="0" y="71438"/>
                </a:moveTo>
                <a:lnTo>
                  <a:pt x="8930" y="80368"/>
                </a:lnTo>
                <a:lnTo>
                  <a:pt x="17860" y="80368"/>
                </a:lnTo>
                <a:lnTo>
                  <a:pt x="17860" y="80368"/>
                </a:lnTo>
                <a:lnTo>
                  <a:pt x="26789" y="80368"/>
                </a:lnTo>
                <a:lnTo>
                  <a:pt x="35719" y="71438"/>
                </a:lnTo>
                <a:lnTo>
                  <a:pt x="53578" y="71438"/>
                </a:lnTo>
                <a:lnTo>
                  <a:pt x="62508" y="62508"/>
                </a:lnTo>
                <a:lnTo>
                  <a:pt x="80367" y="62508"/>
                </a:lnTo>
                <a:lnTo>
                  <a:pt x="89297" y="53578"/>
                </a:lnTo>
                <a:lnTo>
                  <a:pt x="98227" y="44649"/>
                </a:lnTo>
                <a:lnTo>
                  <a:pt x="107156" y="4464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25016"/>
                </a:lnTo>
                <a:lnTo>
                  <a:pt x="26789" y="142876"/>
                </a:lnTo>
                <a:lnTo>
                  <a:pt x="44649" y="160735"/>
                </a:lnTo>
                <a:lnTo>
                  <a:pt x="62508" y="178595"/>
                </a:lnTo>
                <a:lnTo>
                  <a:pt x="98227" y="196454"/>
                </a:lnTo>
                <a:lnTo>
                  <a:pt x="125016" y="214313"/>
                </a:lnTo>
                <a:lnTo>
                  <a:pt x="151805" y="232173"/>
                </a:lnTo>
                <a:lnTo>
                  <a:pt x="169664" y="241102"/>
                </a:lnTo>
                <a:lnTo>
                  <a:pt x="187524" y="250032"/>
                </a:lnTo>
                <a:lnTo>
                  <a:pt x="187524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34008" y="1178719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26789" y="80367"/>
                </a:move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44648" y="89297"/>
                </a:lnTo>
                <a:lnTo>
                  <a:pt x="53578" y="80367"/>
                </a:lnTo>
                <a:lnTo>
                  <a:pt x="62508" y="80367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6" y="71437"/>
                </a:lnTo>
                <a:lnTo>
                  <a:pt x="107156" y="6250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16086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6" y="0"/>
                </a:lnTo>
                <a:lnTo>
                  <a:pt x="89297" y="0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4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9" y="178594"/>
                </a:lnTo>
                <a:lnTo>
                  <a:pt x="44648" y="178594"/>
                </a:lnTo>
                <a:lnTo>
                  <a:pt x="53578" y="187523"/>
                </a:lnTo>
                <a:lnTo>
                  <a:pt x="62508" y="187523"/>
                </a:lnTo>
                <a:lnTo>
                  <a:pt x="80367" y="196453"/>
                </a:lnTo>
                <a:lnTo>
                  <a:pt x="89297" y="196453"/>
                </a:lnTo>
                <a:lnTo>
                  <a:pt x="98226" y="196453"/>
                </a:lnTo>
                <a:lnTo>
                  <a:pt x="107156" y="196453"/>
                </a:lnTo>
                <a:lnTo>
                  <a:pt x="107156" y="187523"/>
                </a:lnTo>
                <a:lnTo>
                  <a:pt x="107156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821531" y="1196578"/>
            <a:ext cx="160736" cy="169665"/>
          </a:xfrm>
          <a:custGeom>
            <a:avLst/>
            <a:gdLst/>
            <a:ahLst/>
            <a:cxnLst/>
            <a:rect l="0" t="0" r="0" b="0"/>
            <a:pathLst>
              <a:path w="160736" h="169665">
                <a:moveTo>
                  <a:pt x="53578" y="80367"/>
                </a:move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80368" y="71438"/>
                </a:lnTo>
                <a:lnTo>
                  <a:pt x="89297" y="71438"/>
                </a:lnTo>
                <a:lnTo>
                  <a:pt x="98227" y="62508"/>
                </a:lnTo>
                <a:lnTo>
                  <a:pt x="107157" y="62508"/>
                </a:lnTo>
                <a:lnTo>
                  <a:pt x="107157" y="53578"/>
                </a:lnTo>
                <a:lnTo>
                  <a:pt x="107157" y="44649"/>
                </a:lnTo>
                <a:lnTo>
                  <a:pt x="116086" y="35719"/>
                </a:lnTo>
                <a:lnTo>
                  <a:pt x="107157" y="26789"/>
                </a:lnTo>
                <a:lnTo>
                  <a:pt x="107157" y="17859"/>
                </a:lnTo>
                <a:lnTo>
                  <a:pt x="10715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26789"/>
                </a:lnTo>
                <a:lnTo>
                  <a:pt x="53578" y="3571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6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17860" y="160735"/>
                </a:lnTo>
                <a:lnTo>
                  <a:pt x="26789" y="169664"/>
                </a:lnTo>
                <a:lnTo>
                  <a:pt x="44649" y="169664"/>
                </a:lnTo>
                <a:lnTo>
                  <a:pt x="53578" y="169664"/>
                </a:lnTo>
                <a:lnTo>
                  <a:pt x="71438" y="169664"/>
                </a:lnTo>
                <a:lnTo>
                  <a:pt x="80368" y="169664"/>
                </a:lnTo>
                <a:lnTo>
                  <a:pt x="98227" y="169664"/>
                </a:lnTo>
                <a:lnTo>
                  <a:pt x="116086" y="160735"/>
                </a:lnTo>
                <a:lnTo>
                  <a:pt x="133946" y="151805"/>
                </a:lnTo>
                <a:lnTo>
                  <a:pt x="142875" y="151805"/>
                </a:lnTo>
                <a:lnTo>
                  <a:pt x="151805" y="142875"/>
                </a:lnTo>
                <a:lnTo>
                  <a:pt x="160735" y="142875"/>
                </a:lnTo>
                <a:lnTo>
                  <a:pt x="16073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125141" y="1241227"/>
            <a:ext cx="62509" cy="125016"/>
          </a:xfrm>
          <a:custGeom>
            <a:avLst/>
            <a:gdLst/>
            <a:ahLst/>
            <a:cxnLst/>
            <a:rect l="0" t="0" r="0" b="0"/>
            <a:pathLst>
              <a:path w="62509" h="12501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89296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8" y="116086"/>
                </a:lnTo>
                <a:lnTo>
                  <a:pt x="44648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25015"/>
                </a:lnTo>
                <a:lnTo>
                  <a:pt x="53578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62508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062633" y="1250156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169664" y="0"/>
                </a:moveTo>
                <a:lnTo>
                  <a:pt x="169664" y="8930"/>
                </a:lnTo>
                <a:lnTo>
                  <a:pt x="160734" y="17860"/>
                </a:lnTo>
                <a:lnTo>
                  <a:pt x="151805" y="17860"/>
                </a:lnTo>
                <a:lnTo>
                  <a:pt x="142875" y="26789"/>
                </a:lnTo>
                <a:lnTo>
                  <a:pt x="125016" y="44649"/>
                </a:lnTo>
                <a:lnTo>
                  <a:pt x="107156" y="53578"/>
                </a:lnTo>
                <a:lnTo>
                  <a:pt x="98226" y="71438"/>
                </a:lnTo>
                <a:lnTo>
                  <a:pt x="80367" y="80367"/>
                </a:lnTo>
                <a:lnTo>
                  <a:pt x="71437" y="98227"/>
                </a:lnTo>
                <a:lnTo>
                  <a:pt x="62508" y="116086"/>
                </a:lnTo>
                <a:lnTo>
                  <a:pt x="44648" y="125016"/>
                </a:lnTo>
                <a:lnTo>
                  <a:pt x="35719" y="142875"/>
                </a:lnTo>
                <a:lnTo>
                  <a:pt x="17859" y="151805"/>
                </a:lnTo>
                <a:lnTo>
                  <a:pt x="17859" y="16073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375172" y="1134070"/>
            <a:ext cx="26790" cy="250033"/>
          </a:xfrm>
          <a:custGeom>
            <a:avLst/>
            <a:gdLst/>
            <a:ahLst/>
            <a:cxnLst/>
            <a:rect l="0" t="0" r="0" b="0"/>
            <a:pathLst>
              <a:path w="26790" h="250033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8930" y="116086"/>
                </a:lnTo>
                <a:lnTo>
                  <a:pt x="8930" y="133946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23243"/>
                </a:lnTo>
                <a:lnTo>
                  <a:pt x="0" y="241102"/>
                </a:lnTo>
                <a:lnTo>
                  <a:pt x="0" y="241102"/>
                </a:lnTo>
                <a:lnTo>
                  <a:pt x="0" y="250032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366242" y="1107281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8" y="1786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375172" y="1241227"/>
            <a:ext cx="142876" cy="35719"/>
          </a:xfrm>
          <a:custGeom>
            <a:avLst/>
            <a:gdLst/>
            <a:ahLst/>
            <a:cxnLst/>
            <a:rect l="0" t="0" r="0" b="0"/>
            <a:pathLst>
              <a:path w="142876" h="35719">
                <a:moveTo>
                  <a:pt x="0" y="26789"/>
                </a:move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8" y="17859"/>
                </a:lnTo>
                <a:lnTo>
                  <a:pt x="80367" y="1785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375172" y="1366242"/>
            <a:ext cx="133946" cy="26790"/>
          </a:xfrm>
          <a:custGeom>
            <a:avLst/>
            <a:gdLst/>
            <a:ahLst/>
            <a:cxnLst/>
            <a:rect l="0" t="0" r="0" b="0"/>
            <a:pathLst>
              <a:path w="133946" h="26790">
                <a:moveTo>
                  <a:pt x="0" y="893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8" y="17860"/>
                </a:lnTo>
                <a:lnTo>
                  <a:pt x="80367" y="1786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589484" y="1250156"/>
            <a:ext cx="214314" cy="169665"/>
          </a:xfrm>
          <a:custGeom>
            <a:avLst/>
            <a:gdLst/>
            <a:ahLst/>
            <a:cxnLst/>
            <a:rect l="0" t="0" r="0" b="0"/>
            <a:pathLst>
              <a:path w="214314" h="169665">
                <a:moveTo>
                  <a:pt x="71438" y="62508"/>
                </a:moveTo>
                <a:lnTo>
                  <a:pt x="7143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80368" y="62508"/>
                </a:lnTo>
                <a:lnTo>
                  <a:pt x="89297" y="62508"/>
                </a:lnTo>
                <a:lnTo>
                  <a:pt x="98227" y="62508"/>
                </a:lnTo>
                <a:lnTo>
                  <a:pt x="107157" y="53578"/>
                </a:lnTo>
                <a:lnTo>
                  <a:pt x="116086" y="44649"/>
                </a:lnTo>
                <a:lnTo>
                  <a:pt x="125016" y="35719"/>
                </a:lnTo>
                <a:lnTo>
                  <a:pt x="133946" y="26789"/>
                </a:lnTo>
                <a:lnTo>
                  <a:pt x="142875" y="17860"/>
                </a:lnTo>
                <a:lnTo>
                  <a:pt x="15180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0368" y="17860"/>
                </a:lnTo>
                <a:lnTo>
                  <a:pt x="62508" y="35719"/>
                </a:lnTo>
                <a:lnTo>
                  <a:pt x="44649" y="53578"/>
                </a:lnTo>
                <a:lnTo>
                  <a:pt x="26789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17860" y="142875"/>
                </a:lnTo>
                <a:lnTo>
                  <a:pt x="26789" y="151805"/>
                </a:lnTo>
                <a:lnTo>
                  <a:pt x="44649" y="160734"/>
                </a:lnTo>
                <a:lnTo>
                  <a:pt x="71438" y="160734"/>
                </a:lnTo>
                <a:lnTo>
                  <a:pt x="89297" y="169664"/>
                </a:lnTo>
                <a:lnTo>
                  <a:pt x="116086" y="169664"/>
                </a:lnTo>
                <a:lnTo>
                  <a:pt x="133946" y="169664"/>
                </a:lnTo>
                <a:lnTo>
                  <a:pt x="160735" y="169664"/>
                </a:lnTo>
                <a:lnTo>
                  <a:pt x="187524" y="169664"/>
                </a:lnTo>
                <a:lnTo>
                  <a:pt x="205383" y="169664"/>
                </a:lnTo>
                <a:lnTo>
                  <a:pt x="214313" y="169664"/>
                </a:lnTo>
                <a:lnTo>
                  <a:pt x="214313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375172" y="2286000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17859" y="125015"/>
                </a:lnTo>
                <a:lnTo>
                  <a:pt x="17859" y="151804"/>
                </a:lnTo>
                <a:lnTo>
                  <a:pt x="17859" y="169664"/>
                </a:lnTo>
                <a:lnTo>
                  <a:pt x="17859" y="196453"/>
                </a:lnTo>
                <a:lnTo>
                  <a:pt x="17859" y="214313"/>
                </a:lnTo>
                <a:lnTo>
                  <a:pt x="8930" y="232172"/>
                </a:lnTo>
                <a:lnTo>
                  <a:pt x="8930" y="250031"/>
                </a:lnTo>
                <a:lnTo>
                  <a:pt x="8930" y="267891"/>
                </a:lnTo>
                <a:lnTo>
                  <a:pt x="0" y="276820"/>
                </a:lnTo>
                <a:lnTo>
                  <a:pt x="0" y="285750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384102" y="2250281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393031" y="2402086"/>
            <a:ext cx="151806" cy="44649"/>
          </a:xfrm>
          <a:custGeom>
            <a:avLst/>
            <a:gdLst/>
            <a:ahLst/>
            <a:cxnLst/>
            <a:rect l="0" t="0" r="0" b="0"/>
            <a:pathLst>
              <a:path w="151806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8929"/>
                </a:lnTo>
                <a:lnTo>
                  <a:pt x="107157" y="8929"/>
                </a:lnTo>
                <a:lnTo>
                  <a:pt x="116086" y="8929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401961" y="2536031"/>
            <a:ext cx="116087" cy="26790"/>
          </a:xfrm>
          <a:custGeom>
            <a:avLst/>
            <a:gdLst/>
            <a:ahLst/>
            <a:cxnLst/>
            <a:rect l="0" t="0" r="0" b="0"/>
            <a:pathLst>
              <a:path w="116087" h="2679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17860"/>
                </a:lnTo>
                <a:lnTo>
                  <a:pt x="53578" y="17860"/>
                </a:lnTo>
                <a:lnTo>
                  <a:pt x="62508" y="17860"/>
                </a:lnTo>
                <a:lnTo>
                  <a:pt x="80367" y="17860"/>
                </a:lnTo>
                <a:lnTo>
                  <a:pt x="98227" y="1786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1608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634133" y="2437804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0" y="80368"/>
                </a:moveTo>
                <a:lnTo>
                  <a:pt x="8930" y="80368"/>
                </a:lnTo>
                <a:lnTo>
                  <a:pt x="8930" y="80368"/>
                </a:lnTo>
                <a:lnTo>
                  <a:pt x="8930" y="80368"/>
                </a:lnTo>
                <a:lnTo>
                  <a:pt x="17859" y="80368"/>
                </a:lnTo>
                <a:lnTo>
                  <a:pt x="17859" y="80368"/>
                </a:lnTo>
                <a:lnTo>
                  <a:pt x="26789" y="71438"/>
                </a:lnTo>
                <a:lnTo>
                  <a:pt x="35719" y="62509"/>
                </a:lnTo>
                <a:lnTo>
                  <a:pt x="53578" y="62509"/>
                </a:lnTo>
                <a:lnTo>
                  <a:pt x="71437" y="53579"/>
                </a:lnTo>
                <a:lnTo>
                  <a:pt x="80367" y="44649"/>
                </a:lnTo>
                <a:lnTo>
                  <a:pt x="89297" y="44649"/>
                </a:lnTo>
                <a:lnTo>
                  <a:pt x="107156" y="35719"/>
                </a:lnTo>
                <a:lnTo>
                  <a:pt x="107156" y="26790"/>
                </a:lnTo>
                <a:lnTo>
                  <a:pt x="116086" y="17860"/>
                </a:lnTo>
                <a:lnTo>
                  <a:pt x="125015" y="1786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62508" y="26790"/>
                </a:lnTo>
                <a:lnTo>
                  <a:pt x="44648" y="44649"/>
                </a:lnTo>
                <a:lnTo>
                  <a:pt x="35719" y="53579"/>
                </a:lnTo>
                <a:lnTo>
                  <a:pt x="17859" y="62509"/>
                </a:lnTo>
                <a:lnTo>
                  <a:pt x="17859" y="80368"/>
                </a:lnTo>
                <a:lnTo>
                  <a:pt x="8930" y="89298"/>
                </a:lnTo>
                <a:lnTo>
                  <a:pt x="8930" y="98227"/>
                </a:lnTo>
                <a:lnTo>
                  <a:pt x="8930" y="107157"/>
                </a:lnTo>
                <a:lnTo>
                  <a:pt x="17859" y="116087"/>
                </a:lnTo>
                <a:lnTo>
                  <a:pt x="17859" y="125016"/>
                </a:lnTo>
                <a:lnTo>
                  <a:pt x="26789" y="133946"/>
                </a:lnTo>
                <a:lnTo>
                  <a:pt x="26789" y="133946"/>
                </a:lnTo>
                <a:lnTo>
                  <a:pt x="44648" y="142876"/>
                </a:lnTo>
                <a:lnTo>
                  <a:pt x="53578" y="142876"/>
                </a:lnTo>
                <a:lnTo>
                  <a:pt x="62508" y="151805"/>
                </a:lnTo>
                <a:lnTo>
                  <a:pt x="80367" y="151805"/>
                </a:lnTo>
                <a:lnTo>
                  <a:pt x="98226" y="142876"/>
                </a:lnTo>
                <a:lnTo>
                  <a:pt x="125015" y="142876"/>
                </a:lnTo>
                <a:lnTo>
                  <a:pt x="142875" y="142876"/>
                </a:lnTo>
                <a:lnTo>
                  <a:pt x="160734" y="133946"/>
                </a:lnTo>
                <a:lnTo>
                  <a:pt x="169664" y="133946"/>
                </a:lnTo>
                <a:lnTo>
                  <a:pt x="169664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044898" y="2348508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044898" y="2500313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8929"/>
                </a:move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214563" y="2357437"/>
            <a:ext cx="142876" cy="196455"/>
          </a:xfrm>
          <a:custGeom>
            <a:avLst/>
            <a:gdLst/>
            <a:ahLst/>
            <a:cxnLst/>
            <a:rect l="0" t="0" r="0" b="0"/>
            <a:pathLst>
              <a:path w="142876" h="196455">
                <a:moveTo>
                  <a:pt x="44648" y="107157"/>
                </a:moveTo>
                <a:lnTo>
                  <a:pt x="44648" y="107157"/>
                </a:lnTo>
                <a:lnTo>
                  <a:pt x="44648" y="98227"/>
                </a:lnTo>
                <a:lnTo>
                  <a:pt x="44648" y="98227"/>
                </a:lnTo>
                <a:lnTo>
                  <a:pt x="53578" y="89297"/>
                </a:lnTo>
                <a:lnTo>
                  <a:pt x="71437" y="80367"/>
                </a:lnTo>
                <a:lnTo>
                  <a:pt x="80367" y="71438"/>
                </a:lnTo>
                <a:lnTo>
                  <a:pt x="98226" y="62508"/>
                </a:lnTo>
                <a:lnTo>
                  <a:pt x="107156" y="53578"/>
                </a:lnTo>
                <a:lnTo>
                  <a:pt x="125015" y="3571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07156" y="8930"/>
                </a:lnTo>
                <a:lnTo>
                  <a:pt x="89296" y="17860"/>
                </a:lnTo>
                <a:lnTo>
                  <a:pt x="71437" y="26789"/>
                </a:lnTo>
                <a:lnTo>
                  <a:pt x="62507" y="44649"/>
                </a:lnTo>
                <a:lnTo>
                  <a:pt x="44648" y="53578"/>
                </a:lnTo>
                <a:lnTo>
                  <a:pt x="35718" y="71438"/>
                </a:lnTo>
                <a:lnTo>
                  <a:pt x="17859" y="80367"/>
                </a:lnTo>
                <a:lnTo>
                  <a:pt x="8929" y="98227"/>
                </a:lnTo>
                <a:lnTo>
                  <a:pt x="8929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8929" y="169665"/>
                </a:lnTo>
                <a:lnTo>
                  <a:pt x="17859" y="178594"/>
                </a:lnTo>
                <a:lnTo>
                  <a:pt x="35718" y="187524"/>
                </a:lnTo>
                <a:lnTo>
                  <a:pt x="53578" y="187524"/>
                </a:lnTo>
                <a:lnTo>
                  <a:pt x="71437" y="196454"/>
                </a:lnTo>
                <a:lnTo>
                  <a:pt x="89296" y="196454"/>
                </a:lnTo>
                <a:lnTo>
                  <a:pt x="98226" y="196454"/>
                </a:lnTo>
                <a:lnTo>
                  <a:pt x="107156" y="196454"/>
                </a:lnTo>
                <a:lnTo>
                  <a:pt x="107156" y="1964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2402086" y="2357437"/>
            <a:ext cx="151806" cy="160736"/>
          </a:xfrm>
          <a:custGeom>
            <a:avLst/>
            <a:gdLst/>
            <a:ahLst/>
            <a:cxnLst/>
            <a:rect l="0" t="0" r="0" b="0"/>
            <a:pathLst>
              <a:path w="151806" h="160736">
                <a:moveTo>
                  <a:pt x="44648" y="107157"/>
                </a:moveTo>
                <a:lnTo>
                  <a:pt x="44648" y="107157"/>
                </a:lnTo>
                <a:lnTo>
                  <a:pt x="53578" y="107157"/>
                </a:lnTo>
                <a:lnTo>
                  <a:pt x="53578" y="107157"/>
                </a:lnTo>
                <a:lnTo>
                  <a:pt x="53578" y="98227"/>
                </a:lnTo>
                <a:lnTo>
                  <a:pt x="62508" y="98227"/>
                </a:lnTo>
                <a:lnTo>
                  <a:pt x="80367" y="89297"/>
                </a:lnTo>
                <a:lnTo>
                  <a:pt x="89297" y="80367"/>
                </a:lnTo>
                <a:lnTo>
                  <a:pt x="107156" y="71438"/>
                </a:lnTo>
                <a:lnTo>
                  <a:pt x="116086" y="62508"/>
                </a:lnTo>
                <a:lnTo>
                  <a:pt x="125016" y="53578"/>
                </a:lnTo>
                <a:lnTo>
                  <a:pt x="133945" y="3571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107156" y="17860"/>
                </a:lnTo>
                <a:lnTo>
                  <a:pt x="89297" y="26789"/>
                </a:lnTo>
                <a:lnTo>
                  <a:pt x="62508" y="44649"/>
                </a:lnTo>
                <a:lnTo>
                  <a:pt x="44648" y="62508"/>
                </a:lnTo>
                <a:lnTo>
                  <a:pt x="26789" y="80367"/>
                </a:lnTo>
                <a:lnTo>
                  <a:pt x="17859" y="9822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42876"/>
                </a:lnTo>
                <a:lnTo>
                  <a:pt x="17859" y="151805"/>
                </a:lnTo>
                <a:lnTo>
                  <a:pt x="26789" y="151805"/>
                </a:lnTo>
                <a:lnTo>
                  <a:pt x="44648" y="160735"/>
                </a:lnTo>
                <a:lnTo>
                  <a:pt x="53578" y="160735"/>
                </a:lnTo>
                <a:lnTo>
                  <a:pt x="80367" y="160735"/>
                </a:lnTo>
                <a:lnTo>
                  <a:pt x="98227" y="160735"/>
                </a:lnTo>
                <a:lnTo>
                  <a:pt x="116086" y="160735"/>
                </a:lnTo>
                <a:lnTo>
                  <a:pt x="133945" y="151805"/>
                </a:lnTo>
                <a:lnTo>
                  <a:pt x="142875" y="151805"/>
                </a:lnTo>
                <a:lnTo>
                  <a:pt x="142875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589484" y="3670101"/>
            <a:ext cx="8931" cy="178595"/>
          </a:xfrm>
          <a:custGeom>
            <a:avLst/>
            <a:gdLst/>
            <a:ahLst/>
            <a:cxnLst/>
            <a:rect l="0" t="0" r="0" b="0"/>
            <a:pathLst>
              <a:path w="8931" h="178595">
                <a:moveTo>
                  <a:pt x="8930" y="893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589484" y="3643312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625203" y="3723679"/>
            <a:ext cx="89298" cy="17861"/>
          </a:xfrm>
          <a:custGeom>
            <a:avLst/>
            <a:gdLst/>
            <a:ahLst/>
            <a:cxnLst/>
            <a:rect l="0" t="0" r="0" b="0"/>
            <a:pathLst>
              <a:path w="89298" h="17861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62508" y="17860"/>
                </a:lnTo>
                <a:lnTo>
                  <a:pt x="71438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9297" y="17860"/>
                </a:lnTo>
                <a:lnTo>
                  <a:pt x="89297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607344" y="3848695"/>
            <a:ext cx="125016" cy="8931"/>
          </a:xfrm>
          <a:custGeom>
            <a:avLst/>
            <a:gdLst/>
            <a:ahLst/>
            <a:cxnLst/>
            <a:rect l="0" t="0" r="0" b="0"/>
            <a:pathLst>
              <a:path w="125016" h="893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803797" y="3750468"/>
            <a:ext cx="133946" cy="107158"/>
          </a:xfrm>
          <a:custGeom>
            <a:avLst/>
            <a:gdLst/>
            <a:ahLst/>
            <a:cxnLst/>
            <a:rect l="0" t="0" r="0" b="0"/>
            <a:pathLst>
              <a:path w="133946" h="107158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7" y="17860"/>
                </a:lnTo>
                <a:lnTo>
                  <a:pt x="62508" y="17860"/>
                </a:lnTo>
                <a:lnTo>
                  <a:pt x="71437" y="17860"/>
                </a:lnTo>
                <a:lnTo>
                  <a:pt x="71437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0" y="71438"/>
                </a:lnTo>
                <a:lnTo>
                  <a:pt x="8930" y="80368"/>
                </a:lnTo>
                <a:lnTo>
                  <a:pt x="17859" y="80368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8" y="98227"/>
                </a:lnTo>
                <a:lnTo>
                  <a:pt x="62508" y="98227"/>
                </a:lnTo>
                <a:lnTo>
                  <a:pt x="71437" y="98227"/>
                </a:lnTo>
                <a:lnTo>
                  <a:pt x="80367" y="98227"/>
                </a:lnTo>
                <a:lnTo>
                  <a:pt x="98226" y="107157"/>
                </a:lnTo>
                <a:lnTo>
                  <a:pt x="107156" y="107157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25016" y="107157"/>
                </a:lnTo>
                <a:lnTo>
                  <a:pt x="133945" y="107157"/>
                </a:lnTo>
                <a:lnTo>
                  <a:pt x="133945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062758" y="369689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062758" y="383083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062758" y="370582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268141" y="3777257"/>
            <a:ext cx="125016" cy="107158"/>
          </a:xfrm>
          <a:custGeom>
            <a:avLst/>
            <a:gdLst/>
            <a:ahLst/>
            <a:cxnLst/>
            <a:rect l="0" t="0" r="0" b="0"/>
            <a:pathLst>
              <a:path w="125016" h="107158">
                <a:moveTo>
                  <a:pt x="17859" y="80368"/>
                </a:moveTo>
                <a:lnTo>
                  <a:pt x="17859" y="80368"/>
                </a:lnTo>
                <a:lnTo>
                  <a:pt x="17859" y="80368"/>
                </a:lnTo>
                <a:lnTo>
                  <a:pt x="17859" y="80368"/>
                </a:lnTo>
                <a:lnTo>
                  <a:pt x="17859" y="80368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8" y="89297"/>
                </a:lnTo>
                <a:lnTo>
                  <a:pt x="44648" y="80368"/>
                </a:lnTo>
                <a:lnTo>
                  <a:pt x="44648" y="80368"/>
                </a:lnTo>
                <a:lnTo>
                  <a:pt x="53578" y="80368"/>
                </a:lnTo>
                <a:lnTo>
                  <a:pt x="62507" y="71438"/>
                </a:lnTo>
                <a:lnTo>
                  <a:pt x="71437" y="62508"/>
                </a:lnTo>
                <a:lnTo>
                  <a:pt x="89297" y="53579"/>
                </a:lnTo>
                <a:lnTo>
                  <a:pt x="89297" y="4464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26789"/>
                </a:lnTo>
                <a:lnTo>
                  <a:pt x="89297" y="1786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0" y="3571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8"/>
                </a:lnTo>
                <a:lnTo>
                  <a:pt x="17859" y="89297"/>
                </a:lnTo>
                <a:lnTo>
                  <a:pt x="35718" y="98227"/>
                </a:lnTo>
                <a:lnTo>
                  <a:pt x="44648" y="98227"/>
                </a:lnTo>
                <a:lnTo>
                  <a:pt x="62507" y="107157"/>
                </a:lnTo>
                <a:lnTo>
                  <a:pt x="80367" y="107157"/>
                </a:lnTo>
                <a:lnTo>
                  <a:pt x="89297" y="107157"/>
                </a:lnTo>
                <a:lnTo>
                  <a:pt x="107156" y="107157"/>
                </a:lnTo>
                <a:lnTo>
                  <a:pt x="116086" y="107157"/>
                </a:lnTo>
                <a:lnTo>
                  <a:pt x="125015" y="107157"/>
                </a:lnTo>
                <a:lnTo>
                  <a:pt x="125015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411016" y="3759398"/>
            <a:ext cx="178594" cy="151806"/>
          </a:xfrm>
          <a:custGeom>
            <a:avLst/>
            <a:gdLst/>
            <a:ahLst/>
            <a:cxnLst/>
            <a:rect l="0" t="0" r="0" b="0"/>
            <a:pathLst>
              <a:path w="178594" h="151806">
                <a:moveTo>
                  <a:pt x="35718" y="71438"/>
                </a:moveTo>
                <a:lnTo>
                  <a:pt x="44648" y="71438"/>
                </a:lnTo>
                <a:lnTo>
                  <a:pt x="4464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7" y="53578"/>
                </a:lnTo>
                <a:lnTo>
                  <a:pt x="62507" y="53578"/>
                </a:lnTo>
                <a:lnTo>
                  <a:pt x="71437" y="44648"/>
                </a:lnTo>
                <a:lnTo>
                  <a:pt x="80367" y="35719"/>
                </a:lnTo>
                <a:lnTo>
                  <a:pt x="8036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17859" y="44648"/>
                </a:lnTo>
                <a:lnTo>
                  <a:pt x="8929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26789" y="125016"/>
                </a:lnTo>
                <a:lnTo>
                  <a:pt x="44648" y="125016"/>
                </a:lnTo>
                <a:lnTo>
                  <a:pt x="62507" y="133945"/>
                </a:lnTo>
                <a:lnTo>
                  <a:pt x="80367" y="142875"/>
                </a:lnTo>
                <a:lnTo>
                  <a:pt x="98226" y="142875"/>
                </a:lnTo>
                <a:lnTo>
                  <a:pt x="116086" y="142875"/>
                </a:lnTo>
                <a:lnTo>
                  <a:pt x="133945" y="151805"/>
                </a:lnTo>
                <a:lnTo>
                  <a:pt x="151804" y="151805"/>
                </a:lnTo>
                <a:lnTo>
                  <a:pt x="169664" y="151805"/>
                </a:lnTo>
                <a:lnTo>
                  <a:pt x="178593" y="151805"/>
                </a:lnTo>
                <a:lnTo>
                  <a:pt x="178593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643063" y="4134445"/>
            <a:ext cx="321469" cy="285751"/>
          </a:xfrm>
          <a:custGeom>
            <a:avLst/>
            <a:gdLst/>
            <a:ahLst/>
            <a:cxnLst/>
            <a:rect l="0" t="0" r="0" b="0"/>
            <a:pathLst>
              <a:path w="321469" h="28575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8930"/>
                </a:lnTo>
                <a:lnTo>
                  <a:pt x="98226" y="17859"/>
                </a:lnTo>
                <a:lnTo>
                  <a:pt x="116085" y="17859"/>
                </a:lnTo>
                <a:lnTo>
                  <a:pt x="133945" y="26789"/>
                </a:lnTo>
                <a:lnTo>
                  <a:pt x="151804" y="35719"/>
                </a:lnTo>
                <a:lnTo>
                  <a:pt x="160734" y="44648"/>
                </a:lnTo>
                <a:lnTo>
                  <a:pt x="178593" y="53578"/>
                </a:lnTo>
                <a:lnTo>
                  <a:pt x="187523" y="62508"/>
                </a:lnTo>
                <a:lnTo>
                  <a:pt x="196453" y="71437"/>
                </a:lnTo>
                <a:lnTo>
                  <a:pt x="205382" y="89297"/>
                </a:lnTo>
                <a:lnTo>
                  <a:pt x="205382" y="98226"/>
                </a:lnTo>
                <a:lnTo>
                  <a:pt x="205382" y="107156"/>
                </a:lnTo>
                <a:lnTo>
                  <a:pt x="205382" y="125016"/>
                </a:lnTo>
                <a:lnTo>
                  <a:pt x="205382" y="133945"/>
                </a:lnTo>
                <a:lnTo>
                  <a:pt x="196453" y="151805"/>
                </a:lnTo>
                <a:lnTo>
                  <a:pt x="187523" y="160734"/>
                </a:lnTo>
                <a:lnTo>
                  <a:pt x="169664" y="169664"/>
                </a:lnTo>
                <a:lnTo>
                  <a:pt x="160734" y="178594"/>
                </a:lnTo>
                <a:lnTo>
                  <a:pt x="142875" y="187523"/>
                </a:lnTo>
                <a:lnTo>
                  <a:pt x="125015" y="205383"/>
                </a:lnTo>
                <a:lnTo>
                  <a:pt x="107156" y="214312"/>
                </a:lnTo>
                <a:lnTo>
                  <a:pt x="98226" y="223242"/>
                </a:lnTo>
                <a:lnTo>
                  <a:pt x="80367" y="232172"/>
                </a:lnTo>
                <a:lnTo>
                  <a:pt x="80367" y="241101"/>
                </a:lnTo>
                <a:lnTo>
                  <a:pt x="71437" y="241101"/>
                </a:lnTo>
                <a:lnTo>
                  <a:pt x="71437" y="250031"/>
                </a:lnTo>
                <a:lnTo>
                  <a:pt x="80367" y="258961"/>
                </a:lnTo>
                <a:lnTo>
                  <a:pt x="80367" y="258961"/>
                </a:lnTo>
                <a:lnTo>
                  <a:pt x="98226" y="258961"/>
                </a:lnTo>
                <a:lnTo>
                  <a:pt x="107156" y="267891"/>
                </a:lnTo>
                <a:lnTo>
                  <a:pt x="133945" y="267891"/>
                </a:lnTo>
                <a:lnTo>
                  <a:pt x="151804" y="276820"/>
                </a:lnTo>
                <a:lnTo>
                  <a:pt x="178593" y="276820"/>
                </a:lnTo>
                <a:lnTo>
                  <a:pt x="205382" y="276820"/>
                </a:lnTo>
                <a:lnTo>
                  <a:pt x="223242" y="285750"/>
                </a:lnTo>
                <a:lnTo>
                  <a:pt x="250031" y="285750"/>
                </a:lnTo>
                <a:lnTo>
                  <a:pt x="267890" y="285750"/>
                </a:lnTo>
                <a:lnTo>
                  <a:pt x="285750" y="285750"/>
                </a:lnTo>
                <a:lnTo>
                  <a:pt x="303609" y="285750"/>
                </a:lnTo>
                <a:lnTo>
                  <a:pt x="321468" y="285750"/>
                </a:lnTo>
                <a:lnTo>
                  <a:pt x="321468" y="285750"/>
                </a:lnTo>
                <a:lnTo>
                  <a:pt x="321468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089547" y="4223742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2098477" y="4393406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2321719" y="4179093"/>
            <a:ext cx="214313" cy="294681"/>
          </a:xfrm>
          <a:custGeom>
            <a:avLst/>
            <a:gdLst/>
            <a:ahLst/>
            <a:cxnLst/>
            <a:rect l="0" t="0" r="0" b="0"/>
            <a:pathLst>
              <a:path w="214313" h="29468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6" y="17860"/>
                </a:lnTo>
                <a:lnTo>
                  <a:pt x="107156" y="1786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42875" y="44649"/>
                </a:lnTo>
                <a:lnTo>
                  <a:pt x="151804" y="53578"/>
                </a:lnTo>
                <a:lnTo>
                  <a:pt x="160734" y="62508"/>
                </a:lnTo>
                <a:lnTo>
                  <a:pt x="160734" y="80368"/>
                </a:lnTo>
                <a:lnTo>
                  <a:pt x="160734" y="89297"/>
                </a:lnTo>
                <a:lnTo>
                  <a:pt x="160734" y="98227"/>
                </a:lnTo>
                <a:lnTo>
                  <a:pt x="160734" y="107157"/>
                </a:lnTo>
                <a:lnTo>
                  <a:pt x="151804" y="125016"/>
                </a:lnTo>
                <a:lnTo>
                  <a:pt x="142875" y="133946"/>
                </a:lnTo>
                <a:lnTo>
                  <a:pt x="133945" y="151805"/>
                </a:lnTo>
                <a:lnTo>
                  <a:pt x="116086" y="160735"/>
                </a:lnTo>
                <a:lnTo>
                  <a:pt x="98226" y="178594"/>
                </a:lnTo>
                <a:lnTo>
                  <a:pt x="89297" y="187524"/>
                </a:lnTo>
                <a:lnTo>
                  <a:pt x="71437" y="205383"/>
                </a:lnTo>
                <a:lnTo>
                  <a:pt x="53578" y="223243"/>
                </a:lnTo>
                <a:lnTo>
                  <a:pt x="44648" y="232172"/>
                </a:lnTo>
                <a:lnTo>
                  <a:pt x="35719" y="250032"/>
                </a:lnTo>
                <a:lnTo>
                  <a:pt x="26789" y="258961"/>
                </a:lnTo>
                <a:lnTo>
                  <a:pt x="17859" y="267891"/>
                </a:lnTo>
                <a:lnTo>
                  <a:pt x="17859" y="267891"/>
                </a:lnTo>
                <a:lnTo>
                  <a:pt x="17859" y="276821"/>
                </a:lnTo>
                <a:lnTo>
                  <a:pt x="17859" y="276821"/>
                </a:lnTo>
                <a:lnTo>
                  <a:pt x="17859" y="285750"/>
                </a:lnTo>
                <a:lnTo>
                  <a:pt x="26789" y="294680"/>
                </a:lnTo>
                <a:lnTo>
                  <a:pt x="35719" y="294680"/>
                </a:lnTo>
                <a:lnTo>
                  <a:pt x="44648" y="294680"/>
                </a:lnTo>
                <a:lnTo>
                  <a:pt x="62508" y="294680"/>
                </a:lnTo>
                <a:lnTo>
                  <a:pt x="80367" y="294680"/>
                </a:lnTo>
                <a:lnTo>
                  <a:pt x="98226" y="294680"/>
                </a:lnTo>
                <a:lnTo>
                  <a:pt x="116086" y="294680"/>
                </a:lnTo>
                <a:lnTo>
                  <a:pt x="133945" y="294680"/>
                </a:lnTo>
                <a:lnTo>
                  <a:pt x="151804" y="294680"/>
                </a:lnTo>
                <a:lnTo>
                  <a:pt x="160734" y="294680"/>
                </a:lnTo>
                <a:lnTo>
                  <a:pt x="178594" y="294680"/>
                </a:lnTo>
                <a:lnTo>
                  <a:pt x="196453" y="294680"/>
                </a:lnTo>
                <a:lnTo>
                  <a:pt x="205383" y="294680"/>
                </a:lnTo>
                <a:lnTo>
                  <a:pt x="214312" y="294680"/>
                </a:lnTo>
                <a:lnTo>
                  <a:pt x="214312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821656" y="5179219"/>
            <a:ext cx="17861" cy="196454"/>
          </a:xfrm>
          <a:custGeom>
            <a:avLst/>
            <a:gdLst/>
            <a:ahLst/>
            <a:cxnLst/>
            <a:rect l="0" t="0" r="0" b="0"/>
            <a:pathLst>
              <a:path w="17861" h="196454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857375" y="5125641"/>
            <a:ext cx="151806" cy="8930"/>
          </a:xfrm>
          <a:custGeom>
            <a:avLst/>
            <a:gdLst/>
            <a:ahLst/>
            <a:cxnLst/>
            <a:rect l="0" t="0" r="0" b="0"/>
            <a:pathLst>
              <a:path w="151806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839516" y="5241727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5" y="892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794867" y="5384602"/>
            <a:ext cx="160736" cy="26790"/>
          </a:xfrm>
          <a:custGeom>
            <a:avLst/>
            <a:gdLst/>
            <a:ahLst/>
            <a:cxnLst/>
            <a:rect l="0" t="0" r="0" b="0"/>
            <a:pathLst>
              <a:path w="160736" h="26790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98227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6" y="1785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60735" y="26789"/>
                </a:lnTo>
                <a:lnTo>
                  <a:pt x="16073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223492" y="5286375"/>
            <a:ext cx="71439" cy="125017"/>
          </a:xfrm>
          <a:custGeom>
            <a:avLst/>
            <a:gdLst/>
            <a:ahLst/>
            <a:cxnLst/>
            <a:rect l="0" t="0" r="0" b="0"/>
            <a:pathLst>
              <a:path w="71439" h="125017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26789" y="107156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25016"/>
                </a:lnTo>
                <a:lnTo>
                  <a:pt x="44649" y="125016"/>
                </a:lnTo>
                <a:lnTo>
                  <a:pt x="44649" y="125016"/>
                </a:lnTo>
                <a:lnTo>
                  <a:pt x="44649" y="12501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16086"/>
                </a:lnTo>
                <a:lnTo>
                  <a:pt x="53578" y="107156"/>
                </a:lnTo>
                <a:lnTo>
                  <a:pt x="62508" y="98227"/>
                </a:lnTo>
                <a:lnTo>
                  <a:pt x="62508" y="89297"/>
                </a:lnTo>
                <a:lnTo>
                  <a:pt x="62508" y="80367"/>
                </a:lnTo>
                <a:lnTo>
                  <a:pt x="62508" y="62508"/>
                </a:lnTo>
                <a:lnTo>
                  <a:pt x="62508" y="53578"/>
                </a:lnTo>
                <a:lnTo>
                  <a:pt x="71438" y="44648"/>
                </a:lnTo>
                <a:lnTo>
                  <a:pt x="62508" y="35719"/>
                </a:lnTo>
                <a:lnTo>
                  <a:pt x="71438" y="2678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330648" y="5277445"/>
            <a:ext cx="71439" cy="169665"/>
          </a:xfrm>
          <a:custGeom>
            <a:avLst/>
            <a:gdLst/>
            <a:ahLst/>
            <a:cxnLst/>
            <a:rect l="0" t="0" r="0" b="0"/>
            <a:pathLst>
              <a:path w="71439" h="169665">
                <a:moveTo>
                  <a:pt x="71438" y="8930"/>
                </a:move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9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26790" y="17860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80368"/>
                </a:lnTo>
                <a:lnTo>
                  <a:pt x="17860" y="89297"/>
                </a:lnTo>
                <a:lnTo>
                  <a:pt x="26790" y="98227"/>
                </a:lnTo>
                <a:lnTo>
                  <a:pt x="35719" y="98227"/>
                </a:lnTo>
                <a:lnTo>
                  <a:pt x="35719" y="107157"/>
                </a:lnTo>
                <a:lnTo>
                  <a:pt x="44649" y="116086"/>
                </a:lnTo>
                <a:lnTo>
                  <a:pt x="53579" y="125016"/>
                </a:lnTo>
                <a:lnTo>
                  <a:pt x="53579" y="125016"/>
                </a:lnTo>
                <a:lnTo>
                  <a:pt x="53579" y="133946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51805"/>
                </a:lnTo>
                <a:lnTo>
                  <a:pt x="62508" y="151805"/>
                </a:lnTo>
                <a:lnTo>
                  <a:pt x="62508" y="160735"/>
                </a:lnTo>
                <a:lnTo>
                  <a:pt x="62508" y="160735"/>
                </a:lnTo>
                <a:lnTo>
                  <a:pt x="53579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35719" y="169664"/>
                </a:lnTo>
                <a:lnTo>
                  <a:pt x="26790" y="169664"/>
                </a:lnTo>
                <a:lnTo>
                  <a:pt x="17860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464594" y="5393531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598539" y="5277445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17859" y="53578"/>
                </a:moveTo>
                <a:lnTo>
                  <a:pt x="17859" y="53578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9" y="4464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80367" y="3571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17859" y="80368"/>
                </a:lnTo>
                <a:lnTo>
                  <a:pt x="26789" y="89297"/>
                </a:lnTo>
                <a:lnTo>
                  <a:pt x="35719" y="98227"/>
                </a:lnTo>
                <a:lnTo>
                  <a:pt x="53578" y="107157"/>
                </a:lnTo>
                <a:lnTo>
                  <a:pt x="62508" y="116086"/>
                </a:lnTo>
                <a:lnTo>
                  <a:pt x="80367" y="125016"/>
                </a:lnTo>
                <a:lnTo>
                  <a:pt x="89297" y="125016"/>
                </a:lnTo>
                <a:lnTo>
                  <a:pt x="98227" y="125016"/>
                </a:lnTo>
                <a:lnTo>
                  <a:pt x="98227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786063" y="5286375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0" y="62508"/>
                </a:move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8" y="53578"/>
                </a:lnTo>
                <a:lnTo>
                  <a:pt x="44648" y="53578"/>
                </a:lnTo>
                <a:lnTo>
                  <a:pt x="53578" y="44648"/>
                </a:lnTo>
                <a:lnTo>
                  <a:pt x="62507" y="35719"/>
                </a:lnTo>
                <a:lnTo>
                  <a:pt x="71437" y="35719"/>
                </a:lnTo>
                <a:lnTo>
                  <a:pt x="7143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98227"/>
                </a:lnTo>
                <a:lnTo>
                  <a:pt x="44648" y="107156"/>
                </a:lnTo>
                <a:lnTo>
                  <a:pt x="53578" y="116086"/>
                </a:lnTo>
                <a:lnTo>
                  <a:pt x="71437" y="125016"/>
                </a:lnTo>
                <a:lnTo>
                  <a:pt x="89296" y="125016"/>
                </a:lnTo>
                <a:lnTo>
                  <a:pt x="107156" y="133945"/>
                </a:lnTo>
                <a:lnTo>
                  <a:pt x="125015" y="14287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955602" y="5688210"/>
            <a:ext cx="285751" cy="267892"/>
          </a:xfrm>
          <a:custGeom>
            <a:avLst/>
            <a:gdLst/>
            <a:ahLst/>
            <a:cxnLst/>
            <a:rect l="0" t="0" r="0" b="0"/>
            <a:pathLst>
              <a:path w="285751" h="267892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17860"/>
                </a:lnTo>
                <a:lnTo>
                  <a:pt x="80367" y="17860"/>
                </a:lnTo>
                <a:lnTo>
                  <a:pt x="89296" y="26789"/>
                </a:lnTo>
                <a:lnTo>
                  <a:pt x="107156" y="26789"/>
                </a:lnTo>
                <a:lnTo>
                  <a:pt x="116086" y="35719"/>
                </a:lnTo>
                <a:lnTo>
                  <a:pt x="125015" y="44649"/>
                </a:lnTo>
                <a:lnTo>
                  <a:pt x="142875" y="44649"/>
                </a:lnTo>
                <a:lnTo>
                  <a:pt x="151804" y="44649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9664" y="71438"/>
                </a:lnTo>
                <a:lnTo>
                  <a:pt x="169664" y="80367"/>
                </a:lnTo>
                <a:lnTo>
                  <a:pt x="160734" y="80367"/>
                </a:lnTo>
                <a:lnTo>
                  <a:pt x="151804" y="89297"/>
                </a:lnTo>
                <a:lnTo>
                  <a:pt x="142875" y="89297"/>
                </a:lnTo>
                <a:lnTo>
                  <a:pt x="142875" y="89297"/>
                </a:lnTo>
                <a:lnTo>
                  <a:pt x="133945" y="98227"/>
                </a:lnTo>
                <a:lnTo>
                  <a:pt x="125015" y="98227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98226" y="125016"/>
                </a:lnTo>
                <a:lnTo>
                  <a:pt x="89296" y="133945"/>
                </a:lnTo>
                <a:lnTo>
                  <a:pt x="89296" y="133945"/>
                </a:lnTo>
                <a:lnTo>
                  <a:pt x="80367" y="142875"/>
                </a:lnTo>
                <a:lnTo>
                  <a:pt x="71437" y="151805"/>
                </a:lnTo>
                <a:lnTo>
                  <a:pt x="62507" y="160735"/>
                </a:lnTo>
                <a:lnTo>
                  <a:pt x="62507" y="169664"/>
                </a:lnTo>
                <a:lnTo>
                  <a:pt x="62507" y="178594"/>
                </a:lnTo>
                <a:lnTo>
                  <a:pt x="62507" y="178594"/>
                </a:lnTo>
                <a:lnTo>
                  <a:pt x="62507" y="187524"/>
                </a:lnTo>
                <a:lnTo>
                  <a:pt x="71437" y="196453"/>
                </a:lnTo>
                <a:lnTo>
                  <a:pt x="80367" y="205383"/>
                </a:lnTo>
                <a:lnTo>
                  <a:pt x="80367" y="214313"/>
                </a:lnTo>
                <a:lnTo>
                  <a:pt x="98226" y="223242"/>
                </a:lnTo>
                <a:lnTo>
                  <a:pt x="107156" y="223242"/>
                </a:lnTo>
                <a:lnTo>
                  <a:pt x="125015" y="232172"/>
                </a:lnTo>
                <a:lnTo>
                  <a:pt x="142875" y="241102"/>
                </a:lnTo>
                <a:lnTo>
                  <a:pt x="151804" y="241102"/>
                </a:lnTo>
                <a:lnTo>
                  <a:pt x="169664" y="250031"/>
                </a:lnTo>
                <a:lnTo>
                  <a:pt x="196453" y="258961"/>
                </a:lnTo>
                <a:lnTo>
                  <a:pt x="214312" y="258961"/>
                </a:lnTo>
                <a:lnTo>
                  <a:pt x="232171" y="258961"/>
                </a:lnTo>
                <a:lnTo>
                  <a:pt x="250031" y="267891"/>
                </a:lnTo>
                <a:lnTo>
                  <a:pt x="267890" y="267891"/>
                </a:lnTo>
                <a:lnTo>
                  <a:pt x="276820" y="267891"/>
                </a:lnTo>
                <a:lnTo>
                  <a:pt x="285750" y="267891"/>
                </a:lnTo>
                <a:lnTo>
                  <a:pt x="28575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2312789" y="5741788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2348508" y="5884663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661047" y="5714999"/>
            <a:ext cx="241102" cy="339329"/>
          </a:xfrm>
          <a:custGeom>
            <a:avLst/>
            <a:gdLst/>
            <a:ahLst/>
            <a:cxnLst/>
            <a:rect l="0" t="0" r="0" b="0"/>
            <a:pathLst>
              <a:path w="241102" h="339329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71437" y="17860"/>
                </a:lnTo>
                <a:lnTo>
                  <a:pt x="80367" y="26789"/>
                </a:lnTo>
                <a:lnTo>
                  <a:pt x="98226" y="26789"/>
                </a:lnTo>
                <a:lnTo>
                  <a:pt x="107156" y="35719"/>
                </a:lnTo>
                <a:lnTo>
                  <a:pt x="107156" y="4464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25016" y="62508"/>
                </a:lnTo>
                <a:lnTo>
                  <a:pt x="125016" y="7143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07156" y="98227"/>
                </a:lnTo>
                <a:lnTo>
                  <a:pt x="98226" y="98227"/>
                </a:lnTo>
                <a:lnTo>
                  <a:pt x="89297" y="107156"/>
                </a:lnTo>
                <a:lnTo>
                  <a:pt x="80367" y="116086"/>
                </a:lnTo>
                <a:lnTo>
                  <a:pt x="71437" y="125016"/>
                </a:lnTo>
                <a:lnTo>
                  <a:pt x="62508" y="133946"/>
                </a:lnTo>
                <a:lnTo>
                  <a:pt x="53578" y="142875"/>
                </a:lnTo>
                <a:lnTo>
                  <a:pt x="44648" y="151805"/>
                </a:lnTo>
                <a:lnTo>
                  <a:pt x="35719" y="160735"/>
                </a:lnTo>
                <a:lnTo>
                  <a:pt x="26789" y="169664"/>
                </a:lnTo>
                <a:lnTo>
                  <a:pt x="26789" y="178594"/>
                </a:lnTo>
                <a:lnTo>
                  <a:pt x="17859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41102"/>
                </a:lnTo>
                <a:lnTo>
                  <a:pt x="8930" y="250031"/>
                </a:lnTo>
                <a:lnTo>
                  <a:pt x="17859" y="250031"/>
                </a:lnTo>
                <a:lnTo>
                  <a:pt x="35719" y="258961"/>
                </a:lnTo>
                <a:lnTo>
                  <a:pt x="53578" y="258961"/>
                </a:lnTo>
                <a:lnTo>
                  <a:pt x="62508" y="267891"/>
                </a:lnTo>
                <a:lnTo>
                  <a:pt x="89297" y="276821"/>
                </a:lnTo>
                <a:lnTo>
                  <a:pt x="107156" y="276821"/>
                </a:lnTo>
                <a:lnTo>
                  <a:pt x="125016" y="285750"/>
                </a:lnTo>
                <a:lnTo>
                  <a:pt x="142875" y="294680"/>
                </a:lnTo>
                <a:lnTo>
                  <a:pt x="169664" y="303610"/>
                </a:lnTo>
                <a:lnTo>
                  <a:pt x="187523" y="312539"/>
                </a:lnTo>
                <a:lnTo>
                  <a:pt x="196453" y="312539"/>
                </a:lnTo>
                <a:lnTo>
                  <a:pt x="214312" y="321469"/>
                </a:lnTo>
                <a:lnTo>
                  <a:pt x="223242" y="330399"/>
                </a:lnTo>
                <a:lnTo>
                  <a:pt x="232172" y="339328"/>
                </a:lnTo>
                <a:lnTo>
                  <a:pt x="241101" y="339328"/>
                </a:lnTo>
                <a:lnTo>
                  <a:pt x="241101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Heterozygous vs. Heterozygous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Genotypes: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Genotypic Ratio: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Phenotypic Ratio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5265197"/>
              </p:ext>
            </p:extLst>
          </p:nvPr>
        </p:nvGraphicFramePr>
        <p:xfrm>
          <a:off x="4648200" y="1905000"/>
          <a:ext cx="4383405" cy="41910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1810"/>
                <a:gridCol w="2171595"/>
              </a:tblGrid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" name="Freeform 64"/>
          <p:cNvSpPr/>
          <p:nvPr/>
        </p:nvSpPr>
        <p:spPr>
          <a:xfrm>
            <a:off x="5607844" y="1491258"/>
            <a:ext cx="26790" cy="303610"/>
          </a:xfrm>
          <a:custGeom>
            <a:avLst/>
            <a:gdLst/>
            <a:ahLst/>
            <a:cxnLst/>
            <a:rect l="0" t="0" r="0" b="0"/>
            <a:pathLst>
              <a:path w="26790" h="30361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25015"/>
                </a:lnTo>
                <a:lnTo>
                  <a:pt x="8929" y="151804"/>
                </a:lnTo>
                <a:lnTo>
                  <a:pt x="8929" y="169664"/>
                </a:lnTo>
                <a:lnTo>
                  <a:pt x="8929" y="196453"/>
                </a:lnTo>
                <a:lnTo>
                  <a:pt x="8929" y="214312"/>
                </a:lnTo>
                <a:lnTo>
                  <a:pt x="8929" y="232171"/>
                </a:lnTo>
                <a:lnTo>
                  <a:pt x="8929" y="250031"/>
                </a:lnTo>
                <a:lnTo>
                  <a:pt x="8929" y="258961"/>
                </a:lnTo>
                <a:lnTo>
                  <a:pt x="8929" y="276820"/>
                </a:lnTo>
                <a:lnTo>
                  <a:pt x="0" y="285750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5598914" y="1446609"/>
            <a:ext cx="258962" cy="35720"/>
          </a:xfrm>
          <a:custGeom>
            <a:avLst/>
            <a:gdLst/>
            <a:ahLst/>
            <a:cxnLst/>
            <a:rect l="0" t="0" r="0" b="0"/>
            <a:pathLst>
              <a:path w="258962" h="35720">
                <a:moveTo>
                  <a:pt x="893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71438" y="17860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0"/>
                </a:lnTo>
                <a:lnTo>
                  <a:pt x="196453" y="0"/>
                </a:lnTo>
                <a:lnTo>
                  <a:pt x="223242" y="0"/>
                </a:lnTo>
                <a:lnTo>
                  <a:pt x="241102" y="0"/>
                </a:lnTo>
                <a:lnTo>
                  <a:pt x="250031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598914" y="1580554"/>
            <a:ext cx="232173" cy="53580"/>
          </a:xfrm>
          <a:custGeom>
            <a:avLst/>
            <a:gdLst/>
            <a:ahLst/>
            <a:cxnLst/>
            <a:rect l="0" t="0" r="0" b="0"/>
            <a:pathLst>
              <a:path w="232173" h="53580">
                <a:moveTo>
                  <a:pt x="0" y="53579"/>
                </a:moveTo>
                <a:lnTo>
                  <a:pt x="8930" y="53579"/>
                </a:lnTo>
                <a:lnTo>
                  <a:pt x="8930" y="53579"/>
                </a:lnTo>
                <a:lnTo>
                  <a:pt x="8930" y="53579"/>
                </a:lnTo>
                <a:lnTo>
                  <a:pt x="8930" y="53579"/>
                </a:lnTo>
                <a:lnTo>
                  <a:pt x="17859" y="44649"/>
                </a:lnTo>
                <a:lnTo>
                  <a:pt x="35719" y="44649"/>
                </a:lnTo>
                <a:lnTo>
                  <a:pt x="44649" y="44649"/>
                </a:lnTo>
                <a:lnTo>
                  <a:pt x="62508" y="35719"/>
                </a:lnTo>
                <a:lnTo>
                  <a:pt x="80367" y="26790"/>
                </a:lnTo>
                <a:lnTo>
                  <a:pt x="107156" y="26790"/>
                </a:lnTo>
                <a:lnTo>
                  <a:pt x="125016" y="17860"/>
                </a:lnTo>
                <a:lnTo>
                  <a:pt x="151805" y="8930"/>
                </a:lnTo>
                <a:lnTo>
                  <a:pt x="169664" y="8930"/>
                </a:lnTo>
                <a:lnTo>
                  <a:pt x="196453" y="0"/>
                </a:lnTo>
                <a:lnTo>
                  <a:pt x="214313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509867" y="1339453"/>
            <a:ext cx="178595" cy="348259"/>
          </a:xfrm>
          <a:custGeom>
            <a:avLst/>
            <a:gdLst/>
            <a:ahLst/>
            <a:cxnLst/>
            <a:rect l="0" t="0" r="0" b="0"/>
            <a:pathLst>
              <a:path w="178595" h="348259">
                <a:moveTo>
                  <a:pt x="178594" y="107156"/>
                </a:moveTo>
                <a:lnTo>
                  <a:pt x="178594" y="98226"/>
                </a:lnTo>
                <a:lnTo>
                  <a:pt x="178594" y="89297"/>
                </a:lnTo>
                <a:lnTo>
                  <a:pt x="178594" y="80367"/>
                </a:lnTo>
                <a:lnTo>
                  <a:pt x="178594" y="71437"/>
                </a:lnTo>
                <a:lnTo>
                  <a:pt x="178594" y="62508"/>
                </a:lnTo>
                <a:lnTo>
                  <a:pt x="178594" y="4464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0735" y="17860"/>
                </a:lnTo>
                <a:lnTo>
                  <a:pt x="151805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60" y="8036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05383"/>
                </a:lnTo>
                <a:lnTo>
                  <a:pt x="8930" y="223242"/>
                </a:lnTo>
                <a:lnTo>
                  <a:pt x="17860" y="241101"/>
                </a:lnTo>
                <a:lnTo>
                  <a:pt x="17860" y="250031"/>
                </a:lnTo>
                <a:lnTo>
                  <a:pt x="17860" y="267891"/>
                </a:lnTo>
                <a:lnTo>
                  <a:pt x="26789" y="276820"/>
                </a:lnTo>
                <a:lnTo>
                  <a:pt x="26789" y="285750"/>
                </a:lnTo>
                <a:lnTo>
                  <a:pt x="26789" y="294680"/>
                </a:lnTo>
                <a:lnTo>
                  <a:pt x="35719" y="303609"/>
                </a:lnTo>
                <a:lnTo>
                  <a:pt x="26789" y="312539"/>
                </a:lnTo>
                <a:lnTo>
                  <a:pt x="26789" y="321469"/>
                </a:lnTo>
                <a:lnTo>
                  <a:pt x="26789" y="330398"/>
                </a:lnTo>
                <a:lnTo>
                  <a:pt x="26789" y="339328"/>
                </a:lnTo>
                <a:lnTo>
                  <a:pt x="17860" y="339328"/>
                </a:lnTo>
                <a:lnTo>
                  <a:pt x="17860" y="348258"/>
                </a:lnTo>
                <a:lnTo>
                  <a:pt x="17860" y="348258"/>
                </a:lnTo>
                <a:lnTo>
                  <a:pt x="17860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393781" y="1526976"/>
            <a:ext cx="285751" cy="44650"/>
          </a:xfrm>
          <a:custGeom>
            <a:avLst/>
            <a:gdLst/>
            <a:ahLst/>
            <a:cxnLst/>
            <a:rect l="0" t="0" r="0" b="0"/>
            <a:pathLst>
              <a:path w="285751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35719"/>
                </a:lnTo>
                <a:lnTo>
                  <a:pt x="26789" y="35719"/>
                </a:lnTo>
                <a:lnTo>
                  <a:pt x="44649" y="26789"/>
                </a:lnTo>
                <a:lnTo>
                  <a:pt x="71438" y="26789"/>
                </a:lnTo>
                <a:lnTo>
                  <a:pt x="89297" y="17860"/>
                </a:lnTo>
                <a:lnTo>
                  <a:pt x="116086" y="8930"/>
                </a:lnTo>
                <a:lnTo>
                  <a:pt x="142875" y="8930"/>
                </a:lnTo>
                <a:lnTo>
                  <a:pt x="169664" y="8930"/>
                </a:lnTo>
                <a:lnTo>
                  <a:pt x="196453" y="0"/>
                </a:lnTo>
                <a:lnTo>
                  <a:pt x="223242" y="0"/>
                </a:lnTo>
                <a:lnTo>
                  <a:pt x="241102" y="0"/>
                </a:lnTo>
                <a:lnTo>
                  <a:pt x="258961" y="0"/>
                </a:lnTo>
                <a:lnTo>
                  <a:pt x="276821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188023" y="2634258"/>
            <a:ext cx="44650" cy="348258"/>
          </a:xfrm>
          <a:custGeom>
            <a:avLst/>
            <a:gdLst/>
            <a:ahLst/>
            <a:cxnLst/>
            <a:rect l="0" t="0" r="0" b="0"/>
            <a:pathLst>
              <a:path w="44650" h="348258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53578"/>
                </a:lnTo>
                <a:lnTo>
                  <a:pt x="35719" y="71437"/>
                </a:lnTo>
                <a:lnTo>
                  <a:pt x="35719" y="89297"/>
                </a:lnTo>
                <a:lnTo>
                  <a:pt x="26790" y="116086"/>
                </a:lnTo>
                <a:lnTo>
                  <a:pt x="26790" y="142875"/>
                </a:lnTo>
                <a:lnTo>
                  <a:pt x="26790" y="169663"/>
                </a:lnTo>
                <a:lnTo>
                  <a:pt x="17860" y="196453"/>
                </a:lnTo>
                <a:lnTo>
                  <a:pt x="17860" y="223242"/>
                </a:lnTo>
                <a:lnTo>
                  <a:pt x="17860" y="250031"/>
                </a:lnTo>
                <a:lnTo>
                  <a:pt x="8930" y="267890"/>
                </a:lnTo>
                <a:lnTo>
                  <a:pt x="8930" y="285749"/>
                </a:lnTo>
                <a:lnTo>
                  <a:pt x="0" y="303609"/>
                </a:lnTo>
                <a:lnTo>
                  <a:pt x="0" y="321468"/>
                </a:lnTo>
                <a:lnTo>
                  <a:pt x="0" y="330398"/>
                </a:lnTo>
                <a:lnTo>
                  <a:pt x="0" y="339328"/>
                </a:lnTo>
                <a:lnTo>
                  <a:pt x="0" y="339328"/>
                </a:lnTo>
                <a:lnTo>
                  <a:pt x="0" y="348257"/>
                </a:lnTo>
                <a:lnTo>
                  <a:pt x="0" y="3482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196953" y="2607469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7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60735" y="8929"/>
                </a:lnTo>
                <a:lnTo>
                  <a:pt x="178594" y="8929"/>
                </a:lnTo>
                <a:lnTo>
                  <a:pt x="187524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188023" y="2777133"/>
            <a:ext cx="160736" cy="26789"/>
          </a:xfrm>
          <a:custGeom>
            <a:avLst/>
            <a:gdLst/>
            <a:ahLst/>
            <a:cxnLst/>
            <a:rect l="0" t="0" r="0" b="0"/>
            <a:pathLst>
              <a:path w="160736" h="26789">
                <a:moveTo>
                  <a:pt x="0" y="26788"/>
                </a:moveTo>
                <a:lnTo>
                  <a:pt x="8930" y="26788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250531" y="4250531"/>
            <a:ext cx="107158" cy="544712"/>
          </a:xfrm>
          <a:custGeom>
            <a:avLst/>
            <a:gdLst/>
            <a:ahLst/>
            <a:cxnLst/>
            <a:rect l="0" t="0" r="0" b="0"/>
            <a:pathLst>
              <a:path w="107158" h="544712">
                <a:moveTo>
                  <a:pt x="98227" y="107156"/>
                </a:moveTo>
                <a:lnTo>
                  <a:pt x="98227" y="107156"/>
                </a:lnTo>
                <a:lnTo>
                  <a:pt x="98227" y="98226"/>
                </a:lnTo>
                <a:lnTo>
                  <a:pt x="98227" y="98226"/>
                </a:lnTo>
                <a:lnTo>
                  <a:pt x="98227" y="89297"/>
                </a:lnTo>
                <a:lnTo>
                  <a:pt x="107157" y="80367"/>
                </a:lnTo>
                <a:lnTo>
                  <a:pt x="107157" y="62508"/>
                </a:lnTo>
                <a:lnTo>
                  <a:pt x="107157" y="53578"/>
                </a:lnTo>
                <a:lnTo>
                  <a:pt x="107157" y="44648"/>
                </a:lnTo>
                <a:lnTo>
                  <a:pt x="107157" y="35719"/>
                </a:lnTo>
                <a:lnTo>
                  <a:pt x="107157" y="26789"/>
                </a:lnTo>
                <a:lnTo>
                  <a:pt x="98227" y="17859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8930" y="267890"/>
                </a:lnTo>
                <a:lnTo>
                  <a:pt x="8930" y="303609"/>
                </a:lnTo>
                <a:lnTo>
                  <a:pt x="17860" y="330398"/>
                </a:lnTo>
                <a:lnTo>
                  <a:pt x="17860" y="366117"/>
                </a:lnTo>
                <a:lnTo>
                  <a:pt x="26789" y="392906"/>
                </a:lnTo>
                <a:lnTo>
                  <a:pt x="35719" y="419695"/>
                </a:lnTo>
                <a:lnTo>
                  <a:pt x="35719" y="446484"/>
                </a:lnTo>
                <a:lnTo>
                  <a:pt x="44649" y="473273"/>
                </a:lnTo>
                <a:lnTo>
                  <a:pt x="44649" y="491133"/>
                </a:lnTo>
                <a:lnTo>
                  <a:pt x="53578" y="508992"/>
                </a:lnTo>
                <a:lnTo>
                  <a:pt x="53578" y="526851"/>
                </a:lnTo>
                <a:lnTo>
                  <a:pt x="53578" y="535781"/>
                </a:lnTo>
                <a:lnTo>
                  <a:pt x="53578" y="535781"/>
                </a:lnTo>
                <a:lnTo>
                  <a:pt x="53578" y="544711"/>
                </a:lnTo>
                <a:lnTo>
                  <a:pt x="53578" y="544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196953" y="4491632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919758" y="1232297"/>
            <a:ext cx="17860" cy="294680"/>
          </a:xfrm>
          <a:custGeom>
            <a:avLst/>
            <a:gdLst/>
            <a:ahLst/>
            <a:cxnLst/>
            <a:rect l="0" t="0" r="0" b="0"/>
            <a:pathLst>
              <a:path w="17860" h="29468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78593"/>
                </a:lnTo>
                <a:lnTo>
                  <a:pt x="17859" y="205382"/>
                </a:lnTo>
                <a:lnTo>
                  <a:pt x="17859" y="223242"/>
                </a:lnTo>
                <a:lnTo>
                  <a:pt x="8930" y="241101"/>
                </a:lnTo>
                <a:lnTo>
                  <a:pt x="8930" y="250031"/>
                </a:lnTo>
                <a:lnTo>
                  <a:pt x="8930" y="267890"/>
                </a:lnTo>
                <a:lnTo>
                  <a:pt x="8930" y="276820"/>
                </a:lnTo>
                <a:lnTo>
                  <a:pt x="0" y="285750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8930" y="294679"/>
                </a:lnTo>
                <a:lnTo>
                  <a:pt x="893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910828" y="1214437"/>
            <a:ext cx="196454" cy="17861"/>
          </a:xfrm>
          <a:custGeom>
            <a:avLst/>
            <a:gdLst/>
            <a:ahLst/>
            <a:cxnLst/>
            <a:rect l="0" t="0" r="0" b="0"/>
            <a:pathLst>
              <a:path w="196454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0"/>
                </a:lnTo>
                <a:lnTo>
                  <a:pt x="178594" y="0"/>
                </a:lnTo>
                <a:lnTo>
                  <a:pt x="187524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919758" y="1375172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44648" y="17859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178719" y="1178719"/>
            <a:ext cx="133946" cy="383977"/>
          </a:xfrm>
          <a:custGeom>
            <a:avLst/>
            <a:gdLst/>
            <a:ahLst/>
            <a:cxnLst/>
            <a:rect l="0" t="0" r="0" b="0"/>
            <a:pathLst>
              <a:path w="133946" h="383977">
                <a:moveTo>
                  <a:pt x="133945" y="8929"/>
                </a:moveTo>
                <a:lnTo>
                  <a:pt x="125015" y="8929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17859"/>
                </a:lnTo>
                <a:lnTo>
                  <a:pt x="44648" y="26789"/>
                </a:lnTo>
                <a:lnTo>
                  <a:pt x="35719" y="35718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41101"/>
                </a:lnTo>
                <a:lnTo>
                  <a:pt x="8930" y="267890"/>
                </a:lnTo>
                <a:lnTo>
                  <a:pt x="17859" y="285750"/>
                </a:lnTo>
                <a:lnTo>
                  <a:pt x="26789" y="303609"/>
                </a:lnTo>
                <a:lnTo>
                  <a:pt x="35719" y="321468"/>
                </a:lnTo>
                <a:lnTo>
                  <a:pt x="35719" y="339328"/>
                </a:lnTo>
                <a:lnTo>
                  <a:pt x="44648" y="348257"/>
                </a:lnTo>
                <a:lnTo>
                  <a:pt x="53578" y="357187"/>
                </a:lnTo>
                <a:lnTo>
                  <a:pt x="53578" y="375046"/>
                </a:lnTo>
                <a:lnTo>
                  <a:pt x="53578" y="375046"/>
                </a:lnTo>
                <a:lnTo>
                  <a:pt x="53578" y="383976"/>
                </a:lnTo>
                <a:lnTo>
                  <a:pt x="53578" y="383976"/>
                </a:lnTo>
                <a:lnTo>
                  <a:pt x="53578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107281" y="1375172"/>
            <a:ext cx="196454" cy="62508"/>
          </a:xfrm>
          <a:custGeom>
            <a:avLst/>
            <a:gdLst/>
            <a:ahLst/>
            <a:cxnLst/>
            <a:rect l="0" t="0" r="0" b="0"/>
            <a:pathLst>
              <a:path w="196454" h="62508">
                <a:moveTo>
                  <a:pt x="0" y="62507"/>
                </a:moveTo>
                <a:lnTo>
                  <a:pt x="893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35719" y="35718"/>
                </a:lnTo>
                <a:lnTo>
                  <a:pt x="44649" y="35718"/>
                </a:lnTo>
                <a:lnTo>
                  <a:pt x="62508" y="26789"/>
                </a:lnTo>
                <a:lnTo>
                  <a:pt x="80368" y="17859"/>
                </a:lnTo>
                <a:lnTo>
                  <a:pt x="107157" y="17859"/>
                </a:lnTo>
                <a:lnTo>
                  <a:pt x="125016" y="17859"/>
                </a:lnTo>
                <a:lnTo>
                  <a:pt x="142875" y="8930"/>
                </a:lnTo>
                <a:lnTo>
                  <a:pt x="160735" y="8930"/>
                </a:lnTo>
                <a:lnTo>
                  <a:pt x="178594" y="8930"/>
                </a:lnTo>
                <a:lnTo>
                  <a:pt x="187524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455539" y="1366242"/>
            <a:ext cx="62509" cy="133946"/>
          </a:xfrm>
          <a:custGeom>
            <a:avLst/>
            <a:gdLst/>
            <a:ahLst/>
            <a:cxnLst/>
            <a:rect l="0" t="0" r="0" b="0"/>
            <a:pathLst>
              <a:path w="62509" h="133946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9" y="71437"/>
                </a:lnTo>
                <a:lnTo>
                  <a:pt x="44649" y="80367"/>
                </a:lnTo>
                <a:lnTo>
                  <a:pt x="53578" y="89297"/>
                </a:lnTo>
                <a:lnTo>
                  <a:pt x="53578" y="98227"/>
                </a:lnTo>
                <a:lnTo>
                  <a:pt x="62508" y="107156"/>
                </a:lnTo>
                <a:lnTo>
                  <a:pt x="62508" y="116086"/>
                </a:lnTo>
                <a:lnTo>
                  <a:pt x="62508" y="125016"/>
                </a:lnTo>
                <a:lnTo>
                  <a:pt x="62508" y="133945"/>
                </a:lnTo>
                <a:lnTo>
                  <a:pt x="62508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410891" y="1375172"/>
            <a:ext cx="125016" cy="160735"/>
          </a:xfrm>
          <a:custGeom>
            <a:avLst/>
            <a:gdLst/>
            <a:ahLst/>
            <a:cxnLst/>
            <a:rect l="0" t="0" r="0" b="0"/>
            <a:pathLst>
              <a:path w="125016" h="160735">
                <a:moveTo>
                  <a:pt x="116086" y="0"/>
                </a:moveTo>
                <a:lnTo>
                  <a:pt x="125015" y="8930"/>
                </a:lnTo>
                <a:lnTo>
                  <a:pt x="116086" y="17859"/>
                </a:lnTo>
                <a:lnTo>
                  <a:pt x="116086" y="17859"/>
                </a:lnTo>
                <a:lnTo>
                  <a:pt x="107156" y="26789"/>
                </a:lnTo>
                <a:lnTo>
                  <a:pt x="98226" y="44648"/>
                </a:lnTo>
                <a:lnTo>
                  <a:pt x="89297" y="62507"/>
                </a:lnTo>
                <a:lnTo>
                  <a:pt x="71437" y="80367"/>
                </a:lnTo>
                <a:lnTo>
                  <a:pt x="53578" y="89297"/>
                </a:lnTo>
                <a:lnTo>
                  <a:pt x="44648" y="107156"/>
                </a:lnTo>
                <a:lnTo>
                  <a:pt x="26789" y="116086"/>
                </a:lnTo>
                <a:lnTo>
                  <a:pt x="17859" y="133945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696641" y="1241227"/>
            <a:ext cx="62508" cy="250032"/>
          </a:xfrm>
          <a:custGeom>
            <a:avLst/>
            <a:gdLst/>
            <a:ahLst/>
            <a:cxnLst/>
            <a:rect l="0" t="0" r="0" b="0"/>
            <a:pathLst>
              <a:path w="62508" h="250032">
                <a:moveTo>
                  <a:pt x="62507" y="0"/>
                </a:moveTo>
                <a:lnTo>
                  <a:pt x="62507" y="892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62507"/>
                </a:lnTo>
                <a:lnTo>
                  <a:pt x="53578" y="80367"/>
                </a:lnTo>
                <a:lnTo>
                  <a:pt x="53578" y="89296"/>
                </a:lnTo>
                <a:lnTo>
                  <a:pt x="44648" y="107156"/>
                </a:lnTo>
                <a:lnTo>
                  <a:pt x="44648" y="125015"/>
                </a:lnTo>
                <a:lnTo>
                  <a:pt x="35718" y="133945"/>
                </a:lnTo>
                <a:lnTo>
                  <a:pt x="35718" y="151804"/>
                </a:lnTo>
                <a:lnTo>
                  <a:pt x="26789" y="160734"/>
                </a:lnTo>
                <a:lnTo>
                  <a:pt x="26789" y="178593"/>
                </a:lnTo>
                <a:lnTo>
                  <a:pt x="17859" y="187523"/>
                </a:lnTo>
                <a:lnTo>
                  <a:pt x="17859" y="196452"/>
                </a:lnTo>
                <a:lnTo>
                  <a:pt x="26789" y="205382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32171"/>
                </a:lnTo>
                <a:lnTo>
                  <a:pt x="17859" y="232171"/>
                </a:lnTo>
                <a:lnTo>
                  <a:pt x="17859" y="241101"/>
                </a:lnTo>
                <a:lnTo>
                  <a:pt x="17859" y="241101"/>
                </a:lnTo>
                <a:lnTo>
                  <a:pt x="8929" y="250031"/>
                </a:lnTo>
                <a:lnTo>
                  <a:pt x="8929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723430" y="1169789"/>
            <a:ext cx="178594" cy="89298"/>
          </a:xfrm>
          <a:custGeom>
            <a:avLst/>
            <a:gdLst/>
            <a:ahLst/>
            <a:cxnLst/>
            <a:rect l="0" t="0" r="0" b="0"/>
            <a:pathLst>
              <a:path w="178594" h="89298">
                <a:moveTo>
                  <a:pt x="17859" y="89297"/>
                </a:moveTo>
                <a:lnTo>
                  <a:pt x="8929" y="80367"/>
                </a:lnTo>
                <a:lnTo>
                  <a:pt x="0" y="80367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8" y="44648"/>
                </a:lnTo>
                <a:lnTo>
                  <a:pt x="44648" y="35719"/>
                </a:lnTo>
                <a:lnTo>
                  <a:pt x="62508" y="35719"/>
                </a:lnTo>
                <a:lnTo>
                  <a:pt x="71437" y="26789"/>
                </a:lnTo>
                <a:lnTo>
                  <a:pt x="89297" y="26789"/>
                </a:lnTo>
                <a:lnTo>
                  <a:pt x="98226" y="17859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4" y="0"/>
                </a:lnTo>
                <a:lnTo>
                  <a:pt x="169664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741289" y="1339453"/>
            <a:ext cx="80368" cy="17861"/>
          </a:xfrm>
          <a:custGeom>
            <a:avLst/>
            <a:gdLst/>
            <a:ahLst/>
            <a:cxnLst/>
            <a:rect l="0" t="0" r="0" b="0"/>
            <a:pathLst>
              <a:path w="80368" h="17861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9" y="17860"/>
                </a:lnTo>
                <a:lnTo>
                  <a:pt x="5357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973461" y="1151930"/>
            <a:ext cx="98228" cy="348258"/>
          </a:xfrm>
          <a:custGeom>
            <a:avLst/>
            <a:gdLst/>
            <a:ahLst/>
            <a:cxnLst/>
            <a:rect l="0" t="0" r="0" b="0"/>
            <a:pathLst>
              <a:path w="98228" h="348258">
                <a:moveTo>
                  <a:pt x="98227" y="26789"/>
                </a:moveTo>
                <a:lnTo>
                  <a:pt x="98227" y="2678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9664"/>
                </a:lnTo>
                <a:lnTo>
                  <a:pt x="8930" y="187523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41101"/>
                </a:lnTo>
                <a:lnTo>
                  <a:pt x="26789" y="250031"/>
                </a:lnTo>
                <a:lnTo>
                  <a:pt x="35719" y="267890"/>
                </a:lnTo>
                <a:lnTo>
                  <a:pt x="35719" y="285749"/>
                </a:lnTo>
                <a:lnTo>
                  <a:pt x="44648" y="294679"/>
                </a:lnTo>
                <a:lnTo>
                  <a:pt x="44648" y="312539"/>
                </a:lnTo>
                <a:lnTo>
                  <a:pt x="44648" y="321468"/>
                </a:lnTo>
                <a:lnTo>
                  <a:pt x="44648" y="330398"/>
                </a:lnTo>
                <a:lnTo>
                  <a:pt x="44648" y="339328"/>
                </a:lnTo>
                <a:lnTo>
                  <a:pt x="44648" y="348257"/>
                </a:lnTo>
                <a:lnTo>
                  <a:pt x="44648" y="348257"/>
                </a:lnTo>
                <a:lnTo>
                  <a:pt x="44648" y="348257"/>
                </a:lnTo>
                <a:lnTo>
                  <a:pt x="44648" y="348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928813" y="1321594"/>
            <a:ext cx="160735" cy="44649"/>
          </a:xfrm>
          <a:custGeom>
            <a:avLst/>
            <a:gdLst/>
            <a:ahLst/>
            <a:cxnLst/>
            <a:rect l="0" t="0" r="0" b="0"/>
            <a:pathLst>
              <a:path w="160735" h="44649">
                <a:moveTo>
                  <a:pt x="0" y="44648"/>
                </a:moveTo>
                <a:lnTo>
                  <a:pt x="0" y="44648"/>
                </a:lnTo>
                <a:lnTo>
                  <a:pt x="8929" y="44648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17859"/>
                </a:lnTo>
                <a:lnTo>
                  <a:pt x="62507" y="8929"/>
                </a:lnTo>
                <a:lnTo>
                  <a:pt x="89296" y="8929"/>
                </a:lnTo>
                <a:lnTo>
                  <a:pt x="107156" y="0"/>
                </a:lnTo>
                <a:lnTo>
                  <a:pt x="12501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232797" y="2607469"/>
            <a:ext cx="44649" cy="321469"/>
          </a:xfrm>
          <a:custGeom>
            <a:avLst/>
            <a:gdLst/>
            <a:ahLst/>
            <a:cxnLst/>
            <a:rect l="0" t="0" r="0" b="0"/>
            <a:pathLst>
              <a:path w="44649" h="321469">
                <a:moveTo>
                  <a:pt x="44648" y="0"/>
                </a:move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98226"/>
                </a:lnTo>
                <a:lnTo>
                  <a:pt x="26789" y="125015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87523"/>
                </a:lnTo>
                <a:lnTo>
                  <a:pt x="17859" y="214312"/>
                </a:lnTo>
                <a:lnTo>
                  <a:pt x="17859" y="232171"/>
                </a:lnTo>
                <a:lnTo>
                  <a:pt x="8930" y="258960"/>
                </a:lnTo>
                <a:lnTo>
                  <a:pt x="8930" y="276820"/>
                </a:lnTo>
                <a:lnTo>
                  <a:pt x="8930" y="294679"/>
                </a:lnTo>
                <a:lnTo>
                  <a:pt x="8930" y="303609"/>
                </a:lnTo>
                <a:lnTo>
                  <a:pt x="0" y="312538"/>
                </a:lnTo>
                <a:lnTo>
                  <a:pt x="0" y="312538"/>
                </a:lnTo>
                <a:lnTo>
                  <a:pt x="8930" y="321468"/>
                </a:lnTo>
                <a:lnTo>
                  <a:pt x="8930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241727" y="2589609"/>
            <a:ext cx="160735" cy="35720"/>
          </a:xfrm>
          <a:custGeom>
            <a:avLst/>
            <a:gdLst/>
            <a:ahLst/>
            <a:cxnLst/>
            <a:rect l="0" t="0" r="0" b="0"/>
            <a:pathLst>
              <a:path w="160735" h="35720">
                <a:moveTo>
                  <a:pt x="8929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232797" y="2750344"/>
            <a:ext cx="151806" cy="8930"/>
          </a:xfrm>
          <a:custGeom>
            <a:avLst/>
            <a:gdLst/>
            <a:ahLst/>
            <a:cxnLst/>
            <a:rect l="0" t="0" r="0" b="0"/>
            <a:pathLst>
              <a:path w="151806" h="8930">
                <a:moveTo>
                  <a:pt x="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232797" y="4545211"/>
            <a:ext cx="26790" cy="241102"/>
          </a:xfrm>
          <a:custGeom>
            <a:avLst/>
            <a:gdLst/>
            <a:ahLst/>
            <a:cxnLst/>
            <a:rect l="0" t="0" r="0" b="0"/>
            <a:pathLst>
              <a:path w="26790" h="241102">
                <a:moveTo>
                  <a:pt x="8930" y="0"/>
                </a:move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17859" y="160734"/>
                </a:lnTo>
                <a:lnTo>
                  <a:pt x="17859" y="178593"/>
                </a:lnTo>
                <a:lnTo>
                  <a:pt x="17859" y="196453"/>
                </a:lnTo>
                <a:lnTo>
                  <a:pt x="17859" y="214312"/>
                </a:lnTo>
                <a:lnTo>
                  <a:pt x="17859" y="232171"/>
                </a:lnTo>
                <a:lnTo>
                  <a:pt x="17859" y="241101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223867" y="4473773"/>
            <a:ext cx="187525" cy="17860"/>
          </a:xfrm>
          <a:custGeom>
            <a:avLst/>
            <a:gdLst/>
            <a:ahLst/>
            <a:cxnLst/>
            <a:rect l="0" t="0" r="0" b="0"/>
            <a:pathLst>
              <a:path w="18752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232797" y="4652367"/>
            <a:ext cx="160735" cy="8930"/>
          </a:xfrm>
          <a:custGeom>
            <a:avLst/>
            <a:gdLst/>
            <a:ahLst/>
            <a:cxnLst/>
            <a:rect l="0" t="0" r="0" b="0"/>
            <a:pathLst>
              <a:path w="160735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0"/>
                </a:lnTo>
                <a:lnTo>
                  <a:pt x="98226" y="0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188398" y="2482453"/>
            <a:ext cx="71439" cy="276821"/>
          </a:xfrm>
          <a:custGeom>
            <a:avLst/>
            <a:gdLst/>
            <a:ahLst/>
            <a:cxnLst/>
            <a:rect l="0" t="0" r="0" b="0"/>
            <a:pathLst>
              <a:path w="71439" h="276821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9" y="44649"/>
                </a:lnTo>
                <a:lnTo>
                  <a:pt x="53579" y="62508"/>
                </a:lnTo>
                <a:lnTo>
                  <a:pt x="53579" y="71438"/>
                </a:lnTo>
                <a:lnTo>
                  <a:pt x="44649" y="80367"/>
                </a:lnTo>
                <a:lnTo>
                  <a:pt x="44649" y="89297"/>
                </a:lnTo>
                <a:lnTo>
                  <a:pt x="44649" y="107156"/>
                </a:lnTo>
                <a:lnTo>
                  <a:pt x="35719" y="116086"/>
                </a:lnTo>
                <a:lnTo>
                  <a:pt x="35719" y="133945"/>
                </a:lnTo>
                <a:lnTo>
                  <a:pt x="35719" y="151805"/>
                </a:lnTo>
                <a:lnTo>
                  <a:pt x="35719" y="160735"/>
                </a:lnTo>
                <a:lnTo>
                  <a:pt x="26790" y="178594"/>
                </a:lnTo>
                <a:lnTo>
                  <a:pt x="26790" y="187524"/>
                </a:lnTo>
                <a:lnTo>
                  <a:pt x="26790" y="196453"/>
                </a:lnTo>
                <a:lnTo>
                  <a:pt x="17860" y="214313"/>
                </a:lnTo>
                <a:lnTo>
                  <a:pt x="17860" y="223242"/>
                </a:lnTo>
                <a:lnTo>
                  <a:pt x="17860" y="232172"/>
                </a:lnTo>
                <a:lnTo>
                  <a:pt x="8930" y="241102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67891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233047" y="2411015"/>
            <a:ext cx="241102" cy="35720"/>
          </a:xfrm>
          <a:custGeom>
            <a:avLst/>
            <a:gdLst/>
            <a:ahLst/>
            <a:cxnLst/>
            <a:rect l="0" t="0" r="0" b="0"/>
            <a:pathLst>
              <a:path w="241102" h="35720">
                <a:moveTo>
                  <a:pt x="2678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62508" y="35719"/>
                </a:lnTo>
                <a:lnTo>
                  <a:pt x="71437" y="26789"/>
                </a:lnTo>
                <a:lnTo>
                  <a:pt x="89297" y="26789"/>
                </a:lnTo>
                <a:lnTo>
                  <a:pt x="107156" y="26789"/>
                </a:lnTo>
                <a:lnTo>
                  <a:pt x="133945" y="1786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23242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233047" y="2598539"/>
            <a:ext cx="151806" cy="17860"/>
          </a:xfrm>
          <a:custGeom>
            <a:avLst/>
            <a:gdLst/>
            <a:ahLst/>
            <a:cxnLst/>
            <a:rect l="0" t="0" r="0" b="0"/>
            <a:pathLst>
              <a:path w="151806" h="17860">
                <a:moveTo>
                  <a:pt x="0" y="8930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161609" y="4420195"/>
            <a:ext cx="116087" cy="392907"/>
          </a:xfrm>
          <a:custGeom>
            <a:avLst/>
            <a:gdLst/>
            <a:ahLst/>
            <a:cxnLst/>
            <a:rect l="0" t="0" r="0" b="0"/>
            <a:pathLst>
              <a:path w="116087" h="392907">
                <a:moveTo>
                  <a:pt x="116086" y="53578"/>
                </a:moveTo>
                <a:lnTo>
                  <a:pt x="116086" y="5357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7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0"/>
                </a:lnTo>
                <a:lnTo>
                  <a:pt x="53579" y="8930"/>
                </a:lnTo>
                <a:lnTo>
                  <a:pt x="44649" y="893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8"/>
                </a:lnTo>
                <a:lnTo>
                  <a:pt x="893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50031"/>
                </a:lnTo>
                <a:lnTo>
                  <a:pt x="17860" y="267891"/>
                </a:lnTo>
                <a:lnTo>
                  <a:pt x="26789" y="285750"/>
                </a:lnTo>
                <a:lnTo>
                  <a:pt x="26789" y="294680"/>
                </a:lnTo>
                <a:lnTo>
                  <a:pt x="35719" y="321469"/>
                </a:lnTo>
                <a:lnTo>
                  <a:pt x="35719" y="330398"/>
                </a:lnTo>
                <a:lnTo>
                  <a:pt x="44649" y="339328"/>
                </a:lnTo>
                <a:lnTo>
                  <a:pt x="44649" y="357187"/>
                </a:lnTo>
                <a:lnTo>
                  <a:pt x="44649" y="366117"/>
                </a:lnTo>
                <a:lnTo>
                  <a:pt x="44649" y="375047"/>
                </a:lnTo>
                <a:lnTo>
                  <a:pt x="44649" y="375047"/>
                </a:lnTo>
                <a:lnTo>
                  <a:pt x="44649" y="383976"/>
                </a:lnTo>
                <a:lnTo>
                  <a:pt x="44649" y="392906"/>
                </a:lnTo>
                <a:lnTo>
                  <a:pt x="44649" y="392906"/>
                </a:lnTo>
                <a:lnTo>
                  <a:pt x="44649" y="392906"/>
                </a:lnTo>
                <a:lnTo>
                  <a:pt x="44649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090172" y="4598789"/>
            <a:ext cx="151806" cy="26790"/>
          </a:xfrm>
          <a:custGeom>
            <a:avLst/>
            <a:gdLst/>
            <a:ahLst/>
            <a:cxnLst/>
            <a:rect l="0" t="0" r="0" b="0"/>
            <a:pathLst>
              <a:path w="151806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545336" y="2616398"/>
            <a:ext cx="8931" cy="339329"/>
          </a:xfrm>
          <a:custGeom>
            <a:avLst/>
            <a:gdLst/>
            <a:ahLst/>
            <a:cxnLst/>
            <a:rect l="0" t="0" r="0" b="0"/>
            <a:pathLst>
              <a:path w="8931" h="339329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62508"/>
                </a:lnTo>
                <a:lnTo>
                  <a:pt x="0" y="80368"/>
                </a:lnTo>
                <a:lnTo>
                  <a:pt x="8930" y="107157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0" y="223242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80"/>
                </a:lnTo>
                <a:lnTo>
                  <a:pt x="0" y="303609"/>
                </a:lnTo>
                <a:lnTo>
                  <a:pt x="0" y="321469"/>
                </a:lnTo>
                <a:lnTo>
                  <a:pt x="0" y="330398"/>
                </a:lnTo>
                <a:lnTo>
                  <a:pt x="0" y="33039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5545336" y="2598539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893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5527477" y="2741414"/>
            <a:ext cx="160735" cy="35720"/>
          </a:xfrm>
          <a:custGeom>
            <a:avLst/>
            <a:gdLst/>
            <a:ahLst/>
            <a:cxnLst/>
            <a:rect l="0" t="0" r="0" b="0"/>
            <a:pathLst>
              <a:path w="160735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26789" y="26789"/>
                </a:lnTo>
                <a:lnTo>
                  <a:pt x="44648" y="17859"/>
                </a:lnTo>
                <a:lnTo>
                  <a:pt x="62507" y="17859"/>
                </a:lnTo>
                <a:lnTo>
                  <a:pt x="89296" y="8930"/>
                </a:lnTo>
                <a:lnTo>
                  <a:pt x="107156" y="893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456039" y="4464843"/>
            <a:ext cx="125017" cy="321470"/>
          </a:xfrm>
          <a:custGeom>
            <a:avLst/>
            <a:gdLst/>
            <a:ahLst/>
            <a:cxnLst/>
            <a:rect l="0" t="0" r="0" b="0"/>
            <a:pathLst>
              <a:path w="125017" h="321470">
                <a:moveTo>
                  <a:pt x="125016" y="44649"/>
                </a:moveTo>
                <a:lnTo>
                  <a:pt x="125016" y="3571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6" y="17860"/>
                </a:lnTo>
                <a:lnTo>
                  <a:pt x="107156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17859" y="62508"/>
                </a:lnTo>
                <a:lnTo>
                  <a:pt x="17859" y="8036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96453"/>
                </a:lnTo>
                <a:lnTo>
                  <a:pt x="8930" y="223243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67891"/>
                </a:lnTo>
                <a:lnTo>
                  <a:pt x="17859" y="285750"/>
                </a:lnTo>
                <a:lnTo>
                  <a:pt x="17859" y="294680"/>
                </a:lnTo>
                <a:lnTo>
                  <a:pt x="17859" y="303610"/>
                </a:lnTo>
                <a:lnTo>
                  <a:pt x="17859" y="312539"/>
                </a:lnTo>
                <a:lnTo>
                  <a:pt x="17859" y="321469"/>
                </a:lnTo>
                <a:lnTo>
                  <a:pt x="26789" y="321469"/>
                </a:lnTo>
                <a:lnTo>
                  <a:pt x="26789" y="321469"/>
                </a:lnTo>
                <a:lnTo>
                  <a:pt x="26789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411391" y="4625578"/>
            <a:ext cx="178594" cy="17860"/>
          </a:xfrm>
          <a:custGeom>
            <a:avLst/>
            <a:gdLst/>
            <a:ahLst/>
            <a:cxnLst/>
            <a:rect l="0" t="0" r="0" b="0"/>
            <a:pathLst>
              <a:path w="178594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492008" y="4473773"/>
            <a:ext cx="125016" cy="383978"/>
          </a:xfrm>
          <a:custGeom>
            <a:avLst/>
            <a:gdLst/>
            <a:ahLst/>
            <a:cxnLst/>
            <a:rect l="0" t="0" r="0" b="0"/>
            <a:pathLst>
              <a:path w="125016" h="383978">
                <a:moveTo>
                  <a:pt x="125015" y="53578"/>
                </a:moveTo>
                <a:lnTo>
                  <a:pt x="125015" y="44648"/>
                </a:lnTo>
                <a:lnTo>
                  <a:pt x="125015" y="35719"/>
                </a:lnTo>
                <a:lnTo>
                  <a:pt x="125015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17859"/>
                </a:lnTo>
                <a:lnTo>
                  <a:pt x="107156" y="893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05383"/>
                </a:lnTo>
                <a:lnTo>
                  <a:pt x="17859" y="223242"/>
                </a:lnTo>
                <a:lnTo>
                  <a:pt x="17859" y="241102"/>
                </a:lnTo>
                <a:lnTo>
                  <a:pt x="17859" y="258961"/>
                </a:lnTo>
                <a:lnTo>
                  <a:pt x="17859" y="276820"/>
                </a:lnTo>
                <a:lnTo>
                  <a:pt x="26789" y="294680"/>
                </a:lnTo>
                <a:lnTo>
                  <a:pt x="26789" y="312539"/>
                </a:lnTo>
                <a:lnTo>
                  <a:pt x="26789" y="330398"/>
                </a:lnTo>
                <a:lnTo>
                  <a:pt x="26789" y="339328"/>
                </a:lnTo>
                <a:lnTo>
                  <a:pt x="17859" y="357188"/>
                </a:lnTo>
                <a:lnTo>
                  <a:pt x="17859" y="366117"/>
                </a:lnTo>
                <a:lnTo>
                  <a:pt x="17859" y="375047"/>
                </a:lnTo>
                <a:lnTo>
                  <a:pt x="8930" y="375047"/>
                </a:lnTo>
                <a:lnTo>
                  <a:pt x="8930" y="383977"/>
                </a:lnTo>
                <a:lnTo>
                  <a:pt x="8930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411641" y="4643437"/>
            <a:ext cx="142876" cy="62509"/>
          </a:xfrm>
          <a:custGeom>
            <a:avLst/>
            <a:gdLst/>
            <a:ahLst/>
            <a:cxnLst/>
            <a:rect l="0" t="0" r="0" b="0"/>
            <a:pathLst>
              <a:path w="142876" h="62509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892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8" y="35719"/>
                </a:lnTo>
                <a:lnTo>
                  <a:pt x="53578" y="26789"/>
                </a:lnTo>
                <a:lnTo>
                  <a:pt x="62507" y="26789"/>
                </a:lnTo>
                <a:lnTo>
                  <a:pt x="80367" y="17859"/>
                </a:lnTo>
                <a:lnTo>
                  <a:pt x="98226" y="17859"/>
                </a:lnTo>
                <a:lnTo>
                  <a:pt x="107156" y="17859"/>
                </a:lnTo>
                <a:lnTo>
                  <a:pt x="116086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581305" y="2321719"/>
            <a:ext cx="133946" cy="410766"/>
          </a:xfrm>
          <a:custGeom>
            <a:avLst/>
            <a:gdLst/>
            <a:ahLst/>
            <a:cxnLst/>
            <a:rect l="0" t="0" r="0" b="0"/>
            <a:pathLst>
              <a:path w="133946" h="410766">
                <a:moveTo>
                  <a:pt x="133945" y="71437"/>
                </a:moveTo>
                <a:lnTo>
                  <a:pt x="133945" y="71437"/>
                </a:lnTo>
                <a:lnTo>
                  <a:pt x="125015" y="62507"/>
                </a:lnTo>
                <a:lnTo>
                  <a:pt x="125015" y="5357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07156" y="26789"/>
                </a:lnTo>
                <a:lnTo>
                  <a:pt x="98226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71437" y="8929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8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17859" y="71437"/>
                </a:lnTo>
                <a:lnTo>
                  <a:pt x="17859" y="89296"/>
                </a:lnTo>
                <a:lnTo>
                  <a:pt x="8929" y="107156"/>
                </a:lnTo>
                <a:lnTo>
                  <a:pt x="8929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29" y="241101"/>
                </a:lnTo>
                <a:lnTo>
                  <a:pt x="8929" y="258961"/>
                </a:lnTo>
                <a:lnTo>
                  <a:pt x="8929" y="285750"/>
                </a:lnTo>
                <a:lnTo>
                  <a:pt x="17859" y="303609"/>
                </a:lnTo>
                <a:lnTo>
                  <a:pt x="17859" y="312539"/>
                </a:lnTo>
                <a:lnTo>
                  <a:pt x="17859" y="330398"/>
                </a:lnTo>
                <a:lnTo>
                  <a:pt x="17859" y="348258"/>
                </a:lnTo>
                <a:lnTo>
                  <a:pt x="17859" y="357187"/>
                </a:lnTo>
                <a:lnTo>
                  <a:pt x="17859" y="375047"/>
                </a:lnTo>
                <a:lnTo>
                  <a:pt x="17859" y="383976"/>
                </a:lnTo>
                <a:lnTo>
                  <a:pt x="17859" y="392906"/>
                </a:lnTo>
                <a:lnTo>
                  <a:pt x="8929" y="401836"/>
                </a:lnTo>
                <a:lnTo>
                  <a:pt x="8929" y="401836"/>
                </a:lnTo>
                <a:lnTo>
                  <a:pt x="8929" y="410765"/>
                </a:lnTo>
                <a:lnTo>
                  <a:pt x="8929" y="4107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492008" y="2536031"/>
            <a:ext cx="178595" cy="26790"/>
          </a:xfrm>
          <a:custGeom>
            <a:avLst/>
            <a:gdLst/>
            <a:ahLst/>
            <a:cxnLst/>
            <a:rect l="0" t="0" r="0" b="0"/>
            <a:pathLst>
              <a:path w="178595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89297" y="1786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276945" y="2277070"/>
            <a:ext cx="17861" cy="250033"/>
          </a:xfrm>
          <a:custGeom>
            <a:avLst/>
            <a:gdLst/>
            <a:ahLst/>
            <a:cxnLst/>
            <a:rect l="0" t="0" r="0" b="0"/>
            <a:pathLst>
              <a:path w="17861" h="250033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35719"/>
                </a:lnTo>
                <a:lnTo>
                  <a:pt x="17860" y="53578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23243"/>
                </a:lnTo>
                <a:lnTo>
                  <a:pt x="0" y="232172"/>
                </a:lnTo>
                <a:lnTo>
                  <a:pt x="8930" y="241102"/>
                </a:lnTo>
                <a:lnTo>
                  <a:pt x="0" y="241102"/>
                </a:lnTo>
                <a:lnTo>
                  <a:pt x="0" y="250032"/>
                </a:lnTo>
                <a:lnTo>
                  <a:pt x="8930" y="250032"/>
                </a:lnTo>
                <a:lnTo>
                  <a:pt x="8930" y="250032"/>
                </a:lnTo>
                <a:lnTo>
                  <a:pt x="8930" y="250032"/>
                </a:lnTo>
                <a:lnTo>
                  <a:pt x="8930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268016" y="2223492"/>
            <a:ext cx="187524" cy="35720"/>
          </a:xfrm>
          <a:custGeom>
            <a:avLst/>
            <a:gdLst/>
            <a:ahLst/>
            <a:cxnLst/>
            <a:rect l="0" t="0" r="0" b="0"/>
            <a:pathLst>
              <a:path w="187524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7" y="17859"/>
                </a:lnTo>
                <a:lnTo>
                  <a:pt x="80367" y="17859"/>
                </a:lnTo>
                <a:lnTo>
                  <a:pt x="98226" y="17859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4" y="8930"/>
                </a:lnTo>
                <a:lnTo>
                  <a:pt x="169664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268016" y="2375297"/>
            <a:ext cx="151805" cy="17860"/>
          </a:xfrm>
          <a:custGeom>
            <a:avLst/>
            <a:gdLst/>
            <a:ahLst/>
            <a:cxnLst/>
            <a:rect l="0" t="0" r="0" b="0"/>
            <a:pathLst>
              <a:path w="151805" h="17860">
                <a:moveTo>
                  <a:pt x="8929" y="8929"/>
                </a:move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544836" y="2277070"/>
            <a:ext cx="8931" cy="250033"/>
          </a:xfrm>
          <a:custGeom>
            <a:avLst/>
            <a:gdLst/>
            <a:ahLst/>
            <a:cxnLst/>
            <a:rect l="0" t="0" r="0" b="0"/>
            <a:pathLst>
              <a:path w="8931" h="250033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4"/>
                </a:lnTo>
                <a:lnTo>
                  <a:pt x="0" y="196453"/>
                </a:lnTo>
                <a:lnTo>
                  <a:pt x="0" y="214313"/>
                </a:lnTo>
                <a:lnTo>
                  <a:pt x="0" y="223243"/>
                </a:lnTo>
                <a:lnTo>
                  <a:pt x="0" y="241102"/>
                </a:lnTo>
                <a:lnTo>
                  <a:pt x="0" y="241102"/>
                </a:lnTo>
                <a:lnTo>
                  <a:pt x="0" y="250032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518047" y="2232422"/>
            <a:ext cx="160735" cy="53579"/>
          </a:xfrm>
          <a:custGeom>
            <a:avLst/>
            <a:gdLst/>
            <a:ahLst/>
            <a:cxnLst/>
            <a:rect l="0" t="0" r="0" b="0"/>
            <a:pathLst>
              <a:path w="160735" h="53579">
                <a:moveTo>
                  <a:pt x="8930" y="53578"/>
                </a:moveTo>
                <a:lnTo>
                  <a:pt x="893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26789" y="35718"/>
                </a:lnTo>
                <a:lnTo>
                  <a:pt x="35719" y="26789"/>
                </a:lnTo>
                <a:lnTo>
                  <a:pt x="44648" y="2678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6" y="8929"/>
                </a:lnTo>
                <a:lnTo>
                  <a:pt x="107156" y="8929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544836" y="2375297"/>
            <a:ext cx="107157" cy="8930"/>
          </a:xfrm>
          <a:custGeom>
            <a:avLst/>
            <a:gdLst/>
            <a:ahLst/>
            <a:cxnLst/>
            <a:rect l="0" t="0" r="0" b="0"/>
            <a:pathLst>
              <a:path w="10715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821656" y="2357437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812727" y="2455664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955602" y="2259211"/>
            <a:ext cx="26790" cy="348259"/>
          </a:xfrm>
          <a:custGeom>
            <a:avLst/>
            <a:gdLst/>
            <a:ahLst/>
            <a:cxnLst/>
            <a:rect l="0" t="0" r="0" b="0"/>
            <a:pathLst>
              <a:path w="26790" h="348259">
                <a:moveTo>
                  <a:pt x="26789" y="8929"/>
                </a:moveTo>
                <a:lnTo>
                  <a:pt x="26789" y="8929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98226"/>
                </a:lnTo>
                <a:lnTo>
                  <a:pt x="26789" y="116086"/>
                </a:lnTo>
                <a:lnTo>
                  <a:pt x="26789" y="133945"/>
                </a:lnTo>
                <a:lnTo>
                  <a:pt x="17859" y="151804"/>
                </a:lnTo>
                <a:lnTo>
                  <a:pt x="17859" y="169664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32172"/>
                </a:lnTo>
                <a:lnTo>
                  <a:pt x="17859" y="250031"/>
                </a:lnTo>
                <a:lnTo>
                  <a:pt x="17859" y="267891"/>
                </a:lnTo>
                <a:lnTo>
                  <a:pt x="8929" y="285750"/>
                </a:lnTo>
                <a:lnTo>
                  <a:pt x="8929" y="294680"/>
                </a:lnTo>
                <a:lnTo>
                  <a:pt x="8929" y="312539"/>
                </a:lnTo>
                <a:lnTo>
                  <a:pt x="8929" y="321469"/>
                </a:lnTo>
                <a:lnTo>
                  <a:pt x="0" y="330398"/>
                </a:lnTo>
                <a:lnTo>
                  <a:pt x="0" y="339328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964531" y="2241351"/>
            <a:ext cx="160736" cy="35720"/>
          </a:xfrm>
          <a:custGeom>
            <a:avLst/>
            <a:gdLst/>
            <a:ahLst/>
            <a:cxnLst/>
            <a:rect l="0" t="0" r="0" b="0"/>
            <a:pathLst>
              <a:path w="160736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25016" y="8930"/>
                </a:lnTo>
                <a:lnTo>
                  <a:pt x="142875" y="0"/>
                </a:lnTo>
                <a:lnTo>
                  <a:pt x="151805" y="8930"/>
                </a:lnTo>
                <a:lnTo>
                  <a:pt x="160735" y="8930"/>
                </a:lnTo>
                <a:lnTo>
                  <a:pt x="16073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973461" y="2357437"/>
            <a:ext cx="133946" cy="44650"/>
          </a:xfrm>
          <a:custGeom>
            <a:avLst/>
            <a:gdLst/>
            <a:ahLst/>
            <a:cxnLst/>
            <a:rect l="0" t="0" r="0" b="0"/>
            <a:pathLst>
              <a:path w="133946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1785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80367" y="17860"/>
                </a:lnTo>
                <a:lnTo>
                  <a:pt x="98227" y="17860"/>
                </a:lnTo>
                <a:lnTo>
                  <a:pt x="116086" y="893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2205633" y="2223492"/>
            <a:ext cx="80368" cy="375048"/>
          </a:xfrm>
          <a:custGeom>
            <a:avLst/>
            <a:gdLst/>
            <a:ahLst/>
            <a:cxnLst/>
            <a:rect l="0" t="0" r="0" b="0"/>
            <a:pathLst>
              <a:path w="80368" h="375048">
                <a:moveTo>
                  <a:pt x="80367" y="0"/>
                </a:move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9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8930" y="9822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67891"/>
                </a:lnTo>
                <a:lnTo>
                  <a:pt x="17859" y="285750"/>
                </a:lnTo>
                <a:lnTo>
                  <a:pt x="17859" y="303610"/>
                </a:lnTo>
                <a:lnTo>
                  <a:pt x="17859" y="321469"/>
                </a:lnTo>
                <a:lnTo>
                  <a:pt x="26789" y="339328"/>
                </a:lnTo>
                <a:lnTo>
                  <a:pt x="26789" y="348258"/>
                </a:lnTo>
                <a:lnTo>
                  <a:pt x="26789" y="357188"/>
                </a:lnTo>
                <a:lnTo>
                  <a:pt x="26789" y="366117"/>
                </a:lnTo>
                <a:lnTo>
                  <a:pt x="35719" y="366117"/>
                </a:lnTo>
                <a:lnTo>
                  <a:pt x="35719" y="375047"/>
                </a:lnTo>
                <a:lnTo>
                  <a:pt x="35719" y="375047"/>
                </a:lnTo>
                <a:lnTo>
                  <a:pt x="35719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143125" y="2411015"/>
            <a:ext cx="187524" cy="53580"/>
          </a:xfrm>
          <a:custGeom>
            <a:avLst/>
            <a:gdLst/>
            <a:ahLst/>
            <a:cxnLst/>
            <a:rect l="0" t="0" r="0" b="0"/>
            <a:pathLst>
              <a:path w="187524" h="53580">
                <a:moveTo>
                  <a:pt x="0" y="53579"/>
                </a:moveTo>
                <a:lnTo>
                  <a:pt x="0" y="53579"/>
                </a:lnTo>
                <a:lnTo>
                  <a:pt x="0" y="44649"/>
                </a:lnTo>
                <a:lnTo>
                  <a:pt x="8930" y="44649"/>
                </a:lnTo>
                <a:lnTo>
                  <a:pt x="17859" y="44649"/>
                </a:lnTo>
                <a:lnTo>
                  <a:pt x="26789" y="35719"/>
                </a:lnTo>
                <a:lnTo>
                  <a:pt x="44648" y="35719"/>
                </a:lnTo>
                <a:lnTo>
                  <a:pt x="62508" y="26789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6" y="1786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491383" y="236636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491383" y="246459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473523" y="2366367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17860" y="8930"/>
                </a:moveTo>
                <a:lnTo>
                  <a:pt x="1786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90" y="8930"/>
                </a:lnTo>
                <a:lnTo>
                  <a:pt x="2679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491383" y="2500313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741414" y="2205633"/>
            <a:ext cx="169665" cy="357188"/>
          </a:xfrm>
          <a:custGeom>
            <a:avLst/>
            <a:gdLst/>
            <a:ahLst/>
            <a:cxnLst/>
            <a:rect l="0" t="0" r="0" b="0"/>
            <a:pathLst>
              <a:path w="169665" h="357188">
                <a:moveTo>
                  <a:pt x="169664" y="53578"/>
                </a:moveTo>
                <a:lnTo>
                  <a:pt x="160734" y="5357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51805" y="4464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33945" y="26789"/>
                </a:lnTo>
                <a:lnTo>
                  <a:pt x="133945" y="26789"/>
                </a:lnTo>
                <a:lnTo>
                  <a:pt x="125016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17859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51804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14312"/>
                </a:lnTo>
                <a:lnTo>
                  <a:pt x="17859" y="241101"/>
                </a:lnTo>
                <a:lnTo>
                  <a:pt x="17859" y="258961"/>
                </a:lnTo>
                <a:lnTo>
                  <a:pt x="26789" y="285750"/>
                </a:lnTo>
                <a:lnTo>
                  <a:pt x="26789" y="294680"/>
                </a:lnTo>
                <a:lnTo>
                  <a:pt x="26789" y="312539"/>
                </a:lnTo>
                <a:lnTo>
                  <a:pt x="26789" y="321469"/>
                </a:lnTo>
                <a:lnTo>
                  <a:pt x="35719" y="339328"/>
                </a:lnTo>
                <a:lnTo>
                  <a:pt x="26789" y="348258"/>
                </a:lnTo>
                <a:lnTo>
                  <a:pt x="26789" y="357187"/>
                </a:lnTo>
                <a:lnTo>
                  <a:pt x="35719" y="357187"/>
                </a:lnTo>
                <a:lnTo>
                  <a:pt x="35719" y="357187"/>
                </a:lnTo>
                <a:lnTo>
                  <a:pt x="35719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2643188" y="2411015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0" y="26789"/>
                </a:moveTo>
                <a:lnTo>
                  <a:pt x="892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35718" y="26789"/>
                </a:lnTo>
                <a:lnTo>
                  <a:pt x="44648" y="17860"/>
                </a:lnTo>
                <a:lnTo>
                  <a:pt x="71437" y="17860"/>
                </a:lnTo>
                <a:lnTo>
                  <a:pt x="89296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2920008" y="2241351"/>
            <a:ext cx="125016" cy="348259"/>
          </a:xfrm>
          <a:custGeom>
            <a:avLst/>
            <a:gdLst/>
            <a:ahLst/>
            <a:cxnLst/>
            <a:rect l="0" t="0" r="0" b="0"/>
            <a:pathLst>
              <a:path w="125016" h="348259">
                <a:moveTo>
                  <a:pt x="125015" y="26789"/>
                </a:moveTo>
                <a:lnTo>
                  <a:pt x="125015" y="26789"/>
                </a:lnTo>
                <a:lnTo>
                  <a:pt x="125015" y="17860"/>
                </a:lnTo>
                <a:lnTo>
                  <a:pt x="125015" y="17860"/>
                </a:lnTo>
                <a:lnTo>
                  <a:pt x="12501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44648" y="44649"/>
                </a:lnTo>
                <a:lnTo>
                  <a:pt x="26789" y="53578"/>
                </a:lnTo>
                <a:lnTo>
                  <a:pt x="17859" y="71438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96453"/>
                </a:lnTo>
                <a:lnTo>
                  <a:pt x="26789" y="214313"/>
                </a:lnTo>
                <a:lnTo>
                  <a:pt x="35719" y="232172"/>
                </a:lnTo>
                <a:lnTo>
                  <a:pt x="44648" y="250032"/>
                </a:lnTo>
                <a:lnTo>
                  <a:pt x="53578" y="267891"/>
                </a:lnTo>
                <a:lnTo>
                  <a:pt x="71437" y="285751"/>
                </a:lnTo>
                <a:lnTo>
                  <a:pt x="71437" y="303610"/>
                </a:lnTo>
                <a:lnTo>
                  <a:pt x="80367" y="312540"/>
                </a:lnTo>
                <a:lnTo>
                  <a:pt x="89297" y="321469"/>
                </a:lnTo>
                <a:lnTo>
                  <a:pt x="89297" y="330399"/>
                </a:lnTo>
                <a:lnTo>
                  <a:pt x="98226" y="339329"/>
                </a:lnTo>
                <a:lnTo>
                  <a:pt x="98226" y="348258"/>
                </a:lnTo>
                <a:lnTo>
                  <a:pt x="98226" y="348258"/>
                </a:lnTo>
                <a:lnTo>
                  <a:pt x="98226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2857500" y="2437804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1482328" y="3634382"/>
            <a:ext cx="8931" cy="196455"/>
          </a:xfrm>
          <a:custGeom>
            <a:avLst/>
            <a:gdLst/>
            <a:ahLst/>
            <a:cxnLst/>
            <a:rect l="0" t="0" r="0" b="0"/>
            <a:pathLst>
              <a:path w="8931" h="19645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196454"/>
                </a:lnTo>
                <a:lnTo>
                  <a:pt x="0" y="196454"/>
                </a:lnTo>
                <a:lnTo>
                  <a:pt x="8930" y="196454"/>
                </a:lnTo>
                <a:lnTo>
                  <a:pt x="8930" y="196454"/>
                </a:lnTo>
                <a:lnTo>
                  <a:pt x="8930" y="1964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1473398" y="3589734"/>
            <a:ext cx="160736" cy="53579"/>
          </a:xfrm>
          <a:custGeom>
            <a:avLst/>
            <a:gdLst/>
            <a:ahLst/>
            <a:cxnLst/>
            <a:rect l="0" t="0" r="0" b="0"/>
            <a:pathLst>
              <a:path w="160736" h="53579">
                <a:moveTo>
                  <a:pt x="17860" y="53578"/>
                </a:moveTo>
                <a:lnTo>
                  <a:pt x="1786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26790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500188" y="3670101"/>
            <a:ext cx="107157" cy="17861"/>
          </a:xfrm>
          <a:custGeom>
            <a:avLst/>
            <a:gdLst/>
            <a:ahLst/>
            <a:cxnLst/>
            <a:rect l="0" t="0" r="0" b="0"/>
            <a:pathLst>
              <a:path w="107157" h="17861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687711" y="3625453"/>
            <a:ext cx="17860" cy="196454"/>
          </a:xfrm>
          <a:custGeom>
            <a:avLst/>
            <a:gdLst/>
            <a:ahLst/>
            <a:cxnLst/>
            <a:rect l="0" t="0" r="0" b="0"/>
            <a:pathLst>
              <a:path w="17860" h="196454">
                <a:moveTo>
                  <a:pt x="17859" y="0"/>
                </a:moveTo>
                <a:lnTo>
                  <a:pt x="17859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8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3394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17859" y="187523"/>
                </a:lnTo>
                <a:lnTo>
                  <a:pt x="8930" y="187523"/>
                </a:lnTo>
                <a:lnTo>
                  <a:pt x="8930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705570" y="3589734"/>
            <a:ext cx="125017" cy="26790"/>
          </a:xfrm>
          <a:custGeom>
            <a:avLst/>
            <a:gdLst/>
            <a:ahLst/>
            <a:cxnLst/>
            <a:rect l="0" t="0" r="0" b="0"/>
            <a:pathLst>
              <a:path w="125017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714500" y="3687961"/>
            <a:ext cx="107157" cy="1"/>
          </a:xfrm>
          <a:custGeom>
            <a:avLst/>
            <a:gdLst/>
            <a:ahLst/>
            <a:cxnLst/>
            <a:rect l="0" t="0" r="0" b="0"/>
            <a:pathLst>
              <a:path w="10715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982391" y="3705820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2000250" y="383083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205633" y="3652242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78594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2214563" y="3607593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0" y="26789"/>
                </a:moveTo>
                <a:lnTo>
                  <a:pt x="0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9296" y="0"/>
                </a:lnTo>
                <a:lnTo>
                  <a:pt x="98226" y="0"/>
                </a:lnTo>
                <a:lnTo>
                  <a:pt x="116085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2241352" y="3741539"/>
            <a:ext cx="80368" cy="1"/>
          </a:xfrm>
          <a:custGeom>
            <a:avLst/>
            <a:gdLst/>
            <a:ahLst/>
            <a:cxnLst/>
            <a:rect l="0" t="0" r="0" b="0"/>
            <a:pathLst>
              <a:path w="803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2455664" y="3607593"/>
            <a:ext cx="98228" cy="303611"/>
          </a:xfrm>
          <a:custGeom>
            <a:avLst/>
            <a:gdLst/>
            <a:ahLst/>
            <a:cxnLst/>
            <a:rect l="0" t="0" r="0" b="0"/>
            <a:pathLst>
              <a:path w="98228" h="303611">
                <a:moveTo>
                  <a:pt x="98227" y="35719"/>
                </a:moveTo>
                <a:lnTo>
                  <a:pt x="98227" y="35719"/>
                </a:lnTo>
                <a:lnTo>
                  <a:pt x="98227" y="26789"/>
                </a:lnTo>
                <a:lnTo>
                  <a:pt x="98227" y="26789"/>
                </a:lnTo>
                <a:lnTo>
                  <a:pt x="89297" y="1786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17859" y="151805"/>
                </a:lnTo>
                <a:lnTo>
                  <a:pt x="17859" y="169664"/>
                </a:lnTo>
                <a:lnTo>
                  <a:pt x="26789" y="187524"/>
                </a:lnTo>
                <a:lnTo>
                  <a:pt x="35719" y="205383"/>
                </a:lnTo>
                <a:lnTo>
                  <a:pt x="35719" y="223243"/>
                </a:lnTo>
                <a:lnTo>
                  <a:pt x="44649" y="241102"/>
                </a:lnTo>
                <a:lnTo>
                  <a:pt x="44649" y="250032"/>
                </a:lnTo>
                <a:lnTo>
                  <a:pt x="53578" y="267891"/>
                </a:lnTo>
                <a:lnTo>
                  <a:pt x="53578" y="276821"/>
                </a:lnTo>
                <a:lnTo>
                  <a:pt x="53578" y="285750"/>
                </a:lnTo>
                <a:lnTo>
                  <a:pt x="53578" y="294680"/>
                </a:lnTo>
                <a:lnTo>
                  <a:pt x="53578" y="303610"/>
                </a:lnTo>
                <a:lnTo>
                  <a:pt x="53578" y="303610"/>
                </a:lnTo>
                <a:lnTo>
                  <a:pt x="53578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2411016" y="3777257"/>
            <a:ext cx="160735" cy="26790"/>
          </a:xfrm>
          <a:custGeom>
            <a:avLst/>
            <a:gdLst/>
            <a:ahLst/>
            <a:cxnLst/>
            <a:rect l="0" t="0" r="0" b="0"/>
            <a:pathLst>
              <a:path w="160735" h="26790">
                <a:moveTo>
                  <a:pt x="8929" y="26789"/>
                </a:move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5180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2714625" y="3679031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17859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2732484" y="382190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2928938" y="3607593"/>
            <a:ext cx="107157" cy="339329"/>
          </a:xfrm>
          <a:custGeom>
            <a:avLst/>
            <a:gdLst/>
            <a:ahLst/>
            <a:cxnLst/>
            <a:rect l="0" t="0" r="0" b="0"/>
            <a:pathLst>
              <a:path w="107157" h="339329">
                <a:moveTo>
                  <a:pt x="107156" y="53578"/>
                </a:moveTo>
                <a:lnTo>
                  <a:pt x="107156" y="4464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26789"/>
                </a:lnTo>
                <a:lnTo>
                  <a:pt x="98226" y="17860"/>
                </a:lnTo>
                <a:lnTo>
                  <a:pt x="98226" y="17860"/>
                </a:lnTo>
                <a:lnTo>
                  <a:pt x="89296" y="17860"/>
                </a:lnTo>
                <a:lnTo>
                  <a:pt x="89296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8929" y="196453"/>
                </a:lnTo>
                <a:lnTo>
                  <a:pt x="8929" y="223243"/>
                </a:lnTo>
                <a:lnTo>
                  <a:pt x="8929" y="241102"/>
                </a:lnTo>
                <a:lnTo>
                  <a:pt x="17859" y="258961"/>
                </a:lnTo>
                <a:lnTo>
                  <a:pt x="17859" y="276821"/>
                </a:lnTo>
                <a:lnTo>
                  <a:pt x="17859" y="285750"/>
                </a:lnTo>
                <a:lnTo>
                  <a:pt x="17859" y="303610"/>
                </a:lnTo>
                <a:lnTo>
                  <a:pt x="17859" y="312539"/>
                </a:lnTo>
                <a:lnTo>
                  <a:pt x="17859" y="321469"/>
                </a:lnTo>
                <a:lnTo>
                  <a:pt x="26789" y="330399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2893219" y="3795117"/>
            <a:ext cx="107157" cy="26790"/>
          </a:xfrm>
          <a:custGeom>
            <a:avLst/>
            <a:gdLst/>
            <a:ahLst/>
            <a:cxnLst/>
            <a:rect l="0" t="0" r="0" b="0"/>
            <a:pathLst>
              <a:path w="107157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3062883" y="3625453"/>
            <a:ext cx="125016" cy="357188"/>
          </a:xfrm>
          <a:custGeom>
            <a:avLst/>
            <a:gdLst/>
            <a:ahLst/>
            <a:cxnLst/>
            <a:rect l="0" t="0" r="0" b="0"/>
            <a:pathLst>
              <a:path w="125016" h="357188">
                <a:moveTo>
                  <a:pt x="125015" y="44648"/>
                </a:moveTo>
                <a:lnTo>
                  <a:pt x="125015" y="35718"/>
                </a:lnTo>
                <a:lnTo>
                  <a:pt x="125015" y="26789"/>
                </a:lnTo>
                <a:lnTo>
                  <a:pt x="125015" y="26789"/>
                </a:lnTo>
                <a:lnTo>
                  <a:pt x="125015" y="17859"/>
                </a:lnTo>
                <a:lnTo>
                  <a:pt x="125015" y="17859"/>
                </a:lnTo>
                <a:lnTo>
                  <a:pt x="116086" y="8929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17859" y="178593"/>
                </a:lnTo>
                <a:lnTo>
                  <a:pt x="26789" y="205383"/>
                </a:lnTo>
                <a:lnTo>
                  <a:pt x="26789" y="223242"/>
                </a:lnTo>
                <a:lnTo>
                  <a:pt x="35719" y="241101"/>
                </a:lnTo>
                <a:lnTo>
                  <a:pt x="44648" y="258961"/>
                </a:lnTo>
                <a:lnTo>
                  <a:pt x="44648" y="276820"/>
                </a:lnTo>
                <a:lnTo>
                  <a:pt x="53578" y="294679"/>
                </a:lnTo>
                <a:lnTo>
                  <a:pt x="53578" y="312539"/>
                </a:lnTo>
                <a:lnTo>
                  <a:pt x="62508" y="321468"/>
                </a:lnTo>
                <a:lnTo>
                  <a:pt x="71437" y="330398"/>
                </a:lnTo>
                <a:lnTo>
                  <a:pt x="80367" y="348258"/>
                </a:lnTo>
                <a:lnTo>
                  <a:pt x="89297" y="357187"/>
                </a:lnTo>
                <a:lnTo>
                  <a:pt x="89297" y="357187"/>
                </a:lnTo>
                <a:lnTo>
                  <a:pt x="89297" y="357187"/>
                </a:lnTo>
                <a:lnTo>
                  <a:pt x="89297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3045023" y="3812976"/>
            <a:ext cx="125017" cy="1"/>
          </a:xfrm>
          <a:custGeom>
            <a:avLst/>
            <a:gdLst/>
            <a:ahLst/>
            <a:cxnLst/>
            <a:rect l="0" t="0" r="0" b="0"/>
            <a:pathLst>
              <a:path w="12501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1669852" y="4080867"/>
            <a:ext cx="35719" cy="267891"/>
          </a:xfrm>
          <a:custGeom>
            <a:avLst/>
            <a:gdLst/>
            <a:ahLst/>
            <a:cxnLst/>
            <a:rect l="0" t="0" r="0" b="0"/>
            <a:pathLst>
              <a:path w="35719" h="26789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17859" y="160734"/>
                </a:lnTo>
                <a:lnTo>
                  <a:pt x="17859" y="178594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23242"/>
                </a:lnTo>
                <a:lnTo>
                  <a:pt x="35718" y="232172"/>
                </a:lnTo>
                <a:lnTo>
                  <a:pt x="35718" y="241101"/>
                </a:lnTo>
                <a:lnTo>
                  <a:pt x="35718" y="250031"/>
                </a:lnTo>
                <a:lnTo>
                  <a:pt x="35718" y="258961"/>
                </a:lnTo>
                <a:lnTo>
                  <a:pt x="35718" y="258961"/>
                </a:lnTo>
                <a:lnTo>
                  <a:pt x="35718" y="267890"/>
                </a:lnTo>
                <a:lnTo>
                  <a:pt x="35718" y="267890"/>
                </a:lnTo>
                <a:lnTo>
                  <a:pt x="35718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2071688" y="4179093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2053828" y="4313039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2339578" y="4161234"/>
            <a:ext cx="258962" cy="160735"/>
          </a:xfrm>
          <a:custGeom>
            <a:avLst/>
            <a:gdLst/>
            <a:ahLst/>
            <a:cxnLst/>
            <a:rect l="0" t="0" r="0" b="0"/>
            <a:pathLst>
              <a:path w="258962" h="160735">
                <a:moveTo>
                  <a:pt x="17860" y="17859"/>
                </a:moveTo>
                <a:lnTo>
                  <a:pt x="1786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35719"/>
                </a:lnTo>
                <a:lnTo>
                  <a:pt x="98227" y="44648"/>
                </a:lnTo>
                <a:lnTo>
                  <a:pt x="89297" y="53578"/>
                </a:lnTo>
                <a:lnTo>
                  <a:pt x="80367" y="62508"/>
                </a:lnTo>
                <a:lnTo>
                  <a:pt x="71438" y="71437"/>
                </a:lnTo>
                <a:lnTo>
                  <a:pt x="53578" y="80367"/>
                </a:lnTo>
                <a:lnTo>
                  <a:pt x="44649" y="89297"/>
                </a:lnTo>
                <a:lnTo>
                  <a:pt x="26789" y="98227"/>
                </a:lnTo>
                <a:lnTo>
                  <a:pt x="17860" y="107156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51805"/>
                </a:lnTo>
                <a:lnTo>
                  <a:pt x="17860" y="151805"/>
                </a:lnTo>
                <a:lnTo>
                  <a:pt x="26789" y="151805"/>
                </a:lnTo>
                <a:lnTo>
                  <a:pt x="44649" y="160734"/>
                </a:lnTo>
                <a:lnTo>
                  <a:pt x="62508" y="160734"/>
                </a:lnTo>
                <a:lnTo>
                  <a:pt x="80367" y="160734"/>
                </a:lnTo>
                <a:lnTo>
                  <a:pt x="98227" y="160734"/>
                </a:lnTo>
                <a:lnTo>
                  <a:pt x="116086" y="160734"/>
                </a:lnTo>
                <a:lnTo>
                  <a:pt x="133945" y="160734"/>
                </a:lnTo>
                <a:lnTo>
                  <a:pt x="151805" y="160734"/>
                </a:lnTo>
                <a:lnTo>
                  <a:pt x="169664" y="160734"/>
                </a:lnTo>
                <a:lnTo>
                  <a:pt x="187524" y="160734"/>
                </a:lnTo>
                <a:lnTo>
                  <a:pt x="196453" y="160734"/>
                </a:lnTo>
                <a:lnTo>
                  <a:pt x="214313" y="160734"/>
                </a:lnTo>
                <a:lnTo>
                  <a:pt x="223242" y="160734"/>
                </a:lnTo>
                <a:lnTo>
                  <a:pt x="241102" y="160734"/>
                </a:lnTo>
                <a:lnTo>
                  <a:pt x="250031" y="160734"/>
                </a:lnTo>
                <a:lnTo>
                  <a:pt x="258961" y="160734"/>
                </a:lnTo>
                <a:lnTo>
                  <a:pt x="258961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2732484" y="4170164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2732484" y="4304109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3009305" y="4116586"/>
            <a:ext cx="8930" cy="232172"/>
          </a:xfrm>
          <a:custGeom>
            <a:avLst/>
            <a:gdLst/>
            <a:ahLst/>
            <a:cxnLst/>
            <a:rect l="0" t="0" r="0" b="0"/>
            <a:pathLst>
              <a:path w="8930" h="232172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9664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205382"/>
                </a:lnTo>
                <a:lnTo>
                  <a:pt x="8929" y="223242"/>
                </a:lnTo>
                <a:lnTo>
                  <a:pt x="8929" y="223242"/>
                </a:lnTo>
                <a:lnTo>
                  <a:pt x="8929" y="232171"/>
                </a:lnTo>
                <a:lnTo>
                  <a:pt x="8929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1678781" y="5170289"/>
            <a:ext cx="53579" cy="223243"/>
          </a:xfrm>
          <a:custGeom>
            <a:avLst/>
            <a:gdLst/>
            <a:ahLst/>
            <a:cxnLst/>
            <a:rect l="0" t="0" r="0" b="0"/>
            <a:pathLst>
              <a:path w="53579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17860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25016"/>
                </a:lnTo>
                <a:lnTo>
                  <a:pt x="44649" y="142875"/>
                </a:lnTo>
                <a:lnTo>
                  <a:pt x="44649" y="151805"/>
                </a:lnTo>
                <a:lnTo>
                  <a:pt x="44649" y="160734"/>
                </a:lnTo>
                <a:lnTo>
                  <a:pt x="44649" y="169664"/>
                </a:lnTo>
                <a:lnTo>
                  <a:pt x="44649" y="178594"/>
                </a:lnTo>
                <a:lnTo>
                  <a:pt x="44649" y="187524"/>
                </a:lnTo>
                <a:lnTo>
                  <a:pt x="53578" y="196453"/>
                </a:lnTo>
                <a:lnTo>
                  <a:pt x="53578" y="205383"/>
                </a:lnTo>
                <a:lnTo>
                  <a:pt x="44649" y="205383"/>
                </a:lnTo>
                <a:lnTo>
                  <a:pt x="44649" y="214313"/>
                </a:lnTo>
                <a:lnTo>
                  <a:pt x="44649" y="223242"/>
                </a:lnTo>
                <a:lnTo>
                  <a:pt x="44649" y="223242"/>
                </a:lnTo>
                <a:lnTo>
                  <a:pt x="44649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1687711" y="5134570"/>
            <a:ext cx="196454" cy="17861"/>
          </a:xfrm>
          <a:custGeom>
            <a:avLst/>
            <a:gdLst/>
            <a:ahLst/>
            <a:cxnLst/>
            <a:rect l="0" t="0" r="0" b="0"/>
            <a:pathLst>
              <a:path w="196454" h="1786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17860"/>
                </a:lnTo>
                <a:lnTo>
                  <a:pt x="142875" y="17860"/>
                </a:lnTo>
                <a:lnTo>
                  <a:pt x="160734" y="17860"/>
                </a:lnTo>
                <a:lnTo>
                  <a:pt x="169664" y="17860"/>
                </a:lnTo>
                <a:lnTo>
                  <a:pt x="187523" y="17860"/>
                </a:lnTo>
                <a:lnTo>
                  <a:pt x="187523" y="17860"/>
                </a:lnTo>
                <a:lnTo>
                  <a:pt x="196453" y="17860"/>
                </a:lnTo>
                <a:lnTo>
                  <a:pt x="196453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741289" y="5268516"/>
            <a:ext cx="116087" cy="8930"/>
          </a:xfrm>
          <a:custGeom>
            <a:avLst/>
            <a:gdLst/>
            <a:ahLst/>
            <a:cxnLst/>
            <a:rect l="0" t="0" r="0" b="0"/>
            <a:pathLst>
              <a:path w="116087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8929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2089547" y="5232797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2107406" y="5366742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2268141" y="5134570"/>
            <a:ext cx="98227" cy="312540"/>
          </a:xfrm>
          <a:custGeom>
            <a:avLst/>
            <a:gdLst/>
            <a:ahLst/>
            <a:cxnLst/>
            <a:rect l="0" t="0" r="0" b="0"/>
            <a:pathLst>
              <a:path w="98227" h="312540">
                <a:moveTo>
                  <a:pt x="98226" y="53578"/>
                </a:moveTo>
                <a:lnTo>
                  <a:pt x="98226" y="44649"/>
                </a:lnTo>
                <a:lnTo>
                  <a:pt x="98226" y="44649"/>
                </a:lnTo>
                <a:lnTo>
                  <a:pt x="98226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17860"/>
                </a:lnTo>
                <a:lnTo>
                  <a:pt x="80367" y="17860"/>
                </a:lnTo>
                <a:lnTo>
                  <a:pt x="71437" y="8930"/>
                </a:lnTo>
                <a:lnTo>
                  <a:pt x="71437" y="8930"/>
                </a:lnTo>
                <a:lnTo>
                  <a:pt x="62507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8929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26789" y="178594"/>
                </a:lnTo>
                <a:lnTo>
                  <a:pt x="35718" y="196453"/>
                </a:lnTo>
                <a:lnTo>
                  <a:pt x="35718" y="205383"/>
                </a:lnTo>
                <a:lnTo>
                  <a:pt x="44648" y="223243"/>
                </a:lnTo>
                <a:lnTo>
                  <a:pt x="44648" y="241102"/>
                </a:lnTo>
                <a:lnTo>
                  <a:pt x="53578" y="250032"/>
                </a:lnTo>
                <a:lnTo>
                  <a:pt x="53578" y="258961"/>
                </a:lnTo>
                <a:lnTo>
                  <a:pt x="62507" y="276821"/>
                </a:lnTo>
                <a:lnTo>
                  <a:pt x="62507" y="285750"/>
                </a:lnTo>
                <a:lnTo>
                  <a:pt x="62507" y="294680"/>
                </a:lnTo>
                <a:lnTo>
                  <a:pt x="62507" y="303610"/>
                </a:lnTo>
                <a:lnTo>
                  <a:pt x="62507" y="312539"/>
                </a:lnTo>
                <a:lnTo>
                  <a:pt x="62507" y="312539"/>
                </a:lnTo>
                <a:lnTo>
                  <a:pt x="62507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2232422" y="5277445"/>
            <a:ext cx="107157" cy="17861"/>
          </a:xfrm>
          <a:custGeom>
            <a:avLst/>
            <a:gdLst/>
            <a:ahLst/>
            <a:cxnLst/>
            <a:rect l="0" t="0" r="0" b="0"/>
            <a:pathLst>
              <a:path w="107157" h="1786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62508" y="17860"/>
                </a:lnTo>
                <a:lnTo>
                  <a:pt x="71437" y="17860"/>
                </a:lnTo>
                <a:lnTo>
                  <a:pt x="80367" y="17860"/>
                </a:lnTo>
                <a:lnTo>
                  <a:pt x="9822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2428875" y="5170289"/>
            <a:ext cx="116087" cy="294681"/>
          </a:xfrm>
          <a:custGeom>
            <a:avLst/>
            <a:gdLst/>
            <a:ahLst/>
            <a:cxnLst/>
            <a:rect l="0" t="0" r="0" b="0"/>
            <a:pathLst>
              <a:path w="116087" h="294681">
                <a:moveTo>
                  <a:pt x="116086" y="44649"/>
                </a:moveTo>
                <a:lnTo>
                  <a:pt x="116086" y="4464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17859"/>
                </a:lnTo>
                <a:lnTo>
                  <a:pt x="17859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17859" y="142875"/>
                </a:lnTo>
                <a:lnTo>
                  <a:pt x="26789" y="160734"/>
                </a:lnTo>
                <a:lnTo>
                  <a:pt x="35719" y="169664"/>
                </a:lnTo>
                <a:lnTo>
                  <a:pt x="44648" y="187524"/>
                </a:lnTo>
                <a:lnTo>
                  <a:pt x="53578" y="205383"/>
                </a:lnTo>
                <a:lnTo>
                  <a:pt x="62508" y="223242"/>
                </a:lnTo>
                <a:lnTo>
                  <a:pt x="71438" y="232172"/>
                </a:lnTo>
                <a:lnTo>
                  <a:pt x="80367" y="250031"/>
                </a:lnTo>
                <a:lnTo>
                  <a:pt x="89297" y="258961"/>
                </a:lnTo>
                <a:lnTo>
                  <a:pt x="98227" y="267891"/>
                </a:lnTo>
                <a:lnTo>
                  <a:pt x="98227" y="285750"/>
                </a:lnTo>
                <a:lnTo>
                  <a:pt x="107156" y="294680"/>
                </a:lnTo>
                <a:lnTo>
                  <a:pt x="107156" y="294680"/>
                </a:lnTo>
                <a:lnTo>
                  <a:pt x="107156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2402086" y="5322094"/>
            <a:ext cx="116087" cy="17860"/>
          </a:xfrm>
          <a:custGeom>
            <a:avLst/>
            <a:gdLst/>
            <a:ahLst/>
            <a:cxnLst/>
            <a:rect l="0" t="0" r="0" b="0"/>
            <a:pathLst>
              <a:path w="116087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29"/>
                </a:lnTo>
                <a:lnTo>
                  <a:pt x="98227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1608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1821656" y="5643562"/>
            <a:ext cx="142876" cy="330399"/>
          </a:xfrm>
          <a:custGeom>
            <a:avLst/>
            <a:gdLst/>
            <a:ahLst/>
            <a:cxnLst/>
            <a:rect l="0" t="0" r="0" b="0"/>
            <a:pathLst>
              <a:path w="142876" h="330399">
                <a:moveTo>
                  <a:pt x="0" y="8929"/>
                </a:moveTo>
                <a:lnTo>
                  <a:pt x="0" y="8929"/>
                </a:lnTo>
                <a:lnTo>
                  <a:pt x="8930" y="0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7" y="35718"/>
                </a:lnTo>
                <a:lnTo>
                  <a:pt x="107157" y="35718"/>
                </a:lnTo>
                <a:lnTo>
                  <a:pt x="107157" y="44648"/>
                </a:lnTo>
                <a:lnTo>
                  <a:pt x="107157" y="53578"/>
                </a:lnTo>
                <a:lnTo>
                  <a:pt x="107157" y="62508"/>
                </a:lnTo>
                <a:lnTo>
                  <a:pt x="89297" y="71437"/>
                </a:lnTo>
                <a:lnTo>
                  <a:pt x="80367" y="80367"/>
                </a:lnTo>
                <a:lnTo>
                  <a:pt x="62508" y="89297"/>
                </a:lnTo>
                <a:lnTo>
                  <a:pt x="53578" y="98226"/>
                </a:lnTo>
                <a:lnTo>
                  <a:pt x="35719" y="107156"/>
                </a:lnTo>
                <a:lnTo>
                  <a:pt x="26789" y="116086"/>
                </a:lnTo>
                <a:lnTo>
                  <a:pt x="17860" y="116086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89" y="151804"/>
                </a:lnTo>
                <a:lnTo>
                  <a:pt x="35719" y="151804"/>
                </a:lnTo>
                <a:lnTo>
                  <a:pt x="53578" y="160734"/>
                </a:lnTo>
                <a:lnTo>
                  <a:pt x="62508" y="169664"/>
                </a:lnTo>
                <a:lnTo>
                  <a:pt x="80367" y="169664"/>
                </a:lnTo>
                <a:lnTo>
                  <a:pt x="89297" y="178593"/>
                </a:lnTo>
                <a:lnTo>
                  <a:pt x="107157" y="187523"/>
                </a:lnTo>
                <a:lnTo>
                  <a:pt x="107157" y="196453"/>
                </a:lnTo>
                <a:lnTo>
                  <a:pt x="116086" y="214312"/>
                </a:lnTo>
                <a:lnTo>
                  <a:pt x="125016" y="223242"/>
                </a:lnTo>
                <a:lnTo>
                  <a:pt x="133946" y="232172"/>
                </a:lnTo>
                <a:lnTo>
                  <a:pt x="142875" y="241101"/>
                </a:lnTo>
                <a:lnTo>
                  <a:pt x="142875" y="250031"/>
                </a:lnTo>
                <a:lnTo>
                  <a:pt x="142875" y="258961"/>
                </a:lnTo>
                <a:lnTo>
                  <a:pt x="133946" y="267890"/>
                </a:lnTo>
                <a:lnTo>
                  <a:pt x="133946" y="276820"/>
                </a:lnTo>
                <a:lnTo>
                  <a:pt x="125016" y="285750"/>
                </a:lnTo>
                <a:lnTo>
                  <a:pt x="116086" y="294679"/>
                </a:lnTo>
                <a:lnTo>
                  <a:pt x="116086" y="294679"/>
                </a:lnTo>
                <a:lnTo>
                  <a:pt x="107157" y="303609"/>
                </a:lnTo>
                <a:lnTo>
                  <a:pt x="89297" y="303609"/>
                </a:lnTo>
                <a:lnTo>
                  <a:pt x="80367" y="312539"/>
                </a:lnTo>
                <a:lnTo>
                  <a:pt x="71438" y="312539"/>
                </a:lnTo>
                <a:lnTo>
                  <a:pt x="62508" y="312539"/>
                </a:lnTo>
                <a:lnTo>
                  <a:pt x="53578" y="321468"/>
                </a:lnTo>
                <a:lnTo>
                  <a:pt x="44649" y="321468"/>
                </a:lnTo>
                <a:lnTo>
                  <a:pt x="26789" y="321468"/>
                </a:lnTo>
                <a:lnTo>
                  <a:pt x="17860" y="321468"/>
                </a:lnTo>
                <a:lnTo>
                  <a:pt x="8930" y="330398"/>
                </a:lnTo>
                <a:lnTo>
                  <a:pt x="8930" y="330398"/>
                </a:lnTo>
                <a:lnTo>
                  <a:pt x="8930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2125266" y="5723929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1785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2152055" y="5866804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2375297" y="5706070"/>
            <a:ext cx="17860" cy="267891"/>
          </a:xfrm>
          <a:custGeom>
            <a:avLst/>
            <a:gdLst/>
            <a:ahLst/>
            <a:cxnLst/>
            <a:rect l="0" t="0" r="0" b="0"/>
            <a:pathLst>
              <a:path w="17860" h="26789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33945"/>
                </a:lnTo>
                <a:lnTo>
                  <a:pt x="17859" y="151804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2"/>
                </a:lnTo>
                <a:lnTo>
                  <a:pt x="17859" y="223242"/>
                </a:lnTo>
                <a:lnTo>
                  <a:pt x="17859" y="241101"/>
                </a:lnTo>
                <a:lnTo>
                  <a:pt x="17859" y="258960"/>
                </a:lnTo>
                <a:lnTo>
                  <a:pt x="8930" y="267890"/>
                </a:lnTo>
                <a:lnTo>
                  <a:pt x="893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</a:t>
            </a:r>
            <a:r>
              <a:rPr lang="en-US" dirty="0" smtClean="0"/>
              <a:t>heterozygous </a:t>
            </a:r>
            <a:r>
              <a:rPr lang="en-US" dirty="0" smtClean="0"/>
              <a:t>alleles and homozygous </a:t>
            </a:r>
            <a:r>
              <a:rPr lang="en-US" dirty="0" smtClean="0"/>
              <a:t>alleles?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Describe the difference between genotype and </a:t>
            </a:r>
            <a:r>
              <a:rPr lang="en-US" dirty="0" smtClean="0"/>
              <a:t>phenotype.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 Homework</a:t>
            </a:r>
          </a:p>
        </p:txBody>
      </p:sp>
    </p:spTree>
    <p:extLst>
      <p:ext uri="{BB962C8B-B14F-4D97-AF65-F5344CB8AC3E}">
        <p14:creationId xmlns:p14="http://schemas.microsoft.com/office/powerpoint/2010/main" val="4264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Punnet</a:t>
            </a:r>
            <a:r>
              <a:rPr lang="en-US" dirty="0" smtClean="0"/>
              <a:t> Square Genetics: Monohybrid Crosses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Explain how there can be many versions of one gene</a:t>
            </a:r>
          </a:p>
          <a:p>
            <a:r>
              <a:rPr lang="en-US" dirty="0" smtClean="0"/>
              <a:t>Describe how genes influence the development of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Homozygous Dominant vs. Homozygous Dominant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Genotypes: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Genotypic Ratio: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Phenotypic Ratio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04783"/>
              </p:ext>
            </p:extLst>
          </p:nvPr>
        </p:nvGraphicFramePr>
        <p:xfrm>
          <a:off x="4648200" y="1905000"/>
          <a:ext cx="4383405" cy="41910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1810"/>
                <a:gridCol w="2171595"/>
              </a:tblGrid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" name="Freeform 52"/>
          <p:cNvSpPr/>
          <p:nvPr/>
        </p:nvSpPr>
        <p:spPr>
          <a:xfrm>
            <a:off x="1500188" y="2339578"/>
            <a:ext cx="241102" cy="330400"/>
          </a:xfrm>
          <a:custGeom>
            <a:avLst/>
            <a:gdLst/>
            <a:ahLst/>
            <a:cxnLst/>
            <a:rect l="0" t="0" r="0" b="0"/>
            <a:pathLst>
              <a:path w="241102" h="330400">
                <a:moveTo>
                  <a:pt x="53578" y="98226"/>
                </a:moveTo>
                <a:lnTo>
                  <a:pt x="44648" y="98226"/>
                </a:lnTo>
                <a:lnTo>
                  <a:pt x="44648" y="98226"/>
                </a:lnTo>
                <a:lnTo>
                  <a:pt x="44648" y="107156"/>
                </a:lnTo>
                <a:lnTo>
                  <a:pt x="44648" y="107156"/>
                </a:lnTo>
                <a:lnTo>
                  <a:pt x="44648" y="116086"/>
                </a:lnTo>
                <a:lnTo>
                  <a:pt x="44648" y="133945"/>
                </a:lnTo>
                <a:lnTo>
                  <a:pt x="44648" y="142875"/>
                </a:lnTo>
                <a:lnTo>
                  <a:pt x="44648" y="160735"/>
                </a:lnTo>
                <a:lnTo>
                  <a:pt x="35718" y="178594"/>
                </a:lnTo>
                <a:lnTo>
                  <a:pt x="35718" y="196453"/>
                </a:lnTo>
                <a:lnTo>
                  <a:pt x="26789" y="223242"/>
                </a:lnTo>
                <a:lnTo>
                  <a:pt x="17859" y="241102"/>
                </a:lnTo>
                <a:lnTo>
                  <a:pt x="17859" y="258961"/>
                </a:lnTo>
                <a:lnTo>
                  <a:pt x="8929" y="276820"/>
                </a:lnTo>
                <a:lnTo>
                  <a:pt x="8929" y="285750"/>
                </a:lnTo>
                <a:lnTo>
                  <a:pt x="0" y="303610"/>
                </a:lnTo>
                <a:lnTo>
                  <a:pt x="0" y="312539"/>
                </a:lnTo>
                <a:lnTo>
                  <a:pt x="0" y="312539"/>
                </a:lnTo>
                <a:lnTo>
                  <a:pt x="0" y="321469"/>
                </a:lnTo>
                <a:lnTo>
                  <a:pt x="0" y="312539"/>
                </a:lnTo>
                <a:lnTo>
                  <a:pt x="0" y="312539"/>
                </a:lnTo>
                <a:lnTo>
                  <a:pt x="0" y="303610"/>
                </a:lnTo>
                <a:lnTo>
                  <a:pt x="0" y="294680"/>
                </a:lnTo>
                <a:lnTo>
                  <a:pt x="0" y="285750"/>
                </a:lnTo>
                <a:lnTo>
                  <a:pt x="8929" y="267891"/>
                </a:lnTo>
                <a:lnTo>
                  <a:pt x="17859" y="250031"/>
                </a:lnTo>
                <a:lnTo>
                  <a:pt x="17859" y="232172"/>
                </a:lnTo>
                <a:lnTo>
                  <a:pt x="26789" y="214313"/>
                </a:lnTo>
                <a:lnTo>
                  <a:pt x="35718" y="196453"/>
                </a:lnTo>
                <a:lnTo>
                  <a:pt x="44648" y="169664"/>
                </a:lnTo>
                <a:lnTo>
                  <a:pt x="53578" y="151805"/>
                </a:lnTo>
                <a:lnTo>
                  <a:pt x="62507" y="125016"/>
                </a:lnTo>
                <a:lnTo>
                  <a:pt x="71437" y="107156"/>
                </a:lnTo>
                <a:lnTo>
                  <a:pt x="80367" y="89297"/>
                </a:lnTo>
                <a:lnTo>
                  <a:pt x="80367" y="71437"/>
                </a:lnTo>
                <a:lnTo>
                  <a:pt x="80367" y="62508"/>
                </a:lnTo>
                <a:lnTo>
                  <a:pt x="89296" y="44648"/>
                </a:lnTo>
                <a:lnTo>
                  <a:pt x="89296" y="35719"/>
                </a:lnTo>
                <a:lnTo>
                  <a:pt x="98226" y="26789"/>
                </a:lnTo>
                <a:lnTo>
                  <a:pt x="98226" y="17859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17859"/>
                </a:lnTo>
                <a:lnTo>
                  <a:pt x="107156" y="26789"/>
                </a:lnTo>
                <a:lnTo>
                  <a:pt x="116085" y="35719"/>
                </a:lnTo>
                <a:lnTo>
                  <a:pt x="116085" y="53578"/>
                </a:lnTo>
                <a:lnTo>
                  <a:pt x="125015" y="71437"/>
                </a:lnTo>
                <a:lnTo>
                  <a:pt x="125015" y="89297"/>
                </a:lnTo>
                <a:lnTo>
                  <a:pt x="133945" y="107156"/>
                </a:lnTo>
                <a:lnTo>
                  <a:pt x="142875" y="125016"/>
                </a:lnTo>
                <a:lnTo>
                  <a:pt x="142875" y="151805"/>
                </a:lnTo>
                <a:lnTo>
                  <a:pt x="151804" y="169664"/>
                </a:lnTo>
                <a:lnTo>
                  <a:pt x="160734" y="187524"/>
                </a:lnTo>
                <a:lnTo>
                  <a:pt x="169664" y="214313"/>
                </a:lnTo>
                <a:lnTo>
                  <a:pt x="178593" y="232172"/>
                </a:lnTo>
                <a:lnTo>
                  <a:pt x="187523" y="250031"/>
                </a:lnTo>
                <a:lnTo>
                  <a:pt x="196453" y="267891"/>
                </a:lnTo>
                <a:lnTo>
                  <a:pt x="205382" y="276820"/>
                </a:lnTo>
                <a:lnTo>
                  <a:pt x="214312" y="294680"/>
                </a:lnTo>
                <a:lnTo>
                  <a:pt x="223242" y="303610"/>
                </a:lnTo>
                <a:lnTo>
                  <a:pt x="232171" y="312539"/>
                </a:lnTo>
                <a:lnTo>
                  <a:pt x="241101" y="321469"/>
                </a:lnTo>
                <a:lnTo>
                  <a:pt x="241101" y="330399"/>
                </a:lnTo>
                <a:lnTo>
                  <a:pt x="241101" y="330399"/>
                </a:lnTo>
                <a:lnTo>
                  <a:pt x="241101" y="330399"/>
                </a:lnTo>
                <a:lnTo>
                  <a:pt x="241101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544836" y="2491383"/>
            <a:ext cx="125017" cy="44649"/>
          </a:xfrm>
          <a:custGeom>
            <a:avLst/>
            <a:gdLst/>
            <a:ahLst/>
            <a:cxnLst/>
            <a:rect l="0" t="0" r="0" b="0"/>
            <a:pathLst>
              <a:path w="125017" h="44649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26789"/>
                </a:lnTo>
                <a:lnTo>
                  <a:pt x="35719" y="26789"/>
                </a:lnTo>
                <a:lnTo>
                  <a:pt x="4464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794867" y="2312789"/>
            <a:ext cx="223243" cy="348259"/>
          </a:xfrm>
          <a:custGeom>
            <a:avLst/>
            <a:gdLst/>
            <a:ahLst/>
            <a:cxnLst/>
            <a:rect l="0" t="0" r="0" b="0"/>
            <a:pathLst>
              <a:path w="223243" h="348259">
                <a:moveTo>
                  <a:pt x="35719" y="89297"/>
                </a:moveTo>
                <a:lnTo>
                  <a:pt x="35719" y="9822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25015"/>
                </a:lnTo>
                <a:lnTo>
                  <a:pt x="26789" y="151805"/>
                </a:lnTo>
                <a:lnTo>
                  <a:pt x="17860" y="169664"/>
                </a:lnTo>
                <a:lnTo>
                  <a:pt x="17860" y="196453"/>
                </a:lnTo>
                <a:lnTo>
                  <a:pt x="17860" y="223242"/>
                </a:lnTo>
                <a:lnTo>
                  <a:pt x="17860" y="241102"/>
                </a:lnTo>
                <a:lnTo>
                  <a:pt x="17860" y="267891"/>
                </a:lnTo>
                <a:lnTo>
                  <a:pt x="8930" y="285750"/>
                </a:lnTo>
                <a:lnTo>
                  <a:pt x="8930" y="303609"/>
                </a:lnTo>
                <a:lnTo>
                  <a:pt x="8930" y="321469"/>
                </a:lnTo>
                <a:lnTo>
                  <a:pt x="8930" y="330399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0" y="339328"/>
                </a:lnTo>
                <a:lnTo>
                  <a:pt x="0" y="330399"/>
                </a:lnTo>
                <a:lnTo>
                  <a:pt x="0" y="321469"/>
                </a:lnTo>
                <a:lnTo>
                  <a:pt x="0" y="303609"/>
                </a:lnTo>
                <a:lnTo>
                  <a:pt x="8930" y="285750"/>
                </a:lnTo>
                <a:lnTo>
                  <a:pt x="8930" y="267891"/>
                </a:lnTo>
                <a:lnTo>
                  <a:pt x="8930" y="250031"/>
                </a:lnTo>
                <a:lnTo>
                  <a:pt x="8930" y="232172"/>
                </a:lnTo>
                <a:lnTo>
                  <a:pt x="17860" y="205383"/>
                </a:lnTo>
                <a:lnTo>
                  <a:pt x="17860" y="187524"/>
                </a:lnTo>
                <a:lnTo>
                  <a:pt x="26789" y="160734"/>
                </a:lnTo>
                <a:lnTo>
                  <a:pt x="26789" y="133945"/>
                </a:lnTo>
                <a:lnTo>
                  <a:pt x="26789" y="116086"/>
                </a:lnTo>
                <a:lnTo>
                  <a:pt x="35719" y="98226"/>
                </a:lnTo>
                <a:lnTo>
                  <a:pt x="35719" y="71437"/>
                </a:lnTo>
                <a:lnTo>
                  <a:pt x="44649" y="53578"/>
                </a:lnTo>
                <a:lnTo>
                  <a:pt x="44649" y="44648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8930"/>
                </a:lnTo>
                <a:lnTo>
                  <a:pt x="80367" y="17859"/>
                </a:lnTo>
                <a:lnTo>
                  <a:pt x="89297" y="26789"/>
                </a:lnTo>
                <a:lnTo>
                  <a:pt x="89297" y="44648"/>
                </a:lnTo>
                <a:lnTo>
                  <a:pt x="98227" y="62508"/>
                </a:lnTo>
                <a:lnTo>
                  <a:pt x="98227" y="89297"/>
                </a:lnTo>
                <a:lnTo>
                  <a:pt x="107156" y="107156"/>
                </a:lnTo>
                <a:lnTo>
                  <a:pt x="116086" y="125015"/>
                </a:lnTo>
                <a:lnTo>
                  <a:pt x="125016" y="151805"/>
                </a:lnTo>
                <a:lnTo>
                  <a:pt x="133946" y="178594"/>
                </a:lnTo>
                <a:lnTo>
                  <a:pt x="142875" y="196453"/>
                </a:lnTo>
                <a:lnTo>
                  <a:pt x="151805" y="214313"/>
                </a:lnTo>
                <a:lnTo>
                  <a:pt x="160735" y="241102"/>
                </a:lnTo>
                <a:lnTo>
                  <a:pt x="169664" y="258961"/>
                </a:lnTo>
                <a:lnTo>
                  <a:pt x="178594" y="267891"/>
                </a:lnTo>
                <a:lnTo>
                  <a:pt x="187524" y="285750"/>
                </a:lnTo>
                <a:lnTo>
                  <a:pt x="196453" y="303609"/>
                </a:lnTo>
                <a:lnTo>
                  <a:pt x="205383" y="312539"/>
                </a:lnTo>
                <a:lnTo>
                  <a:pt x="205383" y="321469"/>
                </a:lnTo>
                <a:lnTo>
                  <a:pt x="214313" y="321469"/>
                </a:lnTo>
                <a:lnTo>
                  <a:pt x="223242" y="321469"/>
                </a:lnTo>
                <a:lnTo>
                  <a:pt x="223242" y="321469"/>
                </a:lnTo>
                <a:lnTo>
                  <a:pt x="223242" y="321469"/>
                </a:lnTo>
                <a:lnTo>
                  <a:pt x="223242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839516" y="2491383"/>
            <a:ext cx="133946" cy="26790"/>
          </a:xfrm>
          <a:custGeom>
            <a:avLst/>
            <a:gdLst/>
            <a:ahLst/>
            <a:cxnLst/>
            <a:rect l="0" t="0" r="0" b="0"/>
            <a:pathLst>
              <a:path w="133946" h="26790">
                <a:moveTo>
                  <a:pt x="8929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321594" y="3741539"/>
            <a:ext cx="187524" cy="178594"/>
          </a:xfrm>
          <a:custGeom>
            <a:avLst/>
            <a:gdLst/>
            <a:ahLst/>
            <a:cxnLst/>
            <a:rect l="0" t="0" r="0" b="0"/>
            <a:pathLst>
              <a:path w="187524" h="178594">
                <a:moveTo>
                  <a:pt x="53578" y="8929"/>
                </a:moveTo>
                <a:lnTo>
                  <a:pt x="5357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17859" y="71437"/>
                </a:lnTo>
                <a:lnTo>
                  <a:pt x="8929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8929" y="160734"/>
                </a:lnTo>
                <a:lnTo>
                  <a:pt x="17859" y="169664"/>
                </a:lnTo>
                <a:lnTo>
                  <a:pt x="35719" y="169664"/>
                </a:lnTo>
                <a:lnTo>
                  <a:pt x="53578" y="178593"/>
                </a:lnTo>
                <a:lnTo>
                  <a:pt x="71437" y="178593"/>
                </a:lnTo>
                <a:lnTo>
                  <a:pt x="89297" y="178593"/>
                </a:lnTo>
                <a:lnTo>
                  <a:pt x="107156" y="178593"/>
                </a:lnTo>
                <a:lnTo>
                  <a:pt x="125015" y="169664"/>
                </a:lnTo>
                <a:lnTo>
                  <a:pt x="142875" y="169664"/>
                </a:lnTo>
                <a:lnTo>
                  <a:pt x="151804" y="169664"/>
                </a:lnTo>
                <a:lnTo>
                  <a:pt x="169664" y="169664"/>
                </a:lnTo>
                <a:lnTo>
                  <a:pt x="178594" y="169664"/>
                </a:lnTo>
                <a:lnTo>
                  <a:pt x="187523" y="169664"/>
                </a:lnTo>
                <a:lnTo>
                  <a:pt x="187523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500188" y="3768328"/>
            <a:ext cx="35719" cy="303610"/>
          </a:xfrm>
          <a:custGeom>
            <a:avLst/>
            <a:gdLst/>
            <a:ahLst/>
            <a:cxnLst/>
            <a:rect l="0" t="0" r="0" b="0"/>
            <a:pathLst>
              <a:path w="35719" h="303610">
                <a:moveTo>
                  <a:pt x="35718" y="0"/>
                </a:moveTo>
                <a:lnTo>
                  <a:pt x="35718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0"/>
                </a:lnTo>
                <a:lnTo>
                  <a:pt x="8929" y="276820"/>
                </a:lnTo>
                <a:lnTo>
                  <a:pt x="8929" y="285750"/>
                </a:lnTo>
                <a:lnTo>
                  <a:pt x="8929" y="294679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651992" y="383083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660922" y="397371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777008" y="3821906"/>
            <a:ext cx="196454" cy="258962"/>
          </a:xfrm>
          <a:custGeom>
            <a:avLst/>
            <a:gdLst/>
            <a:ahLst/>
            <a:cxnLst/>
            <a:rect l="0" t="0" r="0" b="0"/>
            <a:pathLst>
              <a:path w="196454" h="258962">
                <a:moveTo>
                  <a:pt x="80367" y="893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8" y="53578"/>
                </a:lnTo>
                <a:lnTo>
                  <a:pt x="26789" y="71437"/>
                </a:lnTo>
                <a:lnTo>
                  <a:pt x="17859" y="98226"/>
                </a:lnTo>
                <a:lnTo>
                  <a:pt x="893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14312"/>
                </a:lnTo>
                <a:lnTo>
                  <a:pt x="17859" y="223242"/>
                </a:lnTo>
                <a:lnTo>
                  <a:pt x="26789" y="241101"/>
                </a:lnTo>
                <a:lnTo>
                  <a:pt x="35719" y="250031"/>
                </a:lnTo>
                <a:lnTo>
                  <a:pt x="53578" y="250031"/>
                </a:lnTo>
                <a:lnTo>
                  <a:pt x="71437" y="258961"/>
                </a:lnTo>
                <a:lnTo>
                  <a:pt x="89297" y="250031"/>
                </a:lnTo>
                <a:lnTo>
                  <a:pt x="107156" y="250031"/>
                </a:lnTo>
                <a:lnTo>
                  <a:pt x="125015" y="241101"/>
                </a:lnTo>
                <a:lnTo>
                  <a:pt x="142875" y="232172"/>
                </a:lnTo>
                <a:lnTo>
                  <a:pt x="151805" y="223242"/>
                </a:lnTo>
                <a:lnTo>
                  <a:pt x="169664" y="205383"/>
                </a:lnTo>
                <a:lnTo>
                  <a:pt x="178594" y="187523"/>
                </a:lnTo>
                <a:lnTo>
                  <a:pt x="187523" y="169664"/>
                </a:lnTo>
                <a:lnTo>
                  <a:pt x="187523" y="151805"/>
                </a:lnTo>
                <a:lnTo>
                  <a:pt x="196453" y="133945"/>
                </a:lnTo>
                <a:lnTo>
                  <a:pt x="196453" y="116086"/>
                </a:lnTo>
                <a:lnTo>
                  <a:pt x="187523" y="98226"/>
                </a:lnTo>
                <a:lnTo>
                  <a:pt x="187523" y="80367"/>
                </a:lnTo>
                <a:lnTo>
                  <a:pt x="178594" y="62508"/>
                </a:lnTo>
                <a:lnTo>
                  <a:pt x="169664" y="53578"/>
                </a:lnTo>
                <a:lnTo>
                  <a:pt x="151805" y="44648"/>
                </a:lnTo>
                <a:lnTo>
                  <a:pt x="142875" y="35719"/>
                </a:lnTo>
                <a:lnTo>
                  <a:pt x="125015" y="26789"/>
                </a:lnTo>
                <a:lnTo>
                  <a:pt x="116086" y="17859"/>
                </a:lnTo>
                <a:lnTo>
                  <a:pt x="98226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660922" y="3982640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8930" y="17860"/>
                </a:move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580555" y="5250656"/>
            <a:ext cx="187524" cy="151806"/>
          </a:xfrm>
          <a:custGeom>
            <a:avLst/>
            <a:gdLst/>
            <a:ahLst/>
            <a:cxnLst/>
            <a:rect l="0" t="0" r="0" b="0"/>
            <a:pathLst>
              <a:path w="187524" h="151806">
                <a:moveTo>
                  <a:pt x="26789" y="8930"/>
                </a:move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8929" y="142875"/>
                </a:lnTo>
                <a:lnTo>
                  <a:pt x="8929" y="142875"/>
                </a:lnTo>
                <a:lnTo>
                  <a:pt x="17859" y="151805"/>
                </a:lnTo>
                <a:lnTo>
                  <a:pt x="35718" y="151805"/>
                </a:lnTo>
                <a:lnTo>
                  <a:pt x="44648" y="151805"/>
                </a:lnTo>
                <a:lnTo>
                  <a:pt x="62508" y="151805"/>
                </a:lnTo>
                <a:lnTo>
                  <a:pt x="71437" y="151805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25015" y="151805"/>
                </a:lnTo>
                <a:lnTo>
                  <a:pt x="151804" y="151805"/>
                </a:lnTo>
                <a:lnTo>
                  <a:pt x="160734" y="151805"/>
                </a:lnTo>
                <a:lnTo>
                  <a:pt x="178593" y="151805"/>
                </a:lnTo>
                <a:lnTo>
                  <a:pt x="187523" y="151805"/>
                </a:lnTo>
                <a:lnTo>
                  <a:pt x="187523" y="142875"/>
                </a:lnTo>
                <a:lnTo>
                  <a:pt x="187523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785938" y="5277445"/>
            <a:ext cx="26790" cy="267892"/>
          </a:xfrm>
          <a:custGeom>
            <a:avLst/>
            <a:gdLst/>
            <a:ahLst/>
            <a:cxnLst/>
            <a:rect l="0" t="0" r="0" b="0"/>
            <a:pathLst>
              <a:path w="26790" h="267892">
                <a:moveTo>
                  <a:pt x="26789" y="0"/>
                </a:moveTo>
                <a:lnTo>
                  <a:pt x="2678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8929" y="80368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6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87524"/>
                </a:lnTo>
                <a:lnTo>
                  <a:pt x="8929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50032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928813" y="5393531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946672" y="5509617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044898" y="5348883"/>
            <a:ext cx="196455" cy="232172"/>
          </a:xfrm>
          <a:custGeom>
            <a:avLst/>
            <a:gdLst/>
            <a:ahLst/>
            <a:cxnLst/>
            <a:rect l="0" t="0" r="0" b="0"/>
            <a:pathLst>
              <a:path w="196455" h="232172">
                <a:moveTo>
                  <a:pt x="80368" y="17859"/>
                </a:moveTo>
                <a:lnTo>
                  <a:pt x="8036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62508" y="26789"/>
                </a:lnTo>
                <a:lnTo>
                  <a:pt x="53579" y="26789"/>
                </a:lnTo>
                <a:lnTo>
                  <a:pt x="44649" y="35719"/>
                </a:lnTo>
                <a:lnTo>
                  <a:pt x="35719" y="44648"/>
                </a:lnTo>
                <a:lnTo>
                  <a:pt x="26790" y="53578"/>
                </a:lnTo>
                <a:lnTo>
                  <a:pt x="2679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17860" y="205383"/>
                </a:lnTo>
                <a:lnTo>
                  <a:pt x="26790" y="214312"/>
                </a:lnTo>
                <a:lnTo>
                  <a:pt x="35719" y="223242"/>
                </a:lnTo>
                <a:lnTo>
                  <a:pt x="53579" y="223242"/>
                </a:lnTo>
                <a:lnTo>
                  <a:pt x="62508" y="232171"/>
                </a:lnTo>
                <a:lnTo>
                  <a:pt x="80368" y="232171"/>
                </a:lnTo>
                <a:lnTo>
                  <a:pt x="89297" y="232171"/>
                </a:lnTo>
                <a:lnTo>
                  <a:pt x="107157" y="232171"/>
                </a:lnTo>
                <a:lnTo>
                  <a:pt x="125016" y="223242"/>
                </a:lnTo>
                <a:lnTo>
                  <a:pt x="133946" y="223242"/>
                </a:lnTo>
                <a:lnTo>
                  <a:pt x="151805" y="214312"/>
                </a:lnTo>
                <a:lnTo>
                  <a:pt x="160735" y="205383"/>
                </a:lnTo>
                <a:lnTo>
                  <a:pt x="169665" y="196453"/>
                </a:lnTo>
                <a:lnTo>
                  <a:pt x="178594" y="187523"/>
                </a:lnTo>
                <a:lnTo>
                  <a:pt x="187524" y="169664"/>
                </a:lnTo>
                <a:lnTo>
                  <a:pt x="196454" y="160734"/>
                </a:lnTo>
                <a:lnTo>
                  <a:pt x="196454" y="151805"/>
                </a:lnTo>
                <a:lnTo>
                  <a:pt x="196454" y="142875"/>
                </a:lnTo>
                <a:lnTo>
                  <a:pt x="196454" y="125015"/>
                </a:lnTo>
                <a:lnTo>
                  <a:pt x="187524" y="116086"/>
                </a:lnTo>
                <a:lnTo>
                  <a:pt x="178594" y="107156"/>
                </a:lnTo>
                <a:lnTo>
                  <a:pt x="178594" y="89297"/>
                </a:lnTo>
                <a:lnTo>
                  <a:pt x="169665" y="80367"/>
                </a:lnTo>
                <a:lnTo>
                  <a:pt x="160735" y="71437"/>
                </a:lnTo>
                <a:lnTo>
                  <a:pt x="151805" y="62508"/>
                </a:lnTo>
                <a:lnTo>
                  <a:pt x="142875" y="44648"/>
                </a:lnTo>
                <a:lnTo>
                  <a:pt x="133946" y="35719"/>
                </a:lnTo>
                <a:lnTo>
                  <a:pt x="125016" y="2678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518547" y="1553765"/>
            <a:ext cx="267892" cy="330400"/>
          </a:xfrm>
          <a:custGeom>
            <a:avLst/>
            <a:gdLst/>
            <a:ahLst/>
            <a:cxnLst/>
            <a:rect l="0" t="0" r="0" b="0"/>
            <a:pathLst>
              <a:path w="267892" h="330400">
                <a:moveTo>
                  <a:pt x="98226" y="62508"/>
                </a:moveTo>
                <a:lnTo>
                  <a:pt x="98226" y="62508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62508"/>
                </a:lnTo>
                <a:lnTo>
                  <a:pt x="89297" y="71438"/>
                </a:lnTo>
                <a:lnTo>
                  <a:pt x="89297" y="80368"/>
                </a:lnTo>
                <a:lnTo>
                  <a:pt x="89297" y="89297"/>
                </a:lnTo>
                <a:lnTo>
                  <a:pt x="89297" y="98227"/>
                </a:lnTo>
                <a:lnTo>
                  <a:pt x="89297" y="116086"/>
                </a:lnTo>
                <a:lnTo>
                  <a:pt x="80367" y="133946"/>
                </a:lnTo>
                <a:lnTo>
                  <a:pt x="71437" y="160735"/>
                </a:lnTo>
                <a:lnTo>
                  <a:pt x="71437" y="178594"/>
                </a:lnTo>
                <a:lnTo>
                  <a:pt x="62508" y="196454"/>
                </a:lnTo>
                <a:lnTo>
                  <a:pt x="53578" y="223243"/>
                </a:lnTo>
                <a:lnTo>
                  <a:pt x="44648" y="241102"/>
                </a:lnTo>
                <a:lnTo>
                  <a:pt x="35719" y="258961"/>
                </a:lnTo>
                <a:lnTo>
                  <a:pt x="35719" y="276821"/>
                </a:lnTo>
                <a:lnTo>
                  <a:pt x="26789" y="294680"/>
                </a:lnTo>
                <a:lnTo>
                  <a:pt x="17859" y="303610"/>
                </a:lnTo>
                <a:lnTo>
                  <a:pt x="8930" y="321469"/>
                </a:lnTo>
                <a:lnTo>
                  <a:pt x="8930" y="321469"/>
                </a:ln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  <a:lnTo>
                  <a:pt x="0" y="321469"/>
                </a:lnTo>
                <a:lnTo>
                  <a:pt x="0" y="312539"/>
                </a:lnTo>
                <a:lnTo>
                  <a:pt x="0" y="294680"/>
                </a:lnTo>
                <a:lnTo>
                  <a:pt x="8930" y="276821"/>
                </a:lnTo>
                <a:lnTo>
                  <a:pt x="8930" y="258961"/>
                </a:lnTo>
                <a:lnTo>
                  <a:pt x="17859" y="241102"/>
                </a:lnTo>
                <a:lnTo>
                  <a:pt x="17859" y="223243"/>
                </a:lnTo>
                <a:lnTo>
                  <a:pt x="26789" y="205383"/>
                </a:lnTo>
                <a:lnTo>
                  <a:pt x="35719" y="178594"/>
                </a:lnTo>
                <a:lnTo>
                  <a:pt x="44648" y="160735"/>
                </a:lnTo>
                <a:lnTo>
                  <a:pt x="44648" y="142875"/>
                </a:lnTo>
                <a:lnTo>
                  <a:pt x="53578" y="116086"/>
                </a:lnTo>
                <a:lnTo>
                  <a:pt x="62508" y="98227"/>
                </a:lnTo>
                <a:lnTo>
                  <a:pt x="71437" y="80368"/>
                </a:lnTo>
                <a:lnTo>
                  <a:pt x="71437" y="62508"/>
                </a:lnTo>
                <a:lnTo>
                  <a:pt x="80367" y="44649"/>
                </a:lnTo>
                <a:lnTo>
                  <a:pt x="89297" y="35719"/>
                </a:lnTo>
                <a:lnTo>
                  <a:pt x="89297" y="1786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  <a:lnTo>
                  <a:pt x="133945" y="8930"/>
                </a:lnTo>
                <a:lnTo>
                  <a:pt x="133945" y="17860"/>
                </a:lnTo>
                <a:lnTo>
                  <a:pt x="142875" y="26789"/>
                </a:lnTo>
                <a:lnTo>
                  <a:pt x="142875" y="44649"/>
                </a:lnTo>
                <a:lnTo>
                  <a:pt x="151805" y="53579"/>
                </a:lnTo>
                <a:lnTo>
                  <a:pt x="151805" y="71438"/>
                </a:lnTo>
                <a:lnTo>
                  <a:pt x="160734" y="80368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78594" y="133946"/>
                </a:lnTo>
                <a:lnTo>
                  <a:pt x="187523" y="151805"/>
                </a:lnTo>
                <a:lnTo>
                  <a:pt x="187523" y="160735"/>
                </a:lnTo>
                <a:lnTo>
                  <a:pt x="196453" y="178594"/>
                </a:lnTo>
                <a:lnTo>
                  <a:pt x="205383" y="196454"/>
                </a:lnTo>
                <a:lnTo>
                  <a:pt x="214312" y="214313"/>
                </a:lnTo>
                <a:lnTo>
                  <a:pt x="214312" y="223243"/>
                </a:lnTo>
                <a:lnTo>
                  <a:pt x="223242" y="241102"/>
                </a:lnTo>
                <a:lnTo>
                  <a:pt x="232172" y="258961"/>
                </a:lnTo>
                <a:lnTo>
                  <a:pt x="232172" y="267891"/>
                </a:lnTo>
                <a:lnTo>
                  <a:pt x="241101" y="276821"/>
                </a:lnTo>
                <a:lnTo>
                  <a:pt x="241101" y="285750"/>
                </a:lnTo>
                <a:lnTo>
                  <a:pt x="250031" y="294680"/>
                </a:lnTo>
                <a:lnTo>
                  <a:pt x="250031" y="303610"/>
                </a:lnTo>
                <a:lnTo>
                  <a:pt x="258961" y="303610"/>
                </a:lnTo>
                <a:lnTo>
                  <a:pt x="258961" y="303610"/>
                </a:lnTo>
                <a:lnTo>
                  <a:pt x="267891" y="312539"/>
                </a:lnTo>
                <a:lnTo>
                  <a:pt x="267891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616773" y="1723429"/>
            <a:ext cx="160736" cy="26791"/>
          </a:xfrm>
          <a:custGeom>
            <a:avLst/>
            <a:gdLst/>
            <a:ahLst/>
            <a:cxnLst/>
            <a:rect l="0" t="0" r="0" b="0"/>
            <a:pathLst>
              <a:path w="160736" h="26791">
                <a:moveTo>
                  <a:pt x="0" y="26790"/>
                </a:moveTo>
                <a:lnTo>
                  <a:pt x="0" y="26790"/>
                </a:lnTo>
                <a:lnTo>
                  <a:pt x="8930" y="17860"/>
                </a:lnTo>
                <a:lnTo>
                  <a:pt x="8930" y="17860"/>
                </a:lnTo>
                <a:lnTo>
                  <a:pt x="26790" y="17860"/>
                </a:lnTo>
                <a:lnTo>
                  <a:pt x="44649" y="17860"/>
                </a:lnTo>
                <a:lnTo>
                  <a:pt x="62508" y="17860"/>
                </a:lnTo>
                <a:lnTo>
                  <a:pt x="80368" y="8930"/>
                </a:lnTo>
                <a:lnTo>
                  <a:pt x="107157" y="8930"/>
                </a:lnTo>
                <a:lnTo>
                  <a:pt x="133946" y="893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465219" y="1491258"/>
            <a:ext cx="339329" cy="383977"/>
          </a:xfrm>
          <a:custGeom>
            <a:avLst/>
            <a:gdLst/>
            <a:ahLst/>
            <a:cxnLst/>
            <a:rect l="0" t="0" r="0" b="0"/>
            <a:pathLst>
              <a:path w="339329" h="383977">
                <a:moveTo>
                  <a:pt x="125015" y="80367"/>
                </a:moveTo>
                <a:lnTo>
                  <a:pt x="125015" y="89296"/>
                </a:lnTo>
                <a:lnTo>
                  <a:pt x="125015" y="80367"/>
                </a:lnTo>
                <a:lnTo>
                  <a:pt x="125015" y="89296"/>
                </a:lnTo>
                <a:lnTo>
                  <a:pt x="125015" y="8929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16086" y="125015"/>
                </a:lnTo>
                <a:lnTo>
                  <a:pt x="107156" y="142875"/>
                </a:lnTo>
                <a:lnTo>
                  <a:pt x="98226" y="160734"/>
                </a:lnTo>
                <a:lnTo>
                  <a:pt x="89297" y="178593"/>
                </a:lnTo>
                <a:lnTo>
                  <a:pt x="80367" y="196453"/>
                </a:lnTo>
                <a:lnTo>
                  <a:pt x="71437" y="223242"/>
                </a:lnTo>
                <a:lnTo>
                  <a:pt x="62508" y="241101"/>
                </a:lnTo>
                <a:lnTo>
                  <a:pt x="53578" y="267890"/>
                </a:lnTo>
                <a:lnTo>
                  <a:pt x="35719" y="285750"/>
                </a:lnTo>
                <a:lnTo>
                  <a:pt x="26789" y="303609"/>
                </a:lnTo>
                <a:lnTo>
                  <a:pt x="17859" y="312539"/>
                </a:lnTo>
                <a:lnTo>
                  <a:pt x="17859" y="330398"/>
                </a:lnTo>
                <a:lnTo>
                  <a:pt x="8929" y="339328"/>
                </a:lnTo>
                <a:lnTo>
                  <a:pt x="0" y="339328"/>
                </a:lnTo>
                <a:lnTo>
                  <a:pt x="0" y="348257"/>
                </a:lnTo>
                <a:lnTo>
                  <a:pt x="0" y="348257"/>
                </a:lnTo>
                <a:lnTo>
                  <a:pt x="0" y="348257"/>
                </a:lnTo>
                <a:lnTo>
                  <a:pt x="0" y="339328"/>
                </a:lnTo>
                <a:lnTo>
                  <a:pt x="0" y="339328"/>
                </a:lnTo>
                <a:lnTo>
                  <a:pt x="0" y="330398"/>
                </a:lnTo>
                <a:lnTo>
                  <a:pt x="8929" y="312539"/>
                </a:lnTo>
                <a:lnTo>
                  <a:pt x="8929" y="294679"/>
                </a:lnTo>
                <a:lnTo>
                  <a:pt x="17859" y="276820"/>
                </a:lnTo>
                <a:lnTo>
                  <a:pt x="26789" y="250031"/>
                </a:lnTo>
                <a:lnTo>
                  <a:pt x="35719" y="232171"/>
                </a:lnTo>
                <a:lnTo>
                  <a:pt x="44648" y="205382"/>
                </a:lnTo>
                <a:lnTo>
                  <a:pt x="53578" y="187523"/>
                </a:lnTo>
                <a:lnTo>
                  <a:pt x="62508" y="160734"/>
                </a:lnTo>
                <a:lnTo>
                  <a:pt x="71437" y="142875"/>
                </a:lnTo>
                <a:lnTo>
                  <a:pt x="80367" y="116086"/>
                </a:lnTo>
                <a:lnTo>
                  <a:pt x="89297" y="98226"/>
                </a:lnTo>
                <a:lnTo>
                  <a:pt x="98226" y="80367"/>
                </a:lnTo>
                <a:lnTo>
                  <a:pt x="107156" y="62507"/>
                </a:lnTo>
                <a:lnTo>
                  <a:pt x="116086" y="44648"/>
                </a:lnTo>
                <a:lnTo>
                  <a:pt x="125015" y="26789"/>
                </a:lnTo>
                <a:lnTo>
                  <a:pt x="133945" y="17859"/>
                </a:lnTo>
                <a:lnTo>
                  <a:pt x="142875" y="8929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8929"/>
                </a:lnTo>
                <a:lnTo>
                  <a:pt x="160734" y="8929"/>
                </a:lnTo>
                <a:lnTo>
                  <a:pt x="169664" y="17859"/>
                </a:lnTo>
                <a:lnTo>
                  <a:pt x="169664" y="35718"/>
                </a:lnTo>
                <a:lnTo>
                  <a:pt x="169664" y="44648"/>
                </a:lnTo>
                <a:lnTo>
                  <a:pt x="178594" y="62507"/>
                </a:lnTo>
                <a:lnTo>
                  <a:pt x="178594" y="80367"/>
                </a:lnTo>
                <a:lnTo>
                  <a:pt x="187523" y="107156"/>
                </a:lnTo>
                <a:lnTo>
                  <a:pt x="196453" y="133945"/>
                </a:lnTo>
                <a:lnTo>
                  <a:pt x="196453" y="151804"/>
                </a:lnTo>
                <a:lnTo>
                  <a:pt x="205383" y="178593"/>
                </a:lnTo>
                <a:lnTo>
                  <a:pt x="214312" y="205382"/>
                </a:lnTo>
                <a:lnTo>
                  <a:pt x="223242" y="232171"/>
                </a:lnTo>
                <a:lnTo>
                  <a:pt x="241101" y="250031"/>
                </a:lnTo>
                <a:lnTo>
                  <a:pt x="250031" y="276820"/>
                </a:lnTo>
                <a:lnTo>
                  <a:pt x="258961" y="303609"/>
                </a:lnTo>
                <a:lnTo>
                  <a:pt x="276820" y="321468"/>
                </a:lnTo>
                <a:lnTo>
                  <a:pt x="285750" y="330398"/>
                </a:lnTo>
                <a:lnTo>
                  <a:pt x="294679" y="348257"/>
                </a:lnTo>
                <a:lnTo>
                  <a:pt x="303609" y="357187"/>
                </a:lnTo>
                <a:lnTo>
                  <a:pt x="312539" y="375046"/>
                </a:lnTo>
                <a:lnTo>
                  <a:pt x="321469" y="375046"/>
                </a:lnTo>
                <a:lnTo>
                  <a:pt x="330398" y="383976"/>
                </a:lnTo>
                <a:lnTo>
                  <a:pt x="330398" y="383976"/>
                </a:lnTo>
                <a:lnTo>
                  <a:pt x="339328" y="383976"/>
                </a:lnTo>
                <a:lnTo>
                  <a:pt x="339328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572375" y="1669851"/>
            <a:ext cx="116087" cy="26790"/>
          </a:xfrm>
          <a:custGeom>
            <a:avLst/>
            <a:gdLst/>
            <a:ahLst/>
            <a:cxnLst/>
            <a:rect l="0" t="0" r="0" b="0"/>
            <a:pathLst>
              <a:path w="116087" h="26790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134445" y="2777133"/>
            <a:ext cx="285751" cy="455414"/>
          </a:xfrm>
          <a:custGeom>
            <a:avLst/>
            <a:gdLst/>
            <a:ahLst/>
            <a:cxnLst/>
            <a:rect l="0" t="0" r="0" b="0"/>
            <a:pathLst>
              <a:path w="285751" h="455414">
                <a:moveTo>
                  <a:pt x="116086" y="44648"/>
                </a:moveTo>
                <a:lnTo>
                  <a:pt x="116086" y="53578"/>
                </a:lnTo>
                <a:lnTo>
                  <a:pt x="107157" y="62507"/>
                </a:lnTo>
                <a:lnTo>
                  <a:pt x="107157" y="71437"/>
                </a:lnTo>
                <a:lnTo>
                  <a:pt x="107157" y="80367"/>
                </a:lnTo>
                <a:lnTo>
                  <a:pt x="98227" y="98226"/>
                </a:lnTo>
                <a:lnTo>
                  <a:pt x="89297" y="116085"/>
                </a:lnTo>
                <a:lnTo>
                  <a:pt x="89297" y="142874"/>
                </a:lnTo>
                <a:lnTo>
                  <a:pt x="80368" y="169663"/>
                </a:lnTo>
                <a:lnTo>
                  <a:pt x="71438" y="196453"/>
                </a:lnTo>
                <a:lnTo>
                  <a:pt x="62508" y="223242"/>
                </a:lnTo>
                <a:lnTo>
                  <a:pt x="53578" y="250031"/>
                </a:lnTo>
                <a:lnTo>
                  <a:pt x="44649" y="276820"/>
                </a:lnTo>
                <a:lnTo>
                  <a:pt x="35719" y="303609"/>
                </a:lnTo>
                <a:lnTo>
                  <a:pt x="26789" y="321468"/>
                </a:lnTo>
                <a:lnTo>
                  <a:pt x="17860" y="330398"/>
                </a:lnTo>
                <a:lnTo>
                  <a:pt x="8930" y="348257"/>
                </a:lnTo>
                <a:lnTo>
                  <a:pt x="8930" y="357187"/>
                </a:lnTo>
                <a:lnTo>
                  <a:pt x="0" y="357187"/>
                </a:lnTo>
                <a:lnTo>
                  <a:pt x="0" y="357187"/>
                </a:lnTo>
                <a:lnTo>
                  <a:pt x="8930" y="366117"/>
                </a:lnTo>
                <a:lnTo>
                  <a:pt x="8930" y="357187"/>
                </a:lnTo>
                <a:lnTo>
                  <a:pt x="8930" y="348257"/>
                </a:lnTo>
                <a:lnTo>
                  <a:pt x="8930" y="339328"/>
                </a:lnTo>
                <a:lnTo>
                  <a:pt x="8930" y="330398"/>
                </a:lnTo>
                <a:lnTo>
                  <a:pt x="17860" y="312538"/>
                </a:lnTo>
                <a:lnTo>
                  <a:pt x="17860" y="294679"/>
                </a:lnTo>
                <a:lnTo>
                  <a:pt x="17860" y="276820"/>
                </a:lnTo>
                <a:lnTo>
                  <a:pt x="26789" y="250031"/>
                </a:lnTo>
                <a:lnTo>
                  <a:pt x="26789" y="232171"/>
                </a:lnTo>
                <a:lnTo>
                  <a:pt x="35719" y="214312"/>
                </a:lnTo>
                <a:lnTo>
                  <a:pt x="35719" y="187523"/>
                </a:lnTo>
                <a:lnTo>
                  <a:pt x="44649" y="169663"/>
                </a:lnTo>
                <a:lnTo>
                  <a:pt x="44649" y="142874"/>
                </a:lnTo>
                <a:lnTo>
                  <a:pt x="44649" y="116085"/>
                </a:lnTo>
                <a:lnTo>
                  <a:pt x="53578" y="98226"/>
                </a:lnTo>
                <a:lnTo>
                  <a:pt x="53578" y="80367"/>
                </a:lnTo>
                <a:lnTo>
                  <a:pt x="62508" y="62507"/>
                </a:lnTo>
                <a:lnTo>
                  <a:pt x="62508" y="44648"/>
                </a:lnTo>
                <a:lnTo>
                  <a:pt x="71438" y="35718"/>
                </a:lnTo>
                <a:lnTo>
                  <a:pt x="80368" y="26788"/>
                </a:lnTo>
                <a:lnTo>
                  <a:pt x="80368" y="17859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17859"/>
                </a:lnTo>
                <a:lnTo>
                  <a:pt x="125016" y="26788"/>
                </a:lnTo>
                <a:lnTo>
                  <a:pt x="133946" y="44648"/>
                </a:lnTo>
                <a:lnTo>
                  <a:pt x="142875" y="62507"/>
                </a:lnTo>
                <a:lnTo>
                  <a:pt x="142875" y="80367"/>
                </a:lnTo>
                <a:lnTo>
                  <a:pt x="151805" y="98226"/>
                </a:lnTo>
                <a:lnTo>
                  <a:pt x="160735" y="125015"/>
                </a:lnTo>
                <a:lnTo>
                  <a:pt x="169664" y="151804"/>
                </a:lnTo>
                <a:lnTo>
                  <a:pt x="169664" y="178593"/>
                </a:lnTo>
                <a:lnTo>
                  <a:pt x="178594" y="205382"/>
                </a:lnTo>
                <a:lnTo>
                  <a:pt x="187524" y="223242"/>
                </a:lnTo>
                <a:lnTo>
                  <a:pt x="196453" y="250031"/>
                </a:lnTo>
                <a:lnTo>
                  <a:pt x="205383" y="276820"/>
                </a:lnTo>
                <a:lnTo>
                  <a:pt x="214313" y="303609"/>
                </a:lnTo>
                <a:lnTo>
                  <a:pt x="232172" y="330398"/>
                </a:lnTo>
                <a:lnTo>
                  <a:pt x="241102" y="357187"/>
                </a:lnTo>
                <a:lnTo>
                  <a:pt x="250032" y="383976"/>
                </a:lnTo>
                <a:lnTo>
                  <a:pt x="258961" y="401835"/>
                </a:lnTo>
                <a:lnTo>
                  <a:pt x="267891" y="419695"/>
                </a:lnTo>
                <a:lnTo>
                  <a:pt x="276821" y="437554"/>
                </a:lnTo>
                <a:lnTo>
                  <a:pt x="276821" y="446484"/>
                </a:lnTo>
                <a:lnTo>
                  <a:pt x="285750" y="455413"/>
                </a:lnTo>
                <a:lnTo>
                  <a:pt x="285750" y="455413"/>
                </a:lnTo>
                <a:lnTo>
                  <a:pt x="285750" y="455413"/>
                </a:lnTo>
                <a:lnTo>
                  <a:pt x="285750" y="4554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152305" y="3000375"/>
            <a:ext cx="125016" cy="1"/>
          </a:xfrm>
          <a:custGeom>
            <a:avLst/>
            <a:gdLst/>
            <a:ahLst/>
            <a:cxnLst/>
            <a:rect l="0" t="0" r="0" b="0"/>
            <a:pathLst>
              <a:path w="125016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161234" y="4616648"/>
            <a:ext cx="223244" cy="491134"/>
          </a:xfrm>
          <a:custGeom>
            <a:avLst/>
            <a:gdLst/>
            <a:ahLst/>
            <a:cxnLst/>
            <a:rect l="0" t="0" r="0" b="0"/>
            <a:pathLst>
              <a:path w="223244" h="491134">
                <a:moveTo>
                  <a:pt x="80368" y="44648"/>
                </a:moveTo>
                <a:lnTo>
                  <a:pt x="80368" y="44648"/>
                </a:lnTo>
                <a:lnTo>
                  <a:pt x="80368" y="44648"/>
                </a:lnTo>
                <a:lnTo>
                  <a:pt x="80368" y="53578"/>
                </a:lnTo>
                <a:lnTo>
                  <a:pt x="80368" y="53578"/>
                </a:lnTo>
                <a:lnTo>
                  <a:pt x="71438" y="71438"/>
                </a:lnTo>
                <a:lnTo>
                  <a:pt x="71438" y="80367"/>
                </a:lnTo>
                <a:lnTo>
                  <a:pt x="71438" y="98227"/>
                </a:lnTo>
                <a:lnTo>
                  <a:pt x="71438" y="107156"/>
                </a:lnTo>
                <a:lnTo>
                  <a:pt x="71438" y="133945"/>
                </a:lnTo>
                <a:lnTo>
                  <a:pt x="62508" y="151805"/>
                </a:lnTo>
                <a:lnTo>
                  <a:pt x="53579" y="178594"/>
                </a:lnTo>
                <a:lnTo>
                  <a:pt x="53579" y="205383"/>
                </a:lnTo>
                <a:lnTo>
                  <a:pt x="44649" y="232172"/>
                </a:lnTo>
                <a:lnTo>
                  <a:pt x="35719" y="258961"/>
                </a:lnTo>
                <a:lnTo>
                  <a:pt x="26789" y="285750"/>
                </a:lnTo>
                <a:lnTo>
                  <a:pt x="17860" y="312540"/>
                </a:lnTo>
                <a:lnTo>
                  <a:pt x="17860" y="339329"/>
                </a:lnTo>
                <a:lnTo>
                  <a:pt x="8930" y="357188"/>
                </a:lnTo>
                <a:lnTo>
                  <a:pt x="8930" y="383977"/>
                </a:lnTo>
                <a:lnTo>
                  <a:pt x="0" y="401836"/>
                </a:lnTo>
                <a:lnTo>
                  <a:pt x="0" y="410766"/>
                </a:lnTo>
                <a:lnTo>
                  <a:pt x="0" y="419696"/>
                </a:lnTo>
                <a:lnTo>
                  <a:pt x="0" y="428625"/>
                </a:lnTo>
                <a:lnTo>
                  <a:pt x="0" y="428625"/>
                </a:lnTo>
                <a:lnTo>
                  <a:pt x="8930" y="428625"/>
                </a:lnTo>
                <a:lnTo>
                  <a:pt x="8930" y="419696"/>
                </a:lnTo>
                <a:lnTo>
                  <a:pt x="8930" y="419696"/>
                </a:lnTo>
                <a:lnTo>
                  <a:pt x="17860" y="401836"/>
                </a:lnTo>
                <a:lnTo>
                  <a:pt x="17860" y="392907"/>
                </a:lnTo>
                <a:lnTo>
                  <a:pt x="26789" y="375047"/>
                </a:lnTo>
                <a:lnTo>
                  <a:pt x="26789" y="357188"/>
                </a:lnTo>
                <a:lnTo>
                  <a:pt x="26789" y="339329"/>
                </a:lnTo>
                <a:lnTo>
                  <a:pt x="35719" y="312540"/>
                </a:lnTo>
                <a:lnTo>
                  <a:pt x="35719" y="285750"/>
                </a:lnTo>
                <a:lnTo>
                  <a:pt x="44649" y="258961"/>
                </a:lnTo>
                <a:lnTo>
                  <a:pt x="53579" y="241102"/>
                </a:lnTo>
                <a:lnTo>
                  <a:pt x="53579" y="214313"/>
                </a:lnTo>
                <a:lnTo>
                  <a:pt x="53579" y="187523"/>
                </a:lnTo>
                <a:lnTo>
                  <a:pt x="62508" y="169664"/>
                </a:lnTo>
                <a:lnTo>
                  <a:pt x="62508" y="142875"/>
                </a:lnTo>
                <a:lnTo>
                  <a:pt x="62508" y="116086"/>
                </a:lnTo>
                <a:lnTo>
                  <a:pt x="71438" y="98227"/>
                </a:lnTo>
                <a:lnTo>
                  <a:pt x="71438" y="80367"/>
                </a:lnTo>
                <a:lnTo>
                  <a:pt x="71438" y="62508"/>
                </a:lnTo>
                <a:lnTo>
                  <a:pt x="80368" y="44648"/>
                </a:lnTo>
                <a:lnTo>
                  <a:pt x="80368" y="2678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107157" y="17859"/>
                </a:lnTo>
                <a:lnTo>
                  <a:pt x="107157" y="35719"/>
                </a:lnTo>
                <a:lnTo>
                  <a:pt x="116086" y="44648"/>
                </a:lnTo>
                <a:lnTo>
                  <a:pt x="116086" y="62508"/>
                </a:lnTo>
                <a:lnTo>
                  <a:pt x="125016" y="80367"/>
                </a:lnTo>
                <a:lnTo>
                  <a:pt x="133946" y="98227"/>
                </a:lnTo>
                <a:lnTo>
                  <a:pt x="133946" y="125016"/>
                </a:lnTo>
                <a:lnTo>
                  <a:pt x="142875" y="151805"/>
                </a:lnTo>
                <a:lnTo>
                  <a:pt x="151805" y="178594"/>
                </a:lnTo>
                <a:lnTo>
                  <a:pt x="160735" y="205383"/>
                </a:lnTo>
                <a:lnTo>
                  <a:pt x="160735" y="232172"/>
                </a:lnTo>
                <a:lnTo>
                  <a:pt x="169664" y="258961"/>
                </a:lnTo>
                <a:lnTo>
                  <a:pt x="178594" y="285750"/>
                </a:lnTo>
                <a:lnTo>
                  <a:pt x="187524" y="312540"/>
                </a:lnTo>
                <a:lnTo>
                  <a:pt x="196454" y="339329"/>
                </a:lnTo>
                <a:lnTo>
                  <a:pt x="196454" y="366118"/>
                </a:lnTo>
                <a:lnTo>
                  <a:pt x="205383" y="383977"/>
                </a:lnTo>
                <a:lnTo>
                  <a:pt x="205383" y="410766"/>
                </a:lnTo>
                <a:lnTo>
                  <a:pt x="214313" y="428625"/>
                </a:lnTo>
                <a:lnTo>
                  <a:pt x="214313" y="446485"/>
                </a:lnTo>
                <a:lnTo>
                  <a:pt x="214313" y="464344"/>
                </a:lnTo>
                <a:lnTo>
                  <a:pt x="223243" y="473274"/>
                </a:lnTo>
                <a:lnTo>
                  <a:pt x="223243" y="482204"/>
                </a:lnTo>
                <a:lnTo>
                  <a:pt x="223243" y="482204"/>
                </a:lnTo>
                <a:lnTo>
                  <a:pt x="223243" y="491133"/>
                </a:lnTo>
                <a:lnTo>
                  <a:pt x="223243" y="491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196953" y="4857750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8930" y="17859"/>
                </a:move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33945" y="8929"/>
                </a:lnTo>
                <a:lnTo>
                  <a:pt x="133945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94680" y="1053703"/>
            <a:ext cx="232173" cy="330400"/>
          </a:xfrm>
          <a:custGeom>
            <a:avLst/>
            <a:gdLst/>
            <a:ahLst/>
            <a:cxnLst/>
            <a:rect l="0" t="0" r="0" b="0"/>
            <a:pathLst>
              <a:path w="232173" h="330400">
                <a:moveTo>
                  <a:pt x="89297" y="44648"/>
                </a:moveTo>
                <a:lnTo>
                  <a:pt x="89297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9297"/>
                </a:lnTo>
                <a:lnTo>
                  <a:pt x="80367" y="98227"/>
                </a:lnTo>
                <a:lnTo>
                  <a:pt x="71437" y="116086"/>
                </a:lnTo>
                <a:lnTo>
                  <a:pt x="71437" y="133945"/>
                </a:lnTo>
                <a:lnTo>
                  <a:pt x="62508" y="160734"/>
                </a:lnTo>
                <a:lnTo>
                  <a:pt x="62508" y="178594"/>
                </a:lnTo>
                <a:lnTo>
                  <a:pt x="53578" y="196453"/>
                </a:lnTo>
                <a:lnTo>
                  <a:pt x="44648" y="214313"/>
                </a:lnTo>
                <a:lnTo>
                  <a:pt x="44648" y="232172"/>
                </a:lnTo>
                <a:lnTo>
                  <a:pt x="35719" y="258961"/>
                </a:lnTo>
                <a:lnTo>
                  <a:pt x="26789" y="267891"/>
                </a:lnTo>
                <a:lnTo>
                  <a:pt x="17859" y="285750"/>
                </a:lnTo>
                <a:lnTo>
                  <a:pt x="8929" y="303610"/>
                </a:lnTo>
                <a:lnTo>
                  <a:pt x="8929" y="312539"/>
                </a:lnTo>
                <a:lnTo>
                  <a:pt x="8929" y="321469"/>
                </a:lnTo>
                <a:lnTo>
                  <a:pt x="8929" y="330399"/>
                </a:ln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  <a:lnTo>
                  <a:pt x="0" y="321469"/>
                </a:lnTo>
                <a:lnTo>
                  <a:pt x="8929" y="321469"/>
                </a:lnTo>
                <a:lnTo>
                  <a:pt x="0" y="312539"/>
                </a:lnTo>
                <a:lnTo>
                  <a:pt x="8929" y="303610"/>
                </a:lnTo>
                <a:lnTo>
                  <a:pt x="8929" y="285750"/>
                </a:lnTo>
                <a:lnTo>
                  <a:pt x="8929" y="267891"/>
                </a:lnTo>
                <a:lnTo>
                  <a:pt x="17859" y="258961"/>
                </a:lnTo>
                <a:lnTo>
                  <a:pt x="26789" y="241102"/>
                </a:lnTo>
                <a:lnTo>
                  <a:pt x="35719" y="223242"/>
                </a:lnTo>
                <a:lnTo>
                  <a:pt x="35719" y="205383"/>
                </a:lnTo>
                <a:lnTo>
                  <a:pt x="44648" y="187524"/>
                </a:lnTo>
                <a:lnTo>
                  <a:pt x="44648" y="169664"/>
                </a:lnTo>
                <a:lnTo>
                  <a:pt x="53578" y="151805"/>
                </a:lnTo>
                <a:lnTo>
                  <a:pt x="53578" y="133945"/>
                </a:lnTo>
                <a:lnTo>
                  <a:pt x="53578" y="116086"/>
                </a:lnTo>
                <a:lnTo>
                  <a:pt x="53578" y="107156"/>
                </a:lnTo>
                <a:lnTo>
                  <a:pt x="62508" y="89297"/>
                </a:lnTo>
                <a:lnTo>
                  <a:pt x="62508" y="71438"/>
                </a:lnTo>
                <a:lnTo>
                  <a:pt x="71437" y="62508"/>
                </a:lnTo>
                <a:lnTo>
                  <a:pt x="71437" y="44648"/>
                </a:lnTo>
                <a:lnTo>
                  <a:pt x="80367" y="35719"/>
                </a:lnTo>
                <a:lnTo>
                  <a:pt x="80367" y="2678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107156" y="8930"/>
                </a:lnTo>
                <a:lnTo>
                  <a:pt x="107156" y="17859"/>
                </a:lnTo>
                <a:lnTo>
                  <a:pt x="107156" y="26789"/>
                </a:lnTo>
                <a:lnTo>
                  <a:pt x="116086" y="35719"/>
                </a:lnTo>
                <a:lnTo>
                  <a:pt x="116086" y="44648"/>
                </a:lnTo>
                <a:lnTo>
                  <a:pt x="116086" y="62508"/>
                </a:lnTo>
                <a:lnTo>
                  <a:pt x="125015" y="71438"/>
                </a:lnTo>
                <a:lnTo>
                  <a:pt x="133945" y="80367"/>
                </a:lnTo>
                <a:lnTo>
                  <a:pt x="133945" y="98227"/>
                </a:lnTo>
                <a:lnTo>
                  <a:pt x="142875" y="116086"/>
                </a:lnTo>
                <a:lnTo>
                  <a:pt x="151804" y="133945"/>
                </a:lnTo>
                <a:lnTo>
                  <a:pt x="151804" y="151805"/>
                </a:lnTo>
                <a:lnTo>
                  <a:pt x="160734" y="160734"/>
                </a:lnTo>
                <a:lnTo>
                  <a:pt x="169664" y="178594"/>
                </a:lnTo>
                <a:lnTo>
                  <a:pt x="178594" y="196453"/>
                </a:lnTo>
                <a:lnTo>
                  <a:pt x="187523" y="205383"/>
                </a:lnTo>
                <a:lnTo>
                  <a:pt x="187523" y="223242"/>
                </a:lnTo>
                <a:lnTo>
                  <a:pt x="196453" y="241102"/>
                </a:lnTo>
                <a:lnTo>
                  <a:pt x="196453" y="258961"/>
                </a:lnTo>
                <a:lnTo>
                  <a:pt x="205383" y="267891"/>
                </a:lnTo>
                <a:lnTo>
                  <a:pt x="214312" y="276820"/>
                </a:lnTo>
                <a:lnTo>
                  <a:pt x="214312" y="285750"/>
                </a:lnTo>
                <a:lnTo>
                  <a:pt x="223242" y="294680"/>
                </a:lnTo>
                <a:lnTo>
                  <a:pt x="223242" y="303610"/>
                </a:lnTo>
                <a:lnTo>
                  <a:pt x="223242" y="312539"/>
                </a:lnTo>
                <a:lnTo>
                  <a:pt x="232172" y="312539"/>
                </a:lnTo>
                <a:lnTo>
                  <a:pt x="232172" y="312539"/>
                </a:lnTo>
                <a:lnTo>
                  <a:pt x="223242" y="321469"/>
                </a:lnTo>
                <a:lnTo>
                  <a:pt x="232172" y="321469"/>
                </a:lnTo>
                <a:lnTo>
                  <a:pt x="232172" y="321469"/>
                </a:lnTo>
                <a:lnTo>
                  <a:pt x="223242" y="321469"/>
                </a:lnTo>
                <a:lnTo>
                  <a:pt x="232172" y="321469"/>
                </a:lnTo>
                <a:lnTo>
                  <a:pt x="232172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39328" y="1250156"/>
            <a:ext cx="133947" cy="35720"/>
          </a:xfrm>
          <a:custGeom>
            <a:avLst/>
            <a:gdLst/>
            <a:ahLst/>
            <a:cxnLst/>
            <a:rect l="0" t="0" r="0" b="0"/>
            <a:pathLst>
              <a:path w="133947" h="35720">
                <a:moveTo>
                  <a:pt x="8930" y="3571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35781" y="1062633"/>
            <a:ext cx="250033" cy="294681"/>
          </a:xfrm>
          <a:custGeom>
            <a:avLst/>
            <a:gdLst/>
            <a:ahLst/>
            <a:cxnLst/>
            <a:rect l="0" t="0" r="0" b="0"/>
            <a:pathLst>
              <a:path w="250033" h="294681">
                <a:moveTo>
                  <a:pt x="107157" y="8929"/>
                </a:moveTo>
                <a:lnTo>
                  <a:pt x="107157" y="892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35718"/>
                </a:lnTo>
                <a:lnTo>
                  <a:pt x="98227" y="44648"/>
                </a:lnTo>
                <a:lnTo>
                  <a:pt x="89297" y="62508"/>
                </a:lnTo>
                <a:lnTo>
                  <a:pt x="89297" y="80367"/>
                </a:lnTo>
                <a:lnTo>
                  <a:pt x="80368" y="98226"/>
                </a:lnTo>
                <a:lnTo>
                  <a:pt x="71438" y="116086"/>
                </a:lnTo>
                <a:lnTo>
                  <a:pt x="62508" y="142875"/>
                </a:lnTo>
                <a:lnTo>
                  <a:pt x="53578" y="160734"/>
                </a:lnTo>
                <a:lnTo>
                  <a:pt x="44649" y="178594"/>
                </a:lnTo>
                <a:lnTo>
                  <a:pt x="35719" y="196453"/>
                </a:lnTo>
                <a:lnTo>
                  <a:pt x="35719" y="214312"/>
                </a:lnTo>
                <a:lnTo>
                  <a:pt x="26789" y="232172"/>
                </a:lnTo>
                <a:lnTo>
                  <a:pt x="17860" y="250031"/>
                </a:lnTo>
                <a:lnTo>
                  <a:pt x="8930" y="258961"/>
                </a:lnTo>
                <a:lnTo>
                  <a:pt x="0" y="267890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67890"/>
                </a:lnTo>
                <a:lnTo>
                  <a:pt x="0" y="267890"/>
                </a:lnTo>
                <a:lnTo>
                  <a:pt x="0" y="258961"/>
                </a:lnTo>
                <a:lnTo>
                  <a:pt x="0" y="250031"/>
                </a:lnTo>
                <a:lnTo>
                  <a:pt x="8930" y="241101"/>
                </a:lnTo>
                <a:lnTo>
                  <a:pt x="8930" y="223242"/>
                </a:lnTo>
                <a:lnTo>
                  <a:pt x="8930" y="214312"/>
                </a:lnTo>
                <a:lnTo>
                  <a:pt x="17860" y="196453"/>
                </a:lnTo>
                <a:lnTo>
                  <a:pt x="17860" y="178594"/>
                </a:lnTo>
                <a:lnTo>
                  <a:pt x="26789" y="160734"/>
                </a:lnTo>
                <a:lnTo>
                  <a:pt x="35719" y="142875"/>
                </a:lnTo>
                <a:lnTo>
                  <a:pt x="35719" y="133945"/>
                </a:lnTo>
                <a:lnTo>
                  <a:pt x="35719" y="116086"/>
                </a:lnTo>
                <a:lnTo>
                  <a:pt x="44649" y="98226"/>
                </a:lnTo>
                <a:lnTo>
                  <a:pt x="44649" y="89297"/>
                </a:lnTo>
                <a:lnTo>
                  <a:pt x="44649" y="71437"/>
                </a:lnTo>
                <a:lnTo>
                  <a:pt x="44649" y="62508"/>
                </a:lnTo>
                <a:lnTo>
                  <a:pt x="53578" y="44648"/>
                </a:lnTo>
                <a:lnTo>
                  <a:pt x="53578" y="35718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29"/>
                </a:lnTo>
                <a:lnTo>
                  <a:pt x="80368" y="8929"/>
                </a:lnTo>
                <a:lnTo>
                  <a:pt x="80368" y="17859"/>
                </a:lnTo>
                <a:lnTo>
                  <a:pt x="89297" y="35718"/>
                </a:lnTo>
                <a:lnTo>
                  <a:pt x="89297" y="44648"/>
                </a:lnTo>
                <a:lnTo>
                  <a:pt x="98227" y="53578"/>
                </a:lnTo>
                <a:lnTo>
                  <a:pt x="98227" y="62508"/>
                </a:lnTo>
                <a:lnTo>
                  <a:pt x="107157" y="80367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33946" y="142875"/>
                </a:lnTo>
                <a:lnTo>
                  <a:pt x="142875" y="160734"/>
                </a:lnTo>
                <a:lnTo>
                  <a:pt x="160735" y="169664"/>
                </a:lnTo>
                <a:lnTo>
                  <a:pt x="169664" y="178594"/>
                </a:lnTo>
                <a:lnTo>
                  <a:pt x="178594" y="196453"/>
                </a:lnTo>
                <a:lnTo>
                  <a:pt x="178594" y="205383"/>
                </a:lnTo>
                <a:lnTo>
                  <a:pt x="187524" y="214312"/>
                </a:lnTo>
                <a:lnTo>
                  <a:pt x="196453" y="232172"/>
                </a:lnTo>
                <a:lnTo>
                  <a:pt x="205383" y="241101"/>
                </a:lnTo>
                <a:lnTo>
                  <a:pt x="205383" y="250031"/>
                </a:lnTo>
                <a:lnTo>
                  <a:pt x="214313" y="258961"/>
                </a:lnTo>
                <a:lnTo>
                  <a:pt x="223243" y="267890"/>
                </a:lnTo>
                <a:lnTo>
                  <a:pt x="223243" y="276820"/>
                </a:lnTo>
                <a:lnTo>
                  <a:pt x="232172" y="285750"/>
                </a:lnTo>
                <a:lnTo>
                  <a:pt x="241102" y="285750"/>
                </a:lnTo>
                <a:lnTo>
                  <a:pt x="241102" y="294680"/>
                </a:lnTo>
                <a:lnTo>
                  <a:pt x="250032" y="294680"/>
                </a:lnTo>
                <a:lnTo>
                  <a:pt x="250032" y="294680"/>
                </a:lnTo>
                <a:lnTo>
                  <a:pt x="250032" y="294680"/>
                </a:lnTo>
                <a:lnTo>
                  <a:pt x="250032" y="294680"/>
                </a:lnTo>
                <a:lnTo>
                  <a:pt x="250032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53641" y="1250156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1786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33945" y="17860"/>
                </a:lnTo>
                <a:lnTo>
                  <a:pt x="142875" y="17860"/>
                </a:lnTo>
                <a:lnTo>
                  <a:pt x="151804" y="17860"/>
                </a:lnTo>
                <a:lnTo>
                  <a:pt x="160734" y="17860"/>
                </a:lnTo>
                <a:lnTo>
                  <a:pt x="169664" y="17860"/>
                </a:lnTo>
                <a:lnTo>
                  <a:pt x="169664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46547" y="1125141"/>
            <a:ext cx="89298" cy="133946"/>
          </a:xfrm>
          <a:custGeom>
            <a:avLst/>
            <a:gdLst/>
            <a:ahLst/>
            <a:cxnLst/>
            <a:rect l="0" t="0" r="0" b="0"/>
            <a:pathLst>
              <a:path w="89298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17859" y="53578"/>
                </a:lnTo>
                <a:lnTo>
                  <a:pt x="26789" y="62507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8" y="89296"/>
                </a:lnTo>
                <a:lnTo>
                  <a:pt x="53578" y="98226"/>
                </a:lnTo>
                <a:lnTo>
                  <a:pt x="53578" y="107156"/>
                </a:lnTo>
                <a:lnTo>
                  <a:pt x="62508" y="116086"/>
                </a:lnTo>
                <a:lnTo>
                  <a:pt x="62508" y="125015"/>
                </a:lnTo>
                <a:lnTo>
                  <a:pt x="71437" y="12501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89297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910828" y="1143000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51805" y="0"/>
                </a:moveTo>
                <a:lnTo>
                  <a:pt x="151805" y="8930"/>
                </a:lnTo>
                <a:lnTo>
                  <a:pt x="142875" y="0"/>
                </a:lnTo>
                <a:lnTo>
                  <a:pt x="142875" y="8930"/>
                </a:lnTo>
                <a:lnTo>
                  <a:pt x="133946" y="8930"/>
                </a:lnTo>
                <a:lnTo>
                  <a:pt x="116086" y="17859"/>
                </a:lnTo>
                <a:lnTo>
                  <a:pt x="107156" y="26789"/>
                </a:lnTo>
                <a:lnTo>
                  <a:pt x="98227" y="35719"/>
                </a:lnTo>
                <a:lnTo>
                  <a:pt x="80367" y="44648"/>
                </a:lnTo>
                <a:lnTo>
                  <a:pt x="71438" y="53578"/>
                </a:lnTo>
                <a:lnTo>
                  <a:pt x="62508" y="62508"/>
                </a:lnTo>
                <a:lnTo>
                  <a:pt x="53578" y="80367"/>
                </a:lnTo>
                <a:lnTo>
                  <a:pt x="44649" y="89297"/>
                </a:lnTo>
                <a:lnTo>
                  <a:pt x="35719" y="98227"/>
                </a:lnTo>
                <a:lnTo>
                  <a:pt x="26789" y="107156"/>
                </a:lnTo>
                <a:lnTo>
                  <a:pt x="17860" y="125016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134070" y="1044773"/>
            <a:ext cx="285751" cy="321470"/>
          </a:xfrm>
          <a:custGeom>
            <a:avLst/>
            <a:gdLst/>
            <a:ahLst/>
            <a:cxnLst/>
            <a:rect l="0" t="0" r="0" b="0"/>
            <a:pathLst>
              <a:path w="285751" h="321470">
                <a:moveTo>
                  <a:pt x="133946" y="53578"/>
                </a:move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62508"/>
                </a:lnTo>
                <a:lnTo>
                  <a:pt x="125016" y="80368"/>
                </a:lnTo>
                <a:lnTo>
                  <a:pt x="125016" y="89297"/>
                </a:lnTo>
                <a:lnTo>
                  <a:pt x="116086" y="107157"/>
                </a:lnTo>
                <a:lnTo>
                  <a:pt x="107157" y="116086"/>
                </a:lnTo>
                <a:lnTo>
                  <a:pt x="98227" y="133946"/>
                </a:lnTo>
                <a:lnTo>
                  <a:pt x="89297" y="160735"/>
                </a:lnTo>
                <a:lnTo>
                  <a:pt x="80368" y="178594"/>
                </a:lnTo>
                <a:lnTo>
                  <a:pt x="71438" y="196454"/>
                </a:lnTo>
                <a:lnTo>
                  <a:pt x="62508" y="214313"/>
                </a:lnTo>
                <a:lnTo>
                  <a:pt x="53579" y="232172"/>
                </a:lnTo>
                <a:lnTo>
                  <a:pt x="44649" y="250032"/>
                </a:lnTo>
                <a:lnTo>
                  <a:pt x="35719" y="267891"/>
                </a:lnTo>
                <a:lnTo>
                  <a:pt x="26789" y="285750"/>
                </a:lnTo>
                <a:lnTo>
                  <a:pt x="17860" y="294680"/>
                </a:lnTo>
                <a:lnTo>
                  <a:pt x="17860" y="303610"/>
                </a:lnTo>
                <a:lnTo>
                  <a:pt x="17860" y="312540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12540"/>
                </a:lnTo>
                <a:lnTo>
                  <a:pt x="0" y="303610"/>
                </a:lnTo>
                <a:lnTo>
                  <a:pt x="8930" y="294680"/>
                </a:lnTo>
                <a:lnTo>
                  <a:pt x="8930" y="285750"/>
                </a:lnTo>
                <a:lnTo>
                  <a:pt x="8930" y="267891"/>
                </a:lnTo>
                <a:lnTo>
                  <a:pt x="17860" y="250032"/>
                </a:lnTo>
                <a:lnTo>
                  <a:pt x="26789" y="232172"/>
                </a:lnTo>
                <a:lnTo>
                  <a:pt x="35719" y="214313"/>
                </a:lnTo>
                <a:lnTo>
                  <a:pt x="44649" y="196454"/>
                </a:lnTo>
                <a:lnTo>
                  <a:pt x="44649" y="178594"/>
                </a:lnTo>
                <a:lnTo>
                  <a:pt x="53579" y="160735"/>
                </a:lnTo>
                <a:lnTo>
                  <a:pt x="62508" y="142875"/>
                </a:lnTo>
                <a:lnTo>
                  <a:pt x="62508" y="125016"/>
                </a:lnTo>
                <a:lnTo>
                  <a:pt x="71438" y="107157"/>
                </a:lnTo>
                <a:lnTo>
                  <a:pt x="80368" y="89297"/>
                </a:lnTo>
                <a:lnTo>
                  <a:pt x="80368" y="71438"/>
                </a:lnTo>
                <a:lnTo>
                  <a:pt x="89297" y="53578"/>
                </a:lnTo>
                <a:lnTo>
                  <a:pt x="98227" y="44649"/>
                </a:lnTo>
                <a:lnTo>
                  <a:pt x="107157" y="35719"/>
                </a:lnTo>
                <a:lnTo>
                  <a:pt x="107157" y="26789"/>
                </a:lnTo>
                <a:lnTo>
                  <a:pt x="107157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33946" y="17860"/>
                </a:lnTo>
                <a:lnTo>
                  <a:pt x="133946" y="2678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51805" y="62508"/>
                </a:lnTo>
                <a:lnTo>
                  <a:pt x="151805" y="80368"/>
                </a:lnTo>
                <a:lnTo>
                  <a:pt x="151805" y="89297"/>
                </a:lnTo>
                <a:lnTo>
                  <a:pt x="160735" y="107157"/>
                </a:lnTo>
                <a:lnTo>
                  <a:pt x="169664" y="125016"/>
                </a:lnTo>
                <a:lnTo>
                  <a:pt x="187524" y="142875"/>
                </a:lnTo>
                <a:lnTo>
                  <a:pt x="196453" y="160735"/>
                </a:lnTo>
                <a:lnTo>
                  <a:pt x="205383" y="178594"/>
                </a:lnTo>
                <a:lnTo>
                  <a:pt x="214313" y="187524"/>
                </a:lnTo>
                <a:lnTo>
                  <a:pt x="223243" y="205383"/>
                </a:lnTo>
                <a:lnTo>
                  <a:pt x="232172" y="223243"/>
                </a:lnTo>
                <a:lnTo>
                  <a:pt x="241102" y="232172"/>
                </a:lnTo>
                <a:lnTo>
                  <a:pt x="241102" y="250032"/>
                </a:lnTo>
                <a:lnTo>
                  <a:pt x="250032" y="258961"/>
                </a:lnTo>
                <a:lnTo>
                  <a:pt x="258961" y="267891"/>
                </a:lnTo>
                <a:lnTo>
                  <a:pt x="267891" y="267891"/>
                </a:lnTo>
                <a:lnTo>
                  <a:pt x="276821" y="276821"/>
                </a:lnTo>
                <a:lnTo>
                  <a:pt x="285750" y="285750"/>
                </a:lnTo>
                <a:lnTo>
                  <a:pt x="285750" y="285750"/>
                </a:lnTo>
                <a:lnTo>
                  <a:pt x="285750" y="285750"/>
                </a:lnTo>
                <a:lnTo>
                  <a:pt x="2857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196578" y="1232297"/>
            <a:ext cx="178595" cy="26790"/>
          </a:xfrm>
          <a:custGeom>
            <a:avLst/>
            <a:gdLst/>
            <a:ahLst/>
            <a:cxnLst/>
            <a:rect l="0" t="0" r="0" b="0"/>
            <a:pathLst>
              <a:path w="178595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17859"/>
                </a:lnTo>
                <a:lnTo>
                  <a:pt x="107156" y="17859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0735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419820" y="1017984"/>
            <a:ext cx="196454" cy="276822"/>
          </a:xfrm>
          <a:custGeom>
            <a:avLst/>
            <a:gdLst/>
            <a:ahLst/>
            <a:cxnLst/>
            <a:rect l="0" t="0" r="0" b="0"/>
            <a:pathLst>
              <a:path w="196454" h="276822">
                <a:moveTo>
                  <a:pt x="89297" y="98227"/>
                </a:moveTo>
                <a:lnTo>
                  <a:pt x="89297" y="98227"/>
                </a:lnTo>
                <a:lnTo>
                  <a:pt x="89297" y="98227"/>
                </a:lnTo>
                <a:lnTo>
                  <a:pt x="89297" y="98227"/>
                </a:lnTo>
                <a:lnTo>
                  <a:pt x="80368" y="107157"/>
                </a:lnTo>
                <a:lnTo>
                  <a:pt x="80368" y="116086"/>
                </a:lnTo>
                <a:lnTo>
                  <a:pt x="71438" y="133946"/>
                </a:lnTo>
                <a:lnTo>
                  <a:pt x="71438" y="142875"/>
                </a:lnTo>
                <a:lnTo>
                  <a:pt x="62508" y="160735"/>
                </a:lnTo>
                <a:lnTo>
                  <a:pt x="44649" y="187524"/>
                </a:lnTo>
                <a:lnTo>
                  <a:pt x="35719" y="196453"/>
                </a:lnTo>
                <a:lnTo>
                  <a:pt x="26789" y="214313"/>
                </a:lnTo>
                <a:lnTo>
                  <a:pt x="17860" y="232172"/>
                </a:lnTo>
                <a:lnTo>
                  <a:pt x="17860" y="241102"/>
                </a:lnTo>
                <a:lnTo>
                  <a:pt x="8930" y="258961"/>
                </a:lnTo>
                <a:lnTo>
                  <a:pt x="8930" y="267891"/>
                </a:ln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  <a:lnTo>
                  <a:pt x="0" y="267891"/>
                </a:lnTo>
                <a:lnTo>
                  <a:pt x="0" y="258961"/>
                </a:lnTo>
                <a:lnTo>
                  <a:pt x="0" y="250032"/>
                </a:lnTo>
                <a:lnTo>
                  <a:pt x="0" y="241102"/>
                </a:lnTo>
                <a:lnTo>
                  <a:pt x="8930" y="223243"/>
                </a:lnTo>
                <a:lnTo>
                  <a:pt x="8930" y="214313"/>
                </a:lnTo>
                <a:lnTo>
                  <a:pt x="17860" y="196453"/>
                </a:lnTo>
                <a:lnTo>
                  <a:pt x="26789" y="178594"/>
                </a:lnTo>
                <a:lnTo>
                  <a:pt x="35719" y="160735"/>
                </a:lnTo>
                <a:lnTo>
                  <a:pt x="35719" y="142875"/>
                </a:lnTo>
                <a:lnTo>
                  <a:pt x="53578" y="125016"/>
                </a:lnTo>
                <a:lnTo>
                  <a:pt x="53578" y="107157"/>
                </a:lnTo>
                <a:lnTo>
                  <a:pt x="62508" y="89297"/>
                </a:lnTo>
                <a:lnTo>
                  <a:pt x="71438" y="71438"/>
                </a:lnTo>
                <a:lnTo>
                  <a:pt x="71438" y="53578"/>
                </a:lnTo>
                <a:lnTo>
                  <a:pt x="80368" y="44649"/>
                </a:lnTo>
                <a:lnTo>
                  <a:pt x="80368" y="35719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107157" y="35719"/>
                </a:lnTo>
                <a:lnTo>
                  <a:pt x="107157" y="44649"/>
                </a:lnTo>
                <a:lnTo>
                  <a:pt x="107157" y="62508"/>
                </a:lnTo>
                <a:lnTo>
                  <a:pt x="107157" y="80367"/>
                </a:lnTo>
                <a:lnTo>
                  <a:pt x="116086" y="89297"/>
                </a:lnTo>
                <a:lnTo>
                  <a:pt x="116086" y="107157"/>
                </a:lnTo>
                <a:lnTo>
                  <a:pt x="125016" y="125016"/>
                </a:lnTo>
                <a:lnTo>
                  <a:pt x="133946" y="133946"/>
                </a:lnTo>
                <a:lnTo>
                  <a:pt x="142875" y="151805"/>
                </a:lnTo>
                <a:lnTo>
                  <a:pt x="142875" y="160735"/>
                </a:lnTo>
                <a:lnTo>
                  <a:pt x="151805" y="178594"/>
                </a:lnTo>
                <a:lnTo>
                  <a:pt x="160735" y="187524"/>
                </a:lnTo>
                <a:lnTo>
                  <a:pt x="160735" y="196453"/>
                </a:lnTo>
                <a:lnTo>
                  <a:pt x="169664" y="205383"/>
                </a:lnTo>
                <a:lnTo>
                  <a:pt x="169664" y="205383"/>
                </a:lnTo>
                <a:lnTo>
                  <a:pt x="169664" y="214313"/>
                </a:lnTo>
                <a:lnTo>
                  <a:pt x="178594" y="214313"/>
                </a:lnTo>
                <a:lnTo>
                  <a:pt x="17859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96453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32172"/>
                </a:lnTo>
                <a:lnTo>
                  <a:pt x="187524" y="232172"/>
                </a:lnTo>
                <a:lnTo>
                  <a:pt x="187524" y="232172"/>
                </a:lnTo>
                <a:lnTo>
                  <a:pt x="178594" y="241102"/>
                </a:lnTo>
                <a:lnTo>
                  <a:pt x="178594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473398" y="1178719"/>
            <a:ext cx="80369" cy="26790"/>
          </a:xfrm>
          <a:custGeom>
            <a:avLst/>
            <a:gdLst/>
            <a:ahLst/>
            <a:cxnLst/>
            <a:rect l="0" t="0" r="0" b="0"/>
            <a:pathLst>
              <a:path w="80369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26790" y="17859"/>
                </a:lnTo>
                <a:lnTo>
                  <a:pt x="44649" y="17859"/>
                </a:lnTo>
                <a:lnTo>
                  <a:pt x="62508" y="8929"/>
                </a:lnTo>
                <a:lnTo>
                  <a:pt x="71438" y="8929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313164" y="2696766"/>
            <a:ext cx="205384" cy="500063"/>
          </a:xfrm>
          <a:custGeom>
            <a:avLst/>
            <a:gdLst/>
            <a:ahLst/>
            <a:cxnLst/>
            <a:rect l="0" t="0" r="0" b="0"/>
            <a:pathLst>
              <a:path w="205384" h="500063">
                <a:moveTo>
                  <a:pt x="71438" y="169663"/>
                </a:moveTo>
                <a:lnTo>
                  <a:pt x="71438" y="160734"/>
                </a:lnTo>
                <a:lnTo>
                  <a:pt x="71438" y="169663"/>
                </a:lnTo>
                <a:lnTo>
                  <a:pt x="71438" y="169663"/>
                </a:lnTo>
                <a:lnTo>
                  <a:pt x="71438" y="169663"/>
                </a:lnTo>
                <a:lnTo>
                  <a:pt x="71438" y="187523"/>
                </a:lnTo>
                <a:lnTo>
                  <a:pt x="71438" y="205382"/>
                </a:lnTo>
                <a:lnTo>
                  <a:pt x="62508" y="223241"/>
                </a:lnTo>
                <a:lnTo>
                  <a:pt x="62508" y="250030"/>
                </a:lnTo>
                <a:lnTo>
                  <a:pt x="53578" y="267890"/>
                </a:lnTo>
                <a:lnTo>
                  <a:pt x="44649" y="294679"/>
                </a:lnTo>
                <a:lnTo>
                  <a:pt x="35719" y="321468"/>
                </a:lnTo>
                <a:lnTo>
                  <a:pt x="26789" y="339327"/>
                </a:lnTo>
                <a:lnTo>
                  <a:pt x="26789" y="366116"/>
                </a:lnTo>
                <a:lnTo>
                  <a:pt x="17859" y="383976"/>
                </a:lnTo>
                <a:lnTo>
                  <a:pt x="8930" y="392905"/>
                </a:lnTo>
                <a:lnTo>
                  <a:pt x="0" y="401835"/>
                </a:lnTo>
                <a:lnTo>
                  <a:pt x="0" y="410765"/>
                </a:lnTo>
                <a:lnTo>
                  <a:pt x="0" y="410765"/>
                </a:lnTo>
                <a:lnTo>
                  <a:pt x="0" y="410765"/>
                </a:lnTo>
                <a:lnTo>
                  <a:pt x="0" y="410765"/>
                </a:lnTo>
                <a:lnTo>
                  <a:pt x="0" y="401835"/>
                </a:lnTo>
                <a:lnTo>
                  <a:pt x="8930" y="383976"/>
                </a:lnTo>
                <a:lnTo>
                  <a:pt x="17859" y="366116"/>
                </a:lnTo>
                <a:lnTo>
                  <a:pt x="26789" y="348257"/>
                </a:lnTo>
                <a:lnTo>
                  <a:pt x="35719" y="321468"/>
                </a:lnTo>
                <a:lnTo>
                  <a:pt x="53578" y="303609"/>
                </a:lnTo>
                <a:lnTo>
                  <a:pt x="62508" y="276820"/>
                </a:lnTo>
                <a:lnTo>
                  <a:pt x="71438" y="241101"/>
                </a:lnTo>
                <a:lnTo>
                  <a:pt x="71438" y="214312"/>
                </a:lnTo>
                <a:lnTo>
                  <a:pt x="80367" y="187523"/>
                </a:lnTo>
                <a:lnTo>
                  <a:pt x="89297" y="160734"/>
                </a:lnTo>
                <a:lnTo>
                  <a:pt x="89297" y="133945"/>
                </a:lnTo>
                <a:lnTo>
                  <a:pt x="98227" y="107155"/>
                </a:lnTo>
                <a:lnTo>
                  <a:pt x="98227" y="80367"/>
                </a:lnTo>
                <a:lnTo>
                  <a:pt x="107156" y="62507"/>
                </a:lnTo>
                <a:lnTo>
                  <a:pt x="107156" y="35718"/>
                </a:lnTo>
                <a:lnTo>
                  <a:pt x="116086" y="26789"/>
                </a:lnTo>
                <a:lnTo>
                  <a:pt x="116086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33945" y="8929"/>
                </a:lnTo>
                <a:lnTo>
                  <a:pt x="133945" y="26789"/>
                </a:lnTo>
                <a:lnTo>
                  <a:pt x="142875" y="35718"/>
                </a:lnTo>
                <a:lnTo>
                  <a:pt x="142875" y="62507"/>
                </a:lnTo>
                <a:lnTo>
                  <a:pt x="151805" y="80367"/>
                </a:lnTo>
                <a:lnTo>
                  <a:pt x="160734" y="107155"/>
                </a:lnTo>
                <a:lnTo>
                  <a:pt x="169664" y="142874"/>
                </a:lnTo>
                <a:lnTo>
                  <a:pt x="178594" y="169663"/>
                </a:lnTo>
                <a:lnTo>
                  <a:pt x="187524" y="205382"/>
                </a:lnTo>
                <a:lnTo>
                  <a:pt x="196453" y="241101"/>
                </a:lnTo>
                <a:lnTo>
                  <a:pt x="205383" y="276820"/>
                </a:lnTo>
                <a:lnTo>
                  <a:pt x="205383" y="312538"/>
                </a:lnTo>
                <a:lnTo>
                  <a:pt x="205383" y="348257"/>
                </a:lnTo>
                <a:lnTo>
                  <a:pt x="205383" y="383976"/>
                </a:lnTo>
                <a:lnTo>
                  <a:pt x="205383" y="410765"/>
                </a:lnTo>
                <a:lnTo>
                  <a:pt x="205383" y="437554"/>
                </a:lnTo>
                <a:lnTo>
                  <a:pt x="205383" y="464343"/>
                </a:lnTo>
                <a:lnTo>
                  <a:pt x="196453" y="482202"/>
                </a:lnTo>
                <a:lnTo>
                  <a:pt x="196453" y="500062"/>
                </a:lnTo>
                <a:lnTo>
                  <a:pt x="196453" y="500062"/>
                </a:lnTo>
                <a:lnTo>
                  <a:pt x="196453" y="5000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348883" y="3018234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0" y="35719"/>
                </a:moveTo>
                <a:lnTo>
                  <a:pt x="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652492" y="2696766"/>
            <a:ext cx="223243" cy="500063"/>
          </a:xfrm>
          <a:custGeom>
            <a:avLst/>
            <a:gdLst/>
            <a:ahLst/>
            <a:cxnLst/>
            <a:rect l="0" t="0" r="0" b="0"/>
            <a:pathLst>
              <a:path w="223243" h="500063">
                <a:moveTo>
                  <a:pt x="53578" y="142874"/>
                </a:moveTo>
                <a:lnTo>
                  <a:pt x="53578" y="151804"/>
                </a:lnTo>
                <a:lnTo>
                  <a:pt x="53578" y="160734"/>
                </a:lnTo>
                <a:lnTo>
                  <a:pt x="53578" y="160734"/>
                </a:lnTo>
                <a:lnTo>
                  <a:pt x="53578" y="178593"/>
                </a:lnTo>
                <a:lnTo>
                  <a:pt x="44649" y="196452"/>
                </a:lnTo>
                <a:lnTo>
                  <a:pt x="44649" y="223241"/>
                </a:lnTo>
                <a:lnTo>
                  <a:pt x="35719" y="250030"/>
                </a:lnTo>
                <a:lnTo>
                  <a:pt x="35719" y="267890"/>
                </a:lnTo>
                <a:lnTo>
                  <a:pt x="35719" y="303609"/>
                </a:lnTo>
                <a:lnTo>
                  <a:pt x="26789" y="330398"/>
                </a:lnTo>
                <a:lnTo>
                  <a:pt x="26789" y="357187"/>
                </a:lnTo>
                <a:lnTo>
                  <a:pt x="17860" y="383976"/>
                </a:lnTo>
                <a:lnTo>
                  <a:pt x="17860" y="410765"/>
                </a:lnTo>
                <a:lnTo>
                  <a:pt x="8930" y="437554"/>
                </a:lnTo>
                <a:lnTo>
                  <a:pt x="8930" y="455413"/>
                </a:lnTo>
                <a:lnTo>
                  <a:pt x="8930" y="473273"/>
                </a:lnTo>
                <a:lnTo>
                  <a:pt x="0" y="491132"/>
                </a:lnTo>
                <a:lnTo>
                  <a:pt x="0" y="491132"/>
                </a:lnTo>
                <a:lnTo>
                  <a:pt x="0" y="500062"/>
                </a:lnTo>
                <a:lnTo>
                  <a:pt x="0" y="500062"/>
                </a:lnTo>
                <a:lnTo>
                  <a:pt x="0" y="500062"/>
                </a:lnTo>
                <a:lnTo>
                  <a:pt x="0" y="500062"/>
                </a:lnTo>
                <a:lnTo>
                  <a:pt x="0" y="491132"/>
                </a:lnTo>
                <a:lnTo>
                  <a:pt x="0" y="482202"/>
                </a:lnTo>
                <a:lnTo>
                  <a:pt x="0" y="464343"/>
                </a:lnTo>
                <a:lnTo>
                  <a:pt x="0" y="455413"/>
                </a:lnTo>
                <a:lnTo>
                  <a:pt x="0" y="437554"/>
                </a:lnTo>
                <a:lnTo>
                  <a:pt x="0" y="410765"/>
                </a:lnTo>
                <a:lnTo>
                  <a:pt x="0" y="392905"/>
                </a:lnTo>
                <a:lnTo>
                  <a:pt x="0" y="366116"/>
                </a:lnTo>
                <a:lnTo>
                  <a:pt x="8930" y="339327"/>
                </a:lnTo>
                <a:lnTo>
                  <a:pt x="8930" y="312538"/>
                </a:lnTo>
                <a:lnTo>
                  <a:pt x="8930" y="285749"/>
                </a:lnTo>
                <a:lnTo>
                  <a:pt x="17860" y="258960"/>
                </a:lnTo>
                <a:lnTo>
                  <a:pt x="17860" y="232171"/>
                </a:lnTo>
                <a:lnTo>
                  <a:pt x="17860" y="205382"/>
                </a:lnTo>
                <a:lnTo>
                  <a:pt x="26789" y="178593"/>
                </a:lnTo>
                <a:lnTo>
                  <a:pt x="26789" y="160734"/>
                </a:lnTo>
                <a:lnTo>
                  <a:pt x="35719" y="133945"/>
                </a:lnTo>
                <a:lnTo>
                  <a:pt x="35719" y="107155"/>
                </a:lnTo>
                <a:lnTo>
                  <a:pt x="35719" y="89297"/>
                </a:lnTo>
                <a:lnTo>
                  <a:pt x="44649" y="62507"/>
                </a:lnTo>
                <a:lnTo>
                  <a:pt x="44649" y="44648"/>
                </a:lnTo>
                <a:lnTo>
                  <a:pt x="53578" y="26789"/>
                </a:lnTo>
                <a:lnTo>
                  <a:pt x="53578" y="17859"/>
                </a:lnTo>
                <a:lnTo>
                  <a:pt x="62508" y="8929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29"/>
                </a:lnTo>
                <a:lnTo>
                  <a:pt x="89297" y="26789"/>
                </a:lnTo>
                <a:lnTo>
                  <a:pt x="89297" y="35718"/>
                </a:lnTo>
                <a:lnTo>
                  <a:pt x="98227" y="62507"/>
                </a:lnTo>
                <a:lnTo>
                  <a:pt x="107156" y="80367"/>
                </a:lnTo>
                <a:lnTo>
                  <a:pt x="107156" y="107155"/>
                </a:lnTo>
                <a:lnTo>
                  <a:pt x="116086" y="133945"/>
                </a:lnTo>
                <a:lnTo>
                  <a:pt x="125016" y="160734"/>
                </a:lnTo>
                <a:lnTo>
                  <a:pt x="125016" y="196452"/>
                </a:lnTo>
                <a:lnTo>
                  <a:pt x="125016" y="223241"/>
                </a:lnTo>
                <a:lnTo>
                  <a:pt x="133946" y="250030"/>
                </a:lnTo>
                <a:lnTo>
                  <a:pt x="142875" y="285749"/>
                </a:lnTo>
                <a:lnTo>
                  <a:pt x="151805" y="312538"/>
                </a:lnTo>
                <a:lnTo>
                  <a:pt x="160735" y="339327"/>
                </a:lnTo>
                <a:lnTo>
                  <a:pt x="169664" y="366116"/>
                </a:lnTo>
                <a:lnTo>
                  <a:pt x="178594" y="392905"/>
                </a:lnTo>
                <a:lnTo>
                  <a:pt x="187524" y="410765"/>
                </a:lnTo>
                <a:lnTo>
                  <a:pt x="196453" y="437554"/>
                </a:lnTo>
                <a:lnTo>
                  <a:pt x="205383" y="455413"/>
                </a:lnTo>
                <a:lnTo>
                  <a:pt x="214313" y="464343"/>
                </a:lnTo>
                <a:lnTo>
                  <a:pt x="214313" y="482202"/>
                </a:lnTo>
                <a:lnTo>
                  <a:pt x="223242" y="491132"/>
                </a:lnTo>
                <a:lnTo>
                  <a:pt x="223242" y="491132"/>
                </a:lnTo>
                <a:lnTo>
                  <a:pt x="223242" y="500062"/>
                </a:lnTo>
                <a:lnTo>
                  <a:pt x="223242" y="5000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661422" y="2982515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366742" y="3027164"/>
            <a:ext cx="178595" cy="8930"/>
          </a:xfrm>
          <a:custGeom>
            <a:avLst/>
            <a:gdLst/>
            <a:ahLst/>
            <a:cxnLst/>
            <a:rect l="0" t="0" r="0" b="0"/>
            <a:pathLst>
              <a:path w="178595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161359" y="4313039"/>
            <a:ext cx="285751" cy="535782"/>
          </a:xfrm>
          <a:custGeom>
            <a:avLst/>
            <a:gdLst/>
            <a:ahLst/>
            <a:cxnLst/>
            <a:rect l="0" t="0" r="0" b="0"/>
            <a:pathLst>
              <a:path w="285751" h="535782">
                <a:moveTo>
                  <a:pt x="142875" y="44648"/>
                </a:moveTo>
                <a:lnTo>
                  <a:pt x="142875" y="44648"/>
                </a:lnTo>
                <a:lnTo>
                  <a:pt x="133946" y="44648"/>
                </a:lnTo>
                <a:lnTo>
                  <a:pt x="133946" y="53578"/>
                </a:lnTo>
                <a:lnTo>
                  <a:pt x="133946" y="62507"/>
                </a:lnTo>
                <a:lnTo>
                  <a:pt x="133946" y="71437"/>
                </a:lnTo>
                <a:lnTo>
                  <a:pt x="125016" y="89297"/>
                </a:lnTo>
                <a:lnTo>
                  <a:pt x="125016" y="107156"/>
                </a:lnTo>
                <a:lnTo>
                  <a:pt x="116086" y="125015"/>
                </a:lnTo>
                <a:lnTo>
                  <a:pt x="107157" y="151804"/>
                </a:lnTo>
                <a:lnTo>
                  <a:pt x="98227" y="178593"/>
                </a:lnTo>
                <a:lnTo>
                  <a:pt x="89297" y="205382"/>
                </a:lnTo>
                <a:lnTo>
                  <a:pt x="80368" y="232172"/>
                </a:lnTo>
                <a:lnTo>
                  <a:pt x="71438" y="267890"/>
                </a:lnTo>
                <a:lnTo>
                  <a:pt x="53579" y="294679"/>
                </a:lnTo>
                <a:lnTo>
                  <a:pt x="44649" y="321468"/>
                </a:lnTo>
                <a:lnTo>
                  <a:pt x="44649" y="357187"/>
                </a:lnTo>
                <a:lnTo>
                  <a:pt x="35719" y="383976"/>
                </a:lnTo>
                <a:lnTo>
                  <a:pt x="26789" y="410765"/>
                </a:lnTo>
                <a:lnTo>
                  <a:pt x="17860" y="428625"/>
                </a:lnTo>
                <a:lnTo>
                  <a:pt x="8930" y="455414"/>
                </a:lnTo>
                <a:lnTo>
                  <a:pt x="8930" y="464343"/>
                </a:lnTo>
                <a:lnTo>
                  <a:pt x="8930" y="482203"/>
                </a:lnTo>
                <a:lnTo>
                  <a:pt x="0" y="482203"/>
                </a:lnTo>
                <a:lnTo>
                  <a:pt x="0" y="482203"/>
                </a:lnTo>
                <a:lnTo>
                  <a:pt x="0" y="482203"/>
                </a:lnTo>
                <a:lnTo>
                  <a:pt x="8930" y="473273"/>
                </a:lnTo>
                <a:lnTo>
                  <a:pt x="8930" y="464343"/>
                </a:lnTo>
                <a:lnTo>
                  <a:pt x="8930" y="455414"/>
                </a:lnTo>
                <a:lnTo>
                  <a:pt x="17860" y="437554"/>
                </a:lnTo>
                <a:lnTo>
                  <a:pt x="17860" y="410765"/>
                </a:lnTo>
                <a:lnTo>
                  <a:pt x="17860" y="383976"/>
                </a:lnTo>
                <a:lnTo>
                  <a:pt x="26789" y="366117"/>
                </a:lnTo>
                <a:lnTo>
                  <a:pt x="26789" y="339328"/>
                </a:lnTo>
                <a:lnTo>
                  <a:pt x="35719" y="312539"/>
                </a:lnTo>
                <a:lnTo>
                  <a:pt x="35719" y="285750"/>
                </a:lnTo>
                <a:lnTo>
                  <a:pt x="44649" y="258961"/>
                </a:lnTo>
                <a:lnTo>
                  <a:pt x="44649" y="232172"/>
                </a:lnTo>
                <a:lnTo>
                  <a:pt x="44649" y="205382"/>
                </a:lnTo>
                <a:lnTo>
                  <a:pt x="53579" y="178593"/>
                </a:lnTo>
                <a:lnTo>
                  <a:pt x="62508" y="151804"/>
                </a:lnTo>
                <a:lnTo>
                  <a:pt x="62508" y="125015"/>
                </a:lnTo>
                <a:lnTo>
                  <a:pt x="62508" y="107156"/>
                </a:lnTo>
                <a:lnTo>
                  <a:pt x="71438" y="89297"/>
                </a:lnTo>
                <a:lnTo>
                  <a:pt x="71438" y="71437"/>
                </a:lnTo>
                <a:lnTo>
                  <a:pt x="80368" y="53578"/>
                </a:lnTo>
                <a:lnTo>
                  <a:pt x="80368" y="35718"/>
                </a:lnTo>
                <a:lnTo>
                  <a:pt x="89297" y="26789"/>
                </a:lnTo>
                <a:lnTo>
                  <a:pt x="98227" y="17859"/>
                </a:lnTo>
                <a:lnTo>
                  <a:pt x="98227" y="8929"/>
                </a:lnTo>
                <a:lnTo>
                  <a:pt x="10715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25016" y="17859"/>
                </a:lnTo>
                <a:lnTo>
                  <a:pt x="133946" y="26789"/>
                </a:lnTo>
                <a:lnTo>
                  <a:pt x="133946" y="44648"/>
                </a:lnTo>
                <a:lnTo>
                  <a:pt x="142875" y="53578"/>
                </a:lnTo>
                <a:lnTo>
                  <a:pt x="142875" y="80367"/>
                </a:lnTo>
                <a:lnTo>
                  <a:pt x="151805" y="98226"/>
                </a:lnTo>
                <a:lnTo>
                  <a:pt x="151805" y="116086"/>
                </a:lnTo>
                <a:lnTo>
                  <a:pt x="160735" y="142875"/>
                </a:lnTo>
                <a:lnTo>
                  <a:pt x="169664" y="169664"/>
                </a:lnTo>
                <a:lnTo>
                  <a:pt x="178594" y="196453"/>
                </a:lnTo>
                <a:lnTo>
                  <a:pt x="178594" y="223242"/>
                </a:lnTo>
                <a:lnTo>
                  <a:pt x="187524" y="250031"/>
                </a:lnTo>
                <a:lnTo>
                  <a:pt x="196454" y="285750"/>
                </a:lnTo>
                <a:lnTo>
                  <a:pt x="205383" y="312539"/>
                </a:lnTo>
                <a:lnTo>
                  <a:pt x="214313" y="348257"/>
                </a:lnTo>
                <a:lnTo>
                  <a:pt x="223243" y="375047"/>
                </a:lnTo>
                <a:lnTo>
                  <a:pt x="241102" y="410765"/>
                </a:lnTo>
                <a:lnTo>
                  <a:pt x="250032" y="428625"/>
                </a:lnTo>
                <a:lnTo>
                  <a:pt x="258961" y="455414"/>
                </a:lnTo>
                <a:lnTo>
                  <a:pt x="267891" y="482203"/>
                </a:lnTo>
                <a:lnTo>
                  <a:pt x="267891" y="500062"/>
                </a:lnTo>
                <a:lnTo>
                  <a:pt x="276821" y="508992"/>
                </a:lnTo>
                <a:lnTo>
                  <a:pt x="276821" y="526851"/>
                </a:lnTo>
                <a:lnTo>
                  <a:pt x="285750" y="526851"/>
                </a:lnTo>
                <a:lnTo>
                  <a:pt x="285750" y="535781"/>
                </a:lnTo>
                <a:lnTo>
                  <a:pt x="285750" y="5357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223867" y="4607718"/>
            <a:ext cx="187525" cy="8931"/>
          </a:xfrm>
          <a:custGeom>
            <a:avLst/>
            <a:gdLst/>
            <a:ahLst/>
            <a:cxnLst/>
            <a:rect l="0" t="0" r="0" b="0"/>
            <a:pathLst>
              <a:path w="187525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78594" y="8930"/>
                </a:lnTo>
                <a:lnTo>
                  <a:pt x="187524" y="8930"/>
                </a:lnTo>
                <a:lnTo>
                  <a:pt x="18752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607844" y="4330898"/>
            <a:ext cx="276821" cy="491134"/>
          </a:xfrm>
          <a:custGeom>
            <a:avLst/>
            <a:gdLst/>
            <a:ahLst/>
            <a:cxnLst/>
            <a:rect l="0" t="0" r="0" b="0"/>
            <a:pathLst>
              <a:path w="276821" h="491134">
                <a:moveTo>
                  <a:pt x="53578" y="151805"/>
                </a:moveTo>
                <a:lnTo>
                  <a:pt x="53578" y="16073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87523"/>
                </a:lnTo>
                <a:lnTo>
                  <a:pt x="53578" y="205383"/>
                </a:lnTo>
                <a:lnTo>
                  <a:pt x="44648" y="223242"/>
                </a:lnTo>
                <a:lnTo>
                  <a:pt x="44648" y="250031"/>
                </a:lnTo>
                <a:lnTo>
                  <a:pt x="44648" y="276820"/>
                </a:lnTo>
                <a:lnTo>
                  <a:pt x="35719" y="294680"/>
                </a:lnTo>
                <a:lnTo>
                  <a:pt x="35719" y="321469"/>
                </a:lnTo>
                <a:lnTo>
                  <a:pt x="26789" y="339328"/>
                </a:lnTo>
                <a:lnTo>
                  <a:pt x="26789" y="366117"/>
                </a:lnTo>
                <a:lnTo>
                  <a:pt x="17859" y="383977"/>
                </a:lnTo>
                <a:lnTo>
                  <a:pt x="17859" y="401836"/>
                </a:lnTo>
                <a:lnTo>
                  <a:pt x="8929" y="419695"/>
                </a:lnTo>
                <a:lnTo>
                  <a:pt x="8929" y="437555"/>
                </a:lnTo>
                <a:lnTo>
                  <a:pt x="8929" y="446484"/>
                </a:lnTo>
                <a:lnTo>
                  <a:pt x="0" y="455414"/>
                </a:lnTo>
                <a:lnTo>
                  <a:pt x="0" y="455414"/>
                </a:lnTo>
                <a:lnTo>
                  <a:pt x="0" y="464344"/>
                </a:lnTo>
                <a:lnTo>
                  <a:pt x="0" y="455414"/>
                </a:lnTo>
                <a:lnTo>
                  <a:pt x="0" y="455414"/>
                </a:lnTo>
                <a:lnTo>
                  <a:pt x="0" y="446484"/>
                </a:lnTo>
                <a:lnTo>
                  <a:pt x="0" y="428625"/>
                </a:lnTo>
                <a:lnTo>
                  <a:pt x="0" y="419695"/>
                </a:lnTo>
                <a:lnTo>
                  <a:pt x="8929" y="392906"/>
                </a:lnTo>
                <a:lnTo>
                  <a:pt x="8929" y="375047"/>
                </a:lnTo>
                <a:lnTo>
                  <a:pt x="8929" y="357188"/>
                </a:lnTo>
                <a:lnTo>
                  <a:pt x="17859" y="330398"/>
                </a:lnTo>
                <a:lnTo>
                  <a:pt x="17859" y="303609"/>
                </a:lnTo>
                <a:lnTo>
                  <a:pt x="17859" y="276820"/>
                </a:lnTo>
                <a:lnTo>
                  <a:pt x="17859" y="258961"/>
                </a:lnTo>
                <a:lnTo>
                  <a:pt x="26789" y="232172"/>
                </a:lnTo>
                <a:lnTo>
                  <a:pt x="26789" y="205383"/>
                </a:lnTo>
                <a:lnTo>
                  <a:pt x="35719" y="178594"/>
                </a:lnTo>
                <a:lnTo>
                  <a:pt x="35719" y="151805"/>
                </a:lnTo>
                <a:lnTo>
                  <a:pt x="44648" y="125016"/>
                </a:lnTo>
                <a:lnTo>
                  <a:pt x="44648" y="107156"/>
                </a:lnTo>
                <a:lnTo>
                  <a:pt x="53578" y="80367"/>
                </a:lnTo>
                <a:lnTo>
                  <a:pt x="53578" y="62508"/>
                </a:lnTo>
                <a:lnTo>
                  <a:pt x="62508" y="44648"/>
                </a:lnTo>
                <a:lnTo>
                  <a:pt x="62508" y="35719"/>
                </a:lnTo>
                <a:lnTo>
                  <a:pt x="71437" y="17859"/>
                </a:lnTo>
                <a:lnTo>
                  <a:pt x="7143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8930"/>
                </a:lnTo>
                <a:lnTo>
                  <a:pt x="98226" y="17859"/>
                </a:lnTo>
                <a:lnTo>
                  <a:pt x="98226" y="26789"/>
                </a:lnTo>
                <a:lnTo>
                  <a:pt x="107156" y="44648"/>
                </a:lnTo>
                <a:lnTo>
                  <a:pt x="107156" y="62508"/>
                </a:lnTo>
                <a:lnTo>
                  <a:pt x="116086" y="89297"/>
                </a:lnTo>
                <a:lnTo>
                  <a:pt x="125015" y="107156"/>
                </a:lnTo>
                <a:lnTo>
                  <a:pt x="133945" y="133945"/>
                </a:lnTo>
                <a:lnTo>
                  <a:pt x="142875" y="160734"/>
                </a:lnTo>
                <a:lnTo>
                  <a:pt x="151804" y="187523"/>
                </a:lnTo>
                <a:lnTo>
                  <a:pt x="160734" y="223242"/>
                </a:lnTo>
                <a:lnTo>
                  <a:pt x="169664" y="250031"/>
                </a:lnTo>
                <a:lnTo>
                  <a:pt x="187523" y="276820"/>
                </a:lnTo>
                <a:lnTo>
                  <a:pt x="196453" y="303609"/>
                </a:lnTo>
                <a:lnTo>
                  <a:pt x="205383" y="339328"/>
                </a:lnTo>
                <a:lnTo>
                  <a:pt x="223242" y="366117"/>
                </a:lnTo>
                <a:lnTo>
                  <a:pt x="232172" y="392906"/>
                </a:lnTo>
                <a:lnTo>
                  <a:pt x="241101" y="419695"/>
                </a:lnTo>
                <a:lnTo>
                  <a:pt x="250031" y="437555"/>
                </a:lnTo>
                <a:lnTo>
                  <a:pt x="258961" y="455414"/>
                </a:lnTo>
                <a:lnTo>
                  <a:pt x="267890" y="473273"/>
                </a:lnTo>
                <a:lnTo>
                  <a:pt x="267890" y="482203"/>
                </a:lnTo>
                <a:lnTo>
                  <a:pt x="276820" y="491133"/>
                </a:lnTo>
                <a:lnTo>
                  <a:pt x="276820" y="491133"/>
                </a:lnTo>
                <a:lnTo>
                  <a:pt x="276820" y="491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652492" y="4598789"/>
            <a:ext cx="151806" cy="8930"/>
          </a:xfrm>
          <a:custGeom>
            <a:avLst/>
            <a:gdLst/>
            <a:ahLst/>
            <a:cxnLst/>
            <a:rect l="0" t="0" r="0" b="0"/>
            <a:pathLst>
              <a:path w="151806" h="8930">
                <a:moveTo>
                  <a:pt x="8930" y="8929"/>
                </a:move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51805" y="8929"/>
                </a:lnTo>
                <a:lnTo>
                  <a:pt x="151805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474148" y="2634258"/>
            <a:ext cx="267892" cy="419696"/>
          </a:xfrm>
          <a:custGeom>
            <a:avLst/>
            <a:gdLst/>
            <a:ahLst/>
            <a:cxnLst/>
            <a:rect l="0" t="0" r="0" b="0"/>
            <a:pathLst>
              <a:path w="267892" h="419696">
                <a:moveTo>
                  <a:pt x="142875" y="62508"/>
                </a:moveTo>
                <a:lnTo>
                  <a:pt x="142875" y="7143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33946" y="116086"/>
                </a:lnTo>
                <a:lnTo>
                  <a:pt x="133946" y="142875"/>
                </a:lnTo>
                <a:lnTo>
                  <a:pt x="125016" y="160734"/>
                </a:lnTo>
                <a:lnTo>
                  <a:pt x="116086" y="187523"/>
                </a:lnTo>
                <a:lnTo>
                  <a:pt x="107157" y="205382"/>
                </a:lnTo>
                <a:lnTo>
                  <a:pt x="98227" y="232171"/>
                </a:lnTo>
                <a:lnTo>
                  <a:pt x="89297" y="258960"/>
                </a:lnTo>
                <a:lnTo>
                  <a:pt x="80368" y="285749"/>
                </a:lnTo>
                <a:lnTo>
                  <a:pt x="62508" y="312538"/>
                </a:lnTo>
                <a:lnTo>
                  <a:pt x="44649" y="339328"/>
                </a:lnTo>
                <a:lnTo>
                  <a:pt x="35719" y="357187"/>
                </a:lnTo>
                <a:lnTo>
                  <a:pt x="26790" y="375046"/>
                </a:lnTo>
                <a:lnTo>
                  <a:pt x="17860" y="392906"/>
                </a:lnTo>
                <a:lnTo>
                  <a:pt x="8930" y="401835"/>
                </a:lnTo>
                <a:lnTo>
                  <a:pt x="8930" y="41076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  <a:lnTo>
                  <a:pt x="8930" y="410765"/>
                </a:lnTo>
                <a:lnTo>
                  <a:pt x="8930" y="401835"/>
                </a:lnTo>
                <a:lnTo>
                  <a:pt x="17860" y="383976"/>
                </a:lnTo>
                <a:lnTo>
                  <a:pt x="26790" y="366117"/>
                </a:lnTo>
                <a:lnTo>
                  <a:pt x="26790" y="348257"/>
                </a:lnTo>
                <a:lnTo>
                  <a:pt x="44649" y="330398"/>
                </a:lnTo>
                <a:lnTo>
                  <a:pt x="53579" y="312538"/>
                </a:lnTo>
                <a:lnTo>
                  <a:pt x="62508" y="285749"/>
                </a:lnTo>
                <a:lnTo>
                  <a:pt x="71438" y="258960"/>
                </a:lnTo>
                <a:lnTo>
                  <a:pt x="89297" y="241101"/>
                </a:lnTo>
                <a:lnTo>
                  <a:pt x="98227" y="214312"/>
                </a:lnTo>
                <a:lnTo>
                  <a:pt x="107157" y="187523"/>
                </a:lnTo>
                <a:lnTo>
                  <a:pt x="116086" y="160734"/>
                </a:lnTo>
                <a:lnTo>
                  <a:pt x="125016" y="142875"/>
                </a:lnTo>
                <a:lnTo>
                  <a:pt x="133946" y="116086"/>
                </a:lnTo>
                <a:lnTo>
                  <a:pt x="151805" y="98226"/>
                </a:lnTo>
                <a:lnTo>
                  <a:pt x="160735" y="80367"/>
                </a:lnTo>
                <a:lnTo>
                  <a:pt x="160735" y="62508"/>
                </a:lnTo>
                <a:lnTo>
                  <a:pt x="169665" y="44648"/>
                </a:lnTo>
                <a:lnTo>
                  <a:pt x="178594" y="35719"/>
                </a:lnTo>
                <a:lnTo>
                  <a:pt x="178594" y="17859"/>
                </a:lnTo>
                <a:lnTo>
                  <a:pt x="187524" y="8930"/>
                </a:lnTo>
                <a:lnTo>
                  <a:pt x="187524" y="8930"/>
                </a:lnTo>
                <a:lnTo>
                  <a:pt x="196454" y="0"/>
                </a:lnTo>
                <a:lnTo>
                  <a:pt x="196454" y="0"/>
                </a:lnTo>
                <a:lnTo>
                  <a:pt x="196454" y="8930"/>
                </a:lnTo>
                <a:lnTo>
                  <a:pt x="196454" y="8930"/>
                </a:lnTo>
                <a:lnTo>
                  <a:pt x="205383" y="17859"/>
                </a:lnTo>
                <a:lnTo>
                  <a:pt x="205383" y="35719"/>
                </a:lnTo>
                <a:lnTo>
                  <a:pt x="205383" y="44648"/>
                </a:lnTo>
                <a:lnTo>
                  <a:pt x="205383" y="62508"/>
                </a:lnTo>
                <a:lnTo>
                  <a:pt x="205383" y="80367"/>
                </a:lnTo>
                <a:lnTo>
                  <a:pt x="205383" y="98226"/>
                </a:lnTo>
                <a:lnTo>
                  <a:pt x="214313" y="125015"/>
                </a:lnTo>
                <a:lnTo>
                  <a:pt x="214313" y="151805"/>
                </a:lnTo>
                <a:lnTo>
                  <a:pt x="214313" y="178593"/>
                </a:lnTo>
                <a:lnTo>
                  <a:pt x="223243" y="205382"/>
                </a:lnTo>
                <a:lnTo>
                  <a:pt x="223243" y="232171"/>
                </a:lnTo>
                <a:lnTo>
                  <a:pt x="232172" y="258960"/>
                </a:lnTo>
                <a:lnTo>
                  <a:pt x="232172" y="285749"/>
                </a:lnTo>
                <a:lnTo>
                  <a:pt x="232172" y="312538"/>
                </a:lnTo>
                <a:lnTo>
                  <a:pt x="241102" y="330398"/>
                </a:lnTo>
                <a:lnTo>
                  <a:pt x="241102" y="357187"/>
                </a:lnTo>
                <a:lnTo>
                  <a:pt x="250032" y="366117"/>
                </a:lnTo>
                <a:lnTo>
                  <a:pt x="258961" y="392906"/>
                </a:lnTo>
                <a:lnTo>
                  <a:pt x="258961" y="401835"/>
                </a:lnTo>
                <a:lnTo>
                  <a:pt x="258961" y="410765"/>
                </a:lnTo>
                <a:lnTo>
                  <a:pt x="267891" y="419695"/>
                </a:lnTo>
                <a:lnTo>
                  <a:pt x="267891" y="419695"/>
                </a:lnTo>
                <a:lnTo>
                  <a:pt x="267891" y="419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554516" y="2848570"/>
            <a:ext cx="178594" cy="53579"/>
          </a:xfrm>
          <a:custGeom>
            <a:avLst/>
            <a:gdLst/>
            <a:ahLst/>
            <a:cxnLst/>
            <a:rect l="0" t="0" r="0" b="0"/>
            <a:pathLst>
              <a:path w="178594" h="53579">
                <a:moveTo>
                  <a:pt x="0" y="53578"/>
                </a:moveTo>
                <a:lnTo>
                  <a:pt x="0" y="44648"/>
                </a:lnTo>
                <a:lnTo>
                  <a:pt x="8929" y="44648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7" y="17859"/>
                </a:lnTo>
                <a:lnTo>
                  <a:pt x="89297" y="17859"/>
                </a:lnTo>
                <a:lnTo>
                  <a:pt x="116086" y="8930"/>
                </a:lnTo>
                <a:lnTo>
                  <a:pt x="133945" y="8930"/>
                </a:lnTo>
                <a:lnTo>
                  <a:pt x="160734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742039" y="284857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858125" y="2607469"/>
            <a:ext cx="276821" cy="428625"/>
          </a:xfrm>
          <a:custGeom>
            <a:avLst/>
            <a:gdLst/>
            <a:ahLst/>
            <a:cxnLst/>
            <a:rect l="0" t="0" r="0" b="0"/>
            <a:pathLst>
              <a:path w="276821" h="428625">
                <a:moveTo>
                  <a:pt x="71438" y="205382"/>
                </a:moveTo>
                <a:lnTo>
                  <a:pt x="71438" y="214312"/>
                </a:lnTo>
                <a:lnTo>
                  <a:pt x="71438" y="223242"/>
                </a:lnTo>
                <a:lnTo>
                  <a:pt x="71438" y="232171"/>
                </a:lnTo>
                <a:lnTo>
                  <a:pt x="62508" y="250031"/>
                </a:lnTo>
                <a:lnTo>
                  <a:pt x="62508" y="267890"/>
                </a:lnTo>
                <a:lnTo>
                  <a:pt x="53578" y="285749"/>
                </a:lnTo>
                <a:lnTo>
                  <a:pt x="44648" y="303609"/>
                </a:lnTo>
                <a:lnTo>
                  <a:pt x="44648" y="321468"/>
                </a:lnTo>
                <a:lnTo>
                  <a:pt x="35719" y="339327"/>
                </a:lnTo>
                <a:lnTo>
                  <a:pt x="26789" y="357187"/>
                </a:lnTo>
                <a:lnTo>
                  <a:pt x="17859" y="375046"/>
                </a:lnTo>
                <a:lnTo>
                  <a:pt x="8930" y="392906"/>
                </a:lnTo>
                <a:lnTo>
                  <a:pt x="8930" y="410765"/>
                </a:lnTo>
                <a:lnTo>
                  <a:pt x="8930" y="419695"/>
                </a:lnTo>
                <a:lnTo>
                  <a:pt x="8930" y="419695"/>
                </a:lnTo>
                <a:lnTo>
                  <a:pt x="0" y="428624"/>
                </a:lnTo>
                <a:lnTo>
                  <a:pt x="0" y="428624"/>
                </a:lnTo>
                <a:lnTo>
                  <a:pt x="0" y="428624"/>
                </a:lnTo>
                <a:lnTo>
                  <a:pt x="0" y="428624"/>
                </a:lnTo>
                <a:lnTo>
                  <a:pt x="0" y="419695"/>
                </a:lnTo>
                <a:lnTo>
                  <a:pt x="8930" y="410765"/>
                </a:lnTo>
                <a:lnTo>
                  <a:pt x="8930" y="392906"/>
                </a:lnTo>
                <a:lnTo>
                  <a:pt x="17859" y="375046"/>
                </a:lnTo>
                <a:lnTo>
                  <a:pt x="26789" y="357187"/>
                </a:lnTo>
                <a:lnTo>
                  <a:pt x="35719" y="339327"/>
                </a:lnTo>
                <a:lnTo>
                  <a:pt x="35719" y="321468"/>
                </a:lnTo>
                <a:lnTo>
                  <a:pt x="44648" y="294679"/>
                </a:lnTo>
                <a:lnTo>
                  <a:pt x="53578" y="267890"/>
                </a:lnTo>
                <a:lnTo>
                  <a:pt x="62508" y="250031"/>
                </a:lnTo>
                <a:lnTo>
                  <a:pt x="62508" y="223242"/>
                </a:lnTo>
                <a:lnTo>
                  <a:pt x="71438" y="196452"/>
                </a:lnTo>
                <a:lnTo>
                  <a:pt x="80367" y="178594"/>
                </a:lnTo>
                <a:lnTo>
                  <a:pt x="89297" y="151804"/>
                </a:lnTo>
                <a:lnTo>
                  <a:pt x="98227" y="125015"/>
                </a:lnTo>
                <a:lnTo>
                  <a:pt x="116086" y="107156"/>
                </a:lnTo>
                <a:lnTo>
                  <a:pt x="125016" y="89297"/>
                </a:lnTo>
                <a:lnTo>
                  <a:pt x="133945" y="71437"/>
                </a:lnTo>
                <a:lnTo>
                  <a:pt x="133945" y="53578"/>
                </a:lnTo>
                <a:lnTo>
                  <a:pt x="142875" y="35719"/>
                </a:lnTo>
                <a:lnTo>
                  <a:pt x="151805" y="26789"/>
                </a:lnTo>
                <a:lnTo>
                  <a:pt x="151805" y="17859"/>
                </a:lnTo>
                <a:lnTo>
                  <a:pt x="160734" y="8929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8929"/>
                </a:lnTo>
                <a:lnTo>
                  <a:pt x="178594" y="17859"/>
                </a:lnTo>
                <a:lnTo>
                  <a:pt x="178594" y="2678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71437"/>
                </a:lnTo>
                <a:lnTo>
                  <a:pt x="187523" y="98226"/>
                </a:lnTo>
                <a:lnTo>
                  <a:pt x="196453" y="125015"/>
                </a:lnTo>
                <a:lnTo>
                  <a:pt x="196453" y="142875"/>
                </a:lnTo>
                <a:lnTo>
                  <a:pt x="196453" y="169664"/>
                </a:lnTo>
                <a:lnTo>
                  <a:pt x="205383" y="196452"/>
                </a:lnTo>
                <a:lnTo>
                  <a:pt x="205383" y="223242"/>
                </a:lnTo>
                <a:lnTo>
                  <a:pt x="214313" y="241101"/>
                </a:lnTo>
                <a:lnTo>
                  <a:pt x="223242" y="267890"/>
                </a:lnTo>
                <a:lnTo>
                  <a:pt x="232172" y="285749"/>
                </a:lnTo>
                <a:lnTo>
                  <a:pt x="232172" y="312538"/>
                </a:lnTo>
                <a:lnTo>
                  <a:pt x="241102" y="330398"/>
                </a:lnTo>
                <a:lnTo>
                  <a:pt x="250031" y="348257"/>
                </a:lnTo>
                <a:lnTo>
                  <a:pt x="258961" y="357187"/>
                </a:lnTo>
                <a:lnTo>
                  <a:pt x="267891" y="366117"/>
                </a:lnTo>
                <a:lnTo>
                  <a:pt x="267891" y="383976"/>
                </a:lnTo>
                <a:lnTo>
                  <a:pt x="276820" y="383976"/>
                </a:lnTo>
                <a:lnTo>
                  <a:pt x="276820" y="392906"/>
                </a:lnTo>
                <a:lnTo>
                  <a:pt x="276820" y="392906"/>
                </a:lnTo>
                <a:lnTo>
                  <a:pt x="276820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938492" y="2866429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384852" y="4482703"/>
            <a:ext cx="250032" cy="491134"/>
          </a:xfrm>
          <a:custGeom>
            <a:avLst/>
            <a:gdLst/>
            <a:ahLst/>
            <a:cxnLst/>
            <a:rect l="0" t="0" r="0" b="0"/>
            <a:pathLst>
              <a:path w="250032" h="491134">
                <a:moveTo>
                  <a:pt x="53578" y="125015"/>
                </a:moveTo>
                <a:lnTo>
                  <a:pt x="53578" y="125015"/>
                </a:lnTo>
                <a:lnTo>
                  <a:pt x="53578" y="125015"/>
                </a:lnTo>
                <a:lnTo>
                  <a:pt x="53578" y="133945"/>
                </a:lnTo>
                <a:lnTo>
                  <a:pt x="53578" y="142875"/>
                </a:lnTo>
                <a:lnTo>
                  <a:pt x="62507" y="151804"/>
                </a:lnTo>
                <a:lnTo>
                  <a:pt x="62507" y="160734"/>
                </a:lnTo>
                <a:lnTo>
                  <a:pt x="62507" y="178593"/>
                </a:lnTo>
                <a:lnTo>
                  <a:pt x="62507" y="196453"/>
                </a:lnTo>
                <a:lnTo>
                  <a:pt x="53578" y="214312"/>
                </a:lnTo>
                <a:lnTo>
                  <a:pt x="53578" y="232172"/>
                </a:lnTo>
                <a:lnTo>
                  <a:pt x="44648" y="250031"/>
                </a:lnTo>
                <a:lnTo>
                  <a:pt x="44648" y="276820"/>
                </a:lnTo>
                <a:lnTo>
                  <a:pt x="44648" y="294679"/>
                </a:lnTo>
                <a:lnTo>
                  <a:pt x="35718" y="321468"/>
                </a:lnTo>
                <a:lnTo>
                  <a:pt x="26789" y="339328"/>
                </a:lnTo>
                <a:lnTo>
                  <a:pt x="26789" y="366117"/>
                </a:lnTo>
                <a:lnTo>
                  <a:pt x="17859" y="392906"/>
                </a:lnTo>
                <a:lnTo>
                  <a:pt x="17859" y="410766"/>
                </a:lnTo>
                <a:lnTo>
                  <a:pt x="8929" y="419695"/>
                </a:lnTo>
                <a:lnTo>
                  <a:pt x="8929" y="437555"/>
                </a:lnTo>
                <a:lnTo>
                  <a:pt x="0" y="437555"/>
                </a:lnTo>
                <a:lnTo>
                  <a:pt x="0" y="446485"/>
                </a:lnTo>
                <a:lnTo>
                  <a:pt x="0" y="446485"/>
                </a:lnTo>
                <a:lnTo>
                  <a:pt x="0" y="446485"/>
                </a:lnTo>
                <a:lnTo>
                  <a:pt x="0" y="446485"/>
                </a:lnTo>
                <a:lnTo>
                  <a:pt x="0" y="437555"/>
                </a:lnTo>
                <a:lnTo>
                  <a:pt x="0" y="428625"/>
                </a:lnTo>
                <a:lnTo>
                  <a:pt x="0" y="410766"/>
                </a:lnTo>
                <a:lnTo>
                  <a:pt x="8929" y="392906"/>
                </a:lnTo>
                <a:lnTo>
                  <a:pt x="8929" y="375047"/>
                </a:lnTo>
                <a:lnTo>
                  <a:pt x="8929" y="357187"/>
                </a:lnTo>
                <a:lnTo>
                  <a:pt x="8929" y="330398"/>
                </a:lnTo>
                <a:lnTo>
                  <a:pt x="17859" y="303609"/>
                </a:lnTo>
                <a:lnTo>
                  <a:pt x="17859" y="276820"/>
                </a:lnTo>
                <a:lnTo>
                  <a:pt x="17859" y="250031"/>
                </a:lnTo>
                <a:lnTo>
                  <a:pt x="26789" y="223242"/>
                </a:lnTo>
                <a:lnTo>
                  <a:pt x="26789" y="196453"/>
                </a:lnTo>
                <a:lnTo>
                  <a:pt x="26789" y="169664"/>
                </a:lnTo>
                <a:lnTo>
                  <a:pt x="26789" y="142875"/>
                </a:lnTo>
                <a:lnTo>
                  <a:pt x="35718" y="116086"/>
                </a:lnTo>
                <a:lnTo>
                  <a:pt x="35718" y="89297"/>
                </a:lnTo>
                <a:lnTo>
                  <a:pt x="44648" y="71437"/>
                </a:lnTo>
                <a:lnTo>
                  <a:pt x="53578" y="53578"/>
                </a:lnTo>
                <a:lnTo>
                  <a:pt x="53578" y="35718"/>
                </a:lnTo>
                <a:lnTo>
                  <a:pt x="62507" y="26789"/>
                </a:lnTo>
                <a:lnTo>
                  <a:pt x="62507" y="17859"/>
                </a:lnTo>
                <a:lnTo>
                  <a:pt x="6250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89296" y="26789"/>
                </a:lnTo>
                <a:lnTo>
                  <a:pt x="89296" y="44648"/>
                </a:lnTo>
                <a:lnTo>
                  <a:pt x="98226" y="62508"/>
                </a:lnTo>
                <a:lnTo>
                  <a:pt x="98226" y="80367"/>
                </a:lnTo>
                <a:lnTo>
                  <a:pt x="107156" y="98226"/>
                </a:lnTo>
                <a:lnTo>
                  <a:pt x="107156" y="125015"/>
                </a:lnTo>
                <a:lnTo>
                  <a:pt x="116086" y="151804"/>
                </a:lnTo>
                <a:lnTo>
                  <a:pt x="125015" y="169664"/>
                </a:lnTo>
                <a:lnTo>
                  <a:pt x="142875" y="196453"/>
                </a:lnTo>
                <a:lnTo>
                  <a:pt x="151804" y="232172"/>
                </a:lnTo>
                <a:lnTo>
                  <a:pt x="160734" y="258961"/>
                </a:lnTo>
                <a:lnTo>
                  <a:pt x="169664" y="285750"/>
                </a:lnTo>
                <a:lnTo>
                  <a:pt x="178593" y="312539"/>
                </a:lnTo>
                <a:lnTo>
                  <a:pt x="187523" y="339328"/>
                </a:lnTo>
                <a:lnTo>
                  <a:pt x="196453" y="366117"/>
                </a:lnTo>
                <a:lnTo>
                  <a:pt x="205382" y="392906"/>
                </a:lnTo>
                <a:lnTo>
                  <a:pt x="214312" y="419695"/>
                </a:lnTo>
                <a:lnTo>
                  <a:pt x="232171" y="437555"/>
                </a:lnTo>
                <a:lnTo>
                  <a:pt x="241101" y="455414"/>
                </a:lnTo>
                <a:lnTo>
                  <a:pt x="250031" y="473274"/>
                </a:lnTo>
                <a:lnTo>
                  <a:pt x="250031" y="482203"/>
                </a:lnTo>
                <a:lnTo>
                  <a:pt x="250031" y="491133"/>
                </a:lnTo>
                <a:lnTo>
                  <a:pt x="250031" y="491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429500" y="4750593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804547" y="4491632"/>
            <a:ext cx="285751" cy="482205"/>
          </a:xfrm>
          <a:custGeom>
            <a:avLst/>
            <a:gdLst/>
            <a:ahLst/>
            <a:cxnLst/>
            <a:rect l="0" t="0" r="0" b="0"/>
            <a:pathLst>
              <a:path w="285751" h="482205">
                <a:moveTo>
                  <a:pt x="35719" y="267891"/>
                </a:moveTo>
                <a:lnTo>
                  <a:pt x="35719" y="276821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312539"/>
                </a:lnTo>
                <a:lnTo>
                  <a:pt x="26789" y="330399"/>
                </a:lnTo>
                <a:lnTo>
                  <a:pt x="17859" y="357188"/>
                </a:lnTo>
                <a:lnTo>
                  <a:pt x="17859" y="375047"/>
                </a:lnTo>
                <a:lnTo>
                  <a:pt x="17859" y="392907"/>
                </a:lnTo>
                <a:lnTo>
                  <a:pt x="8930" y="410766"/>
                </a:lnTo>
                <a:lnTo>
                  <a:pt x="8930" y="428626"/>
                </a:lnTo>
                <a:lnTo>
                  <a:pt x="8930" y="446485"/>
                </a:lnTo>
                <a:lnTo>
                  <a:pt x="0" y="464345"/>
                </a:lnTo>
                <a:lnTo>
                  <a:pt x="0" y="473274"/>
                </a:lnTo>
                <a:lnTo>
                  <a:pt x="0" y="482204"/>
                </a:lnTo>
                <a:lnTo>
                  <a:pt x="0" y="482204"/>
                </a:lnTo>
                <a:lnTo>
                  <a:pt x="0" y="482204"/>
                </a:lnTo>
                <a:lnTo>
                  <a:pt x="0" y="482204"/>
                </a:lnTo>
                <a:lnTo>
                  <a:pt x="0" y="482204"/>
                </a:lnTo>
                <a:lnTo>
                  <a:pt x="0" y="473274"/>
                </a:lnTo>
                <a:lnTo>
                  <a:pt x="0" y="464345"/>
                </a:lnTo>
                <a:lnTo>
                  <a:pt x="0" y="446485"/>
                </a:lnTo>
                <a:lnTo>
                  <a:pt x="0" y="428626"/>
                </a:lnTo>
                <a:lnTo>
                  <a:pt x="8930" y="401837"/>
                </a:lnTo>
                <a:lnTo>
                  <a:pt x="8930" y="383977"/>
                </a:lnTo>
                <a:lnTo>
                  <a:pt x="8930" y="357188"/>
                </a:lnTo>
                <a:lnTo>
                  <a:pt x="17859" y="330399"/>
                </a:lnTo>
                <a:lnTo>
                  <a:pt x="17859" y="303610"/>
                </a:lnTo>
                <a:lnTo>
                  <a:pt x="26789" y="276821"/>
                </a:lnTo>
                <a:lnTo>
                  <a:pt x="35719" y="250032"/>
                </a:lnTo>
                <a:lnTo>
                  <a:pt x="35719" y="223243"/>
                </a:lnTo>
                <a:lnTo>
                  <a:pt x="44648" y="196454"/>
                </a:lnTo>
                <a:lnTo>
                  <a:pt x="53578" y="169664"/>
                </a:lnTo>
                <a:lnTo>
                  <a:pt x="62508" y="142875"/>
                </a:lnTo>
                <a:lnTo>
                  <a:pt x="71437" y="116086"/>
                </a:lnTo>
                <a:lnTo>
                  <a:pt x="71437" y="98227"/>
                </a:lnTo>
                <a:lnTo>
                  <a:pt x="80367" y="71438"/>
                </a:lnTo>
                <a:lnTo>
                  <a:pt x="89297" y="53579"/>
                </a:lnTo>
                <a:lnTo>
                  <a:pt x="89297" y="35719"/>
                </a:lnTo>
                <a:lnTo>
                  <a:pt x="98226" y="26789"/>
                </a:lnTo>
                <a:lnTo>
                  <a:pt x="98226" y="17860"/>
                </a:lnTo>
                <a:lnTo>
                  <a:pt x="107156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25016" y="17860"/>
                </a:lnTo>
                <a:lnTo>
                  <a:pt x="125016" y="26789"/>
                </a:lnTo>
                <a:lnTo>
                  <a:pt x="133945" y="44649"/>
                </a:lnTo>
                <a:lnTo>
                  <a:pt x="133945" y="62508"/>
                </a:lnTo>
                <a:lnTo>
                  <a:pt x="142875" y="80368"/>
                </a:lnTo>
                <a:lnTo>
                  <a:pt x="151805" y="107157"/>
                </a:lnTo>
                <a:lnTo>
                  <a:pt x="160734" y="133946"/>
                </a:lnTo>
                <a:lnTo>
                  <a:pt x="160734" y="160735"/>
                </a:lnTo>
                <a:lnTo>
                  <a:pt x="169664" y="187524"/>
                </a:lnTo>
                <a:lnTo>
                  <a:pt x="178594" y="214313"/>
                </a:lnTo>
                <a:lnTo>
                  <a:pt x="187523" y="241102"/>
                </a:lnTo>
                <a:lnTo>
                  <a:pt x="196453" y="267891"/>
                </a:lnTo>
                <a:lnTo>
                  <a:pt x="214312" y="294680"/>
                </a:lnTo>
                <a:lnTo>
                  <a:pt x="223242" y="321469"/>
                </a:lnTo>
                <a:lnTo>
                  <a:pt x="241101" y="348258"/>
                </a:lnTo>
                <a:lnTo>
                  <a:pt x="250031" y="375047"/>
                </a:lnTo>
                <a:lnTo>
                  <a:pt x="258961" y="392907"/>
                </a:lnTo>
                <a:lnTo>
                  <a:pt x="267891" y="410766"/>
                </a:lnTo>
                <a:lnTo>
                  <a:pt x="267891" y="428626"/>
                </a:lnTo>
                <a:lnTo>
                  <a:pt x="276820" y="437556"/>
                </a:lnTo>
                <a:lnTo>
                  <a:pt x="285750" y="446485"/>
                </a:lnTo>
                <a:lnTo>
                  <a:pt x="285750" y="446485"/>
                </a:lnTo>
                <a:lnTo>
                  <a:pt x="285750" y="4464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831336" y="4759523"/>
            <a:ext cx="232173" cy="8931"/>
          </a:xfrm>
          <a:custGeom>
            <a:avLst/>
            <a:gdLst/>
            <a:ahLst/>
            <a:cxnLst/>
            <a:rect l="0" t="0" r="0" b="0"/>
            <a:pathLst>
              <a:path w="232173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214312" y="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Homozygous Recessive vs. Homozygous Recessive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Genotypes: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Genotypic Ratio: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Phenotypic Ratio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5531636"/>
              </p:ext>
            </p:extLst>
          </p:nvPr>
        </p:nvGraphicFramePr>
        <p:xfrm>
          <a:off x="4648200" y="1905000"/>
          <a:ext cx="4383405" cy="41910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1810"/>
                <a:gridCol w="2171595"/>
              </a:tblGrid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Freeform 33"/>
          <p:cNvSpPr/>
          <p:nvPr/>
        </p:nvSpPr>
        <p:spPr>
          <a:xfrm>
            <a:off x="1526977" y="2393156"/>
            <a:ext cx="178594" cy="339329"/>
          </a:xfrm>
          <a:custGeom>
            <a:avLst/>
            <a:gdLst/>
            <a:ahLst/>
            <a:cxnLst/>
            <a:rect l="0" t="0" r="0" b="0"/>
            <a:pathLst>
              <a:path w="178594" h="339329">
                <a:moveTo>
                  <a:pt x="62507" y="0"/>
                </a:moveTo>
                <a:lnTo>
                  <a:pt x="62507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53578"/>
                </a:lnTo>
                <a:lnTo>
                  <a:pt x="44648" y="62508"/>
                </a:lnTo>
                <a:lnTo>
                  <a:pt x="35718" y="80367"/>
                </a:lnTo>
                <a:lnTo>
                  <a:pt x="35718" y="98227"/>
                </a:lnTo>
                <a:lnTo>
                  <a:pt x="26789" y="116086"/>
                </a:lnTo>
                <a:lnTo>
                  <a:pt x="17859" y="133946"/>
                </a:lnTo>
                <a:lnTo>
                  <a:pt x="17859" y="151805"/>
                </a:lnTo>
                <a:lnTo>
                  <a:pt x="8929" y="178594"/>
                </a:lnTo>
                <a:lnTo>
                  <a:pt x="8929" y="196453"/>
                </a:lnTo>
                <a:lnTo>
                  <a:pt x="8929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58961"/>
                </a:lnTo>
                <a:lnTo>
                  <a:pt x="8929" y="276821"/>
                </a:lnTo>
                <a:lnTo>
                  <a:pt x="8929" y="294680"/>
                </a:lnTo>
                <a:lnTo>
                  <a:pt x="8929" y="303610"/>
                </a:lnTo>
                <a:lnTo>
                  <a:pt x="17859" y="312539"/>
                </a:lnTo>
                <a:lnTo>
                  <a:pt x="26789" y="321469"/>
                </a:lnTo>
                <a:lnTo>
                  <a:pt x="35718" y="330399"/>
                </a:lnTo>
                <a:lnTo>
                  <a:pt x="53578" y="330399"/>
                </a:lnTo>
                <a:lnTo>
                  <a:pt x="62507" y="339328"/>
                </a:lnTo>
                <a:lnTo>
                  <a:pt x="71437" y="339328"/>
                </a:lnTo>
                <a:lnTo>
                  <a:pt x="89296" y="330399"/>
                </a:lnTo>
                <a:lnTo>
                  <a:pt x="107156" y="330399"/>
                </a:lnTo>
                <a:lnTo>
                  <a:pt x="116086" y="321469"/>
                </a:lnTo>
                <a:lnTo>
                  <a:pt x="133945" y="321469"/>
                </a:lnTo>
                <a:lnTo>
                  <a:pt x="142875" y="312539"/>
                </a:lnTo>
                <a:lnTo>
                  <a:pt x="151804" y="303610"/>
                </a:lnTo>
                <a:lnTo>
                  <a:pt x="160734" y="294680"/>
                </a:lnTo>
                <a:lnTo>
                  <a:pt x="169664" y="285750"/>
                </a:lnTo>
                <a:lnTo>
                  <a:pt x="169664" y="276821"/>
                </a:lnTo>
                <a:lnTo>
                  <a:pt x="178593" y="267891"/>
                </a:lnTo>
                <a:lnTo>
                  <a:pt x="169664" y="258961"/>
                </a:lnTo>
                <a:lnTo>
                  <a:pt x="169664" y="250032"/>
                </a:lnTo>
                <a:lnTo>
                  <a:pt x="160734" y="241102"/>
                </a:lnTo>
                <a:lnTo>
                  <a:pt x="151804" y="232172"/>
                </a:lnTo>
                <a:lnTo>
                  <a:pt x="142875" y="232172"/>
                </a:lnTo>
                <a:lnTo>
                  <a:pt x="125015" y="232172"/>
                </a:lnTo>
                <a:lnTo>
                  <a:pt x="116086" y="223242"/>
                </a:lnTo>
                <a:lnTo>
                  <a:pt x="98226" y="223242"/>
                </a:lnTo>
                <a:lnTo>
                  <a:pt x="80367" y="223242"/>
                </a:lnTo>
                <a:lnTo>
                  <a:pt x="71437" y="223242"/>
                </a:lnTo>
                <a:lnTo>
                  <a:pt x="53578" y="232172"/>
                </a:lnTo>
                <a:lnTo>
                  <a:pt x="44648" y="232172"/>
                </a:lnTo>
                <a:lnTo>
                  <a:pt x="35718" y="232172"/>
                </a:lnTo>
                <a:lnTo>
                  <a:pt x="26789" y="232172"/>
                </a:lnTo>
                <a:lnTo>
                  <a:pt x="26789" y="232172"/>
                </a:lnTo>
                <a:lnTo>
                  <a:pt x="2678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794867" y="2402086"/>
            <a:ext cx="187525" cy="375048"/>
          </a:xfrm>
          <a:custGeom>
            <a:avLst/>
            <a:gdLst/>
            <a:ahLst/>
            <a:cxnLst/>
            <a:rect l="0" t="0" r="0" b="0"/>
            <a:pathLst>
              <a:path w="187525" h="375048">
                <a:moveTo>
                  <a:pt x="44649" y="0"/>
                </a:move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073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32172"/>
                </a:lnTo>
                <a:lnTo>
                  <a:pt x="0" y="258961"/>
                </a:lnTo>
                <a:lnTo>
                  <a:pt x="0" y="276820"/>
                </a:lnTo>
                <a:lnTo>
                  <a:pt x="8930" y="303609"/>
                </a:lnTo>
                <a:lnTo>
                  <a:pt x="8930" y="321469"/>
                </a:lnTo>
                <a:lnTo>
                  <a:pt x="8930" y="339328"/>
                </a:lnTo>
                <a:lnTo>
                  <a:pt x="17860" y="348258"/>
                </a:lnTo>
                <a:lnTo>
                  <a:pt x="17860" y="357187"/>
                </a:lnTo>
                <a:lnTo>
                  <a:pt x="26789" y="366117"/>
                </a:lnTo>
                <a:lnTo>
                  <a:pt x="35719" y="366117"/>
                </a:lnTo>
                <a:lnTo>
                  <a:pt x="53578" y="366117"/>
                </a:lnTo>
                <a:lnTo>
                  <a:pt x="62508" y="375047"/>
                </a:lnTo>
                <a:lnTo>
                  <a:pt x="80367" y="366117"/>
                </a:lnTo>
                <a:lnTo>
                  <a:pt x="89297" y="357187"/>
                </a:lnTo>
                <a:lnTo>
                  <a:pt x="107156" y="348258"/>
                </a:lnTo>
                <a:lnTo>
                  <a:pt x="125016" y="339328"/>
                </a:lnTo>
                <a:lnTo>
                  <a:pt x="142875" y="330398"/>
                </a:lnTo>
                <a:lnTo>
                  <a:pt x="151805" y="312539"/>
                </a:lnTo>
                <a:lnTo>
                  <a:pt x="169664" y="303609"/>
                </a:lnTo>
                <a:lnTo>
                  <a:pt x="178594" y="285750"/>
                </a:lnTo>
                <a:lnTo>
                  <a:pt x="178594" y="276820"/>
                </a:lnTo>
                <a:lnTo>
                  <a:pt x="187524" y="258961"/>
                </a:lnTo>
                <a:lnTo>
                  <a:pt x="187524" y="250031"/>
                </a:lnTo>
                <a:lnTo>
                  <a:pt x="178594" y="241102"/>
                </a:lnTo>
                <a:lnTo>
                  <a:pt x="169664" y="232172"/>
                </a:lnTo>
                <a:lnTo>
                  <a:pt x="151805" y="223242"/>
                </a:lnTo>
                <a:lnTo>
                  <a:pt x="142875" y="223242"/>
                </a:lnTo>
                <a:lnTo>
                  <a:pt x="125016" y="223242"/>
                </a:lnTo>
                <a:lnTo>
                  <a:pt x="107156" y="223242"/>
                </a:lnTo>
                <a:lnTo>
                  <a:pt x="80367" y="223242"/>
                </a:lnTo>
                <a:lnTo>
                  <a:pt x="62508" y="232172"/>
                </a:lnTo>
                <a:lnTo>
                  <a:pt x="44649" y="232172"/>
                </a:lnTo>
                <a:lnTo>
                  <a:pt x="35719" y="241102"/>
                </a:lnTo>
                <a:lnTo>
                  <a:pt x="35719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509117" y="3777257"/>
            <a:ext cx="187525" cy="196455"/>
          </a:xfrm>
          <a:custGeom>
            <a:avLst/>
            <a:gdLst/>
            <a:ahLst/>
            <a:cxnLst/>
            <a:rect l="0" t="0" r="0" b="0"/>
            <a:pathLst>
              <a:path w="187525" h="196455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60" y="44649"/>
                </a:lnTo>
                <a:lnTo>
                  <a:pt x="17860" y="6250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17860" y="160735"/>
                </a:lnTo>
                <a:lnTo>
                  <a:pt x="26789" y="169664"/>
                </a:lnTo>
                <a:lnTo>
                  <a:pt x="44649" y="178594"/>
                </a:lnTo>
                <a:lnTo>
                  <a:pt x="62508" y="187524"/>
                </a:lnTo>
                <a:lnTo>
                  <a:pt x="80367" y="187524"/>
                </a:lnTo>
                <a:lnTo>
                  <a:pt x="98227" y="187524"/>
                </a:lnTo>
                <a:lnTo>
                  <a:pt x="116086" y="196454"/>
                </a:lnTo>
                <a:lnTo>
                  <a:pt x="133946" y="187524"/>
                </a:lnTo>
                <a:lnTo>
                  <a:pt x="142875" y="187524"/>
                </a:lnTo>
                <a:lnTo>
                  <a:pt x="160735" y="187524"/>
                </a:lnTo>
                <a:lnTo>
                  <a:pt x="178594" y="178594"/>
                </a:lnTo>
                <a:lnTo>
                  <a:pt x="187524" y="169664"/>
                </a:lnTo>
                <a:lnTo>
                  <a:pt x="187524" y="169664"/>
                </a:lnTo>
                <a:lnTo>
                  <a:pt x="187524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669852" y="3804046"/>
            <a:ext cx="35719" cy="366119"/>
          </a:xfrm>
          <a:custGeom>
            <a:avLst/>
            <a:gdLst/>
            <a:ahLst/>
            <a:cxnLst/>
            <a:rect l="0" t="0" r="0" b="0"/>
            <a:pathLst>
              <a:path w="35719" h="366119">
                <a:moveTo>
                  <a:pt x="35718" y="0"/>
                </a:moveTo>
                <a:lnTo>
                  <a:pt x="3571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26790"/>
                </a:lnTo>
                <a:lnTo>
                  <a:pt x="26789" y="35719"/>
                </a:lnTo>
                <a:lnTo>
                  <a:pt x="17859" y="53579"/>
                </a:lnTo>
                <a:lnTo>
                  <a:pt x="17859" y="62508"/>
                </a:lnTo>
                <a:lnTo>
                  <a:pt x="17859" y="80368"/>
                </a:lnTo>
                <a:lnTo>
                  <a:pt x="17859" y="107157"/>
                </a:lnTo>
                <a:lnTo>
                  <a:pt x="17859" y="125016"/>
                </a:lnTo>
                <a:lnTo>
                  <a:pt x="17859" y="151805"/>
                </a:lnTo>
                <a:lnTo>
                  <a:pt x="17859" y="169665"/>
                </a:lnTo>
                <a:lnTo>
                  <a:pt x="17859" y="196454"/>
                </a:lnTo>
                <a:lnTo>
                  <a:pt x="8929" y="223243"/>
                </a:lnTo>
                <a:lnTo>
                  <a:pt x="8929" y="241102"/>
                </a:lnTo>
                <a:lnTo>
                  <a:pt x="8929" y="267891"/>
                </a:lnTo>
                <a:lnTo>
                  <a:pt x="8929" y="294680"/>
                </a:lnTo>
                <a:lnTo>
                  <a:pt x="8929" y="312540"/>
                </a:lnTo>
                <a:lnTo>
                  <a:pt x="8929" y="330399"/>
                </a:lnTo>
                <a:lnTo>
                  <a:pt x="8929" y="339329"/>
                </a:lnTo>
                <a:lnTo>
                  <a:pt x="8929" y="348258"/>
                </a:lnTo>
                <a:lnTo>
                  <a:pt x="0" y="357188"/>
                </a:lnTo>
                <a:lnTo>
                  <a:pt x="0" y="366118"/>
                </a:lnTo>
                <a:lnTo>
                  <a:pt x="0" y="366118"/>
                </a:lnTo>
                <a:lnTo>
                  <a:pt x="0" y="3661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830586" y="3929062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830586" y="408979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982391" y="3955851"/>
            <a:ext cx="205383" cy="312540"/>
          </a:xfrm>
          <a:custGeom>
            <a:avLst/>
            <a:gdLst/>
            <a:ahLst/>
            <a:cxnLst/>
            <a:rect l="0" t="0" r="0" b="0"/>
            <a:pathLst>
              <a:path w="205383" h="312540">
                <a:moveTo>
                  <a:pt x="98226" y="35719"/>
                </a:moveTo>
                <a:lnTo>
                  <a:pt x="98226" y="26789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80367"/>
                </a:lnTo>
                <a:lnTo>
                  <a:pt x="8929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87524"/>
                </a:lnTo>
                <a:lnTo>
                  <a:pt x="0" y="214313"/>
                </a:lnTo>
                <a:lnTo>
                  <a:pt x="0" y="232172"/>
                </a:lnTo>
                <a:lnTo>
                  <a:pt x="17859" y="258961"/>
                </a:lnTo>
                <a:lnTo>
                  <a:pt x="26789" y="276820"/>
                </a:lnTo>
                <a:lnTo>
                  <a:pt x="35718" y="294680"/>
                </a:lnTo>
                <a:lnTo>
                  <a:pt x="53578" y="303610"/>
                </a:lnTo>
                <a:lnTo>
                  <a:pt x="71437" y="303610"/>
                </a:lnTo>
                <a:lnTo>
                  <a:pt x="89297" y="312539"/>
                </a:lnTo>
                <a:lnTo>
                  <a:pt x="107156" y="312539"/>
                </a:lnTo>
                <a:lnTo>
                  <a:pt x="125015" y="303610"/>
                </a:lnTo>
                <a:lnTo>
                  <a:pt x="142875" y="294680"/>
                </a:lnTo>
                <a:lnTo>
                  <a:pt x="160734" y="285750"/>
                </a:lnTo>
                <a:lnTo>
                  <a:pt x="178593" y="267891"/>
                </a:lnTo>
                <a:lnTo>
                  <a:pt x="187523" y="250031"/>
                </a:lnTo>
                <a:lnTo>
                  <a:pt x="196453" y="232172"/>
                </a:lnTo>
                <a:lnTo>
                  <a:pt x="205382" y="205383"/>
                </a:lnTo>
                <a:lnTo>
                  <a:pt x="205382" y="187524"/>
                </a:lnTo>
                <a:lnTo>
                  <a:pt x="205382" y="160735"/>
                </a:lnTo>
                <a:lnTo>
                  <a:pt x="205382" y="142875"/>
                </a:lnTo>
                <a:lnTo>
                  <a:pt x="196453" y="116086"/>
                </a:lnTo>
                <a:lnTo>
                  <a:pt x="196453" y="98227"/>
                </a:lnTo>
                <a:lnTo>
                  <a:pt x="187523" y="80367"/>
                </a:lnTo>
                <a:lnTo>
                  <a:pt x="178593" y="62508"/>
                </a:lnTo>
                <a:lnTo>
                  <a:pt x="160734" y="44649"/>
                </a:lnTo>
                <a:lnTo>
                  <a:pt x="151804" y="35719"/>
                </a:lnTo>
                <a:lnTo>
                  <a:pt x="133945" y="26789"/>
                </a:lnTo>
                <a:lnTo>
                  <a:pt x="125015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580555" y="5250656"/>
            <a:ext cx="267891" cy="187525"/>
          </a:xfrm>
          <a:custGeom>
            <a:avLst/>
            <a:gdLst/>
            <a:ahLst/>
            <a:cxnLst/>
            <a:rect l="0" t="0" r="0" b="0"/>
            <a:pathLst>
              <a:path w="267891" h="187525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8" y="17860"/>
                </a:lnTo>
                <a:lnTo>
                  <a:pt x="35718" y="35719"/>
                </a:lnTo>
                <a:lnTo>
                  <a:pt x="26789" y="44649"/>
                </a:lnTo>
                <a:lnTo>
                  <a:pt x="1785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42875"/>
                </a:lnTo>
                <a:lnTo>
                  <a:pt x="8929" y="151805"/>
                </a:lnTo>
                <a:lnTo>
                  <a:pt x="17859" y="160735"/>
                </a:lnTo>
                <a:lnTo>
                  <a:pt x="26789" y="169664"/>
                </a:lnTo>
                <a:lnTo>
                  <a:pt x="44648" y="178594"/>
                </a:lnTo>
                <a:lnTo>
                  <a:pt x="53578" y="178594"/>
                </a:lnTo>
                <a:lnTo>
                  <a:pt x="71437" y="187524"/>
                </a:lnTo>
                <a:lnTo>
                  <a:pt x="89297" y="187524"/>
                </a:lnTo>
                <a:lnTo>
                  <a:pt x="107156" y="187524"/>
                </a:lnTo>
                <a:lnTo>
                  <a:pt x="125015" y="187524"/>
                </a:lnTo>
                <a:lnTo>
                  <a:pt x="142875" y="187524"/>
                </a:lnTo>
                <a:lnTo>
                  <a:pt x="160734" y="187524"/>
                </a:lnTo>
                <a:lnTo>
                  <a:pt x="178593" y="178594"/>
                </a:lnTo>
                <a:lnTo>
                  <a:pt x="187523" y="178594"/>
                </a:lnTo>
                <a:lnTo>
                  <a:pt x="205383" y="178594"/>
                </a:lnTo>
                <a:lnTo>
                  <a:pt x="223242" y="169664"/>
                </a:lnTo>
                <a:lnTo>
                  <a:pt x="241101" y="169664"/>
                </a:lnTo>
                <a:lnTo>
                  <a:pt x="250031" y="160735"/>
                </a:lnTo>
                <a:lnTo>
                  <a:pt x="258961" y="160735"/>
                </a:lnTo>
                <a:lnTo>
                  <a:pt x="267890" y="160735"/>
                </a:lnTo>
                <a:lnTo>
                  <a:pt x="267890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839516" y="5277445"/>
            <a:ext cx="17860" cy="357188"/>
          </a:xfrm>
          <a:custGeom>
            <a:avLst/>
            <a:gdLst/>
            <a:ahLst/>
            <a:cxnLst/>
            <a:rect l="0" t="0" r="0" b="0"/>
            <a:pathLst>
              <a:path w="17860" h="357188">
                <a:moveTo>
                  <a:pt x="0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107157"/>
                </a:lnTo>
                <a:lnTo>
                  <a:pt x="8929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8929" y="232172"/>
                </a:lnTo>
                <a:lnTo>
                  <a:pt x="8929" y="250032"/>
                </a:lnTo>
                <a:lnTo>
                  <a:pt x="8929" y="267891"/>
                </a:lnTo>
                <a:lnTo>
                  <a:pt x="8929" y="285750"/>
                </a:lnTo>
                <a:lnTo>
                  <a:pt x="17859" y="303609"/>
                </a:lnTo>
                <a:lnTo>
                  <a:pt x="17859" y="312539"/>
                </a:lnTo>
                <a:lnTo>
                  <a:pt x="17859" y="321468"/>
                </a:lnTo>
                <a:lnTo>
                  <a:pt x="17859" y="330398"/>
                </a:lnTo>
                <a:lnTo>
                  <a:pt x="17859" y="339328"/>
                </a:lnTo>
                <a:lnTo>
                  <a:pt x="17859" y="348257"/>
                </a:lnTo>
                <a:lnTo>
                  <a:pt x="17859" y="357187"/>
                </a:lnTo>
                <a:lnTo>
                  <a:pt x="17859" y="357187"/>
                </a:lnTo>
                <a:lnTo>
                  <a:pt x="17859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000250" y="5384602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035969" y="5518547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160984" y="5402461"/>
            <a:ext cx="258962" cy="303610"/>
          </a:xfrm>
          <a:custGeom>
            <a:avLst/>
            <a:gdLst/>
            <a:ahLst/>
            <a:cxnLst/>
            <a:rect l="0" t="0" r="0" b="0"/>
            <a:pathLst>
              <a:path w="258962" h="303610">
                <a:moveTo>
                  <a:pt x="89297" y="17859"/>
                </a:moveTo>
                <a:lnTo>
                  <a:pt x="8929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17859"/>
                </a:lnTo>
                <a:lnTo>
                  <a:pt x="7143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9" y="44648"/>
                </a:lnTo>
                <a:lnTo>
                  <a:pt x="44649" y="62508"/>
                </a:lnTo>
                <a:lnTo>
                  <a:pt x="35719" y="80367"/>
                </a:lnTo>
                <a:lnTo>
                  <a:pt x="26789" y="98227"/>
                </a:lnTo>
                <a:lnTo>
                  <a:pt x="17860" y="116086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205382"/>
                </a:lnTo>
                <a:lnTo>
                  <a:pt x="0" y="223241"/>
                </a:lnTo>
                <a:lnTo>
                  <a:pt x="8930" y="241101"/>
                </a:lnTo>
                <a:lnTo>
                  <a:pt x="26789" y="250030"/>
                </a:lnTo>
                <a:lnTo>
                  <a:pt x="35719" y="267890"/>
                </a:lnTo>
                <a:lnTo>
                  <a:pt x="53579" y="276819"/>
                </a:lnTo>
                <a:lnTo>
                  <a:pt x="71438" y="285749"/>
                </a:lnTo>
                <a:lnTo>
                  <a:pt x="98227" y="294679"/>
                </a:lnTo>
                <a:lnTo>
                  <a:pt x="116086" y="303609"/>
                </a:lnTo>
                <a:lnTo>
                  <a:pt x="133946" y="303609"/>
                </a:lnTo>
                <a:lnTo>
                  <a:pt x="160735" y="294679"/>
                </a:lnTo>
                <a:lnTo>
                  <a:pt x="178594" y="294679"/>
                </a:lnTo>
                <a:lnTo>
                  <a:pt x="196454" y="276819"/>
                </a:lnTo>
                <a:lnTo>
                  <a:pt x="205383" y="267890"/>
                </a:lnTo>
                <a:lnTo>
                  <a:pt x="223243" y="258960"/>
                </a:lnTo>
                <a:lnTo>
                  <a:pt x="232172" y="241101"/>
                </a:lnTo>
                <a:lnTo>
                  <a:pt x="241102" y="223241"/>
                </a:lnTo>
                <a:lnTo>
                  <a:pt x="250032" y="205382"/>
                </a:lnTo>
                <a:lnTo>
                  <a:pt x="258961" y="187523"/>
                </a:lnTo>
                <a:lnTo>
                  <a:pt x="258961" y="178593"/>
                </a:lnTo>
                <a:lnTo>
                  <a:pt x="258961" y="160734"/>
                </a:lnTo>
                <a:lnTo>
                  <a:pt x="250032" y="142875"/>
                </a:lnTo>
                <a:lnTo>
                  <a:pt x="241102" y="133945"/>
                </a:lnTo>
                <a:lnTo>
                  <a:pt x="232172" y="116086"/>
                </a:lnTo>
                <a:lnTo>
                  <a:pt x="223243" y="107156"/>
                </a:lnTo>
                <a:lnTo>
                  <a:pt x="214313" y="89297"/>
                </a:lnTo>
                <a:lnTo>
                  <a:pt x="196454" y="80367"/>
                </a:lnTo>
                <a:lnTo>
                  <a:pt x="187524" y="62508"/>
                </a:lnTo>
                <a:lnTo>
                  <a:pt x="169664" y="44648"/>
                </a:lnTo>
                <a:lnTo>
                  <a:pt x="160735" y="35719"/>
                </a:lnTo>
                <a:lnTo>
                  <a:pt x="142875" y="17859"/>
                </a:lnTo>
                <a:lnTo>
                  <a:pt x="13394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1836" y="928687"/>
            <a:ext cx="151806" cy="375048"/>
          </a:xfrm>
          <a:custGeom>
            <a:avLst/>
            <a:gdLst/>
            <a:ahLst/>
            <a:cxnLst/>
            <a:rect l="0" t="0" r="0" b="0"/>
            <a:pathLst>
              <a:path w="151806" h="37504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96454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10"/>
                </a:lnTo>
                <a:lnTo>
                  <a:pt x="0" y="312540"/>
                </a:lnTo>
                <a:lnTo>
                  <a:pt x="0" y="330399"/>
                </a:lnTo>
                <a:lnTo>
                  <a:pt x="0" y="339329"/>
                </a:lnTo>
                <a:lnTo>
                  <a:pt x="8930" y="348258"/>
                </a:lnTo>
                <a:lnTo>
                  <a:pt x="8930" y="357188"/>
                </a:lnTo>
                <a:lnTo>
                  <a:pt x="17859" y="366118"/>
                </a:lnTo>
                <a:lnTo>
                  <a:pt x="17859" y="366118"/>
                </a:lnTo>
                <a:lnTo>
                  <a:pt x="26789" y="375047"/>
                </a:lnTo>
                <a:lnTo>
                  <a:pt x="35719" y="375047"/>
                </a:lnTo>
                <a:lnTo>
                  <a:pt x="44648" y="375047"/>
                </a:lnTo>
                <a:lnTo>
                  <a:pt x="53578" y="366118"/>
                </a:lnTo>
                <a:lnTo>
                  <a:pt x="71438" y="357188"/>
                </a:lnTo>
                <a:lnTo>
                  <a:pt x="80367" y="348258"/>
                </a:lnTo>
                <a:lnTo>
                  <a:pt x="98227" y="339329"/>
                </a:lnTo>
                <a:lnTo>
                  <a:pt x="107156" y="330399"/>
                </a:lnTo>
                <a:lnTo>
                  <a:pt x="116086" y="321469"/>
                </a:lnTo>
                <a:lnTo>
                  <a:pt x="125016" y="312540"/>
                </a:lnTo>
                <a:lnTo>
                  <a:pt x="133945" y="303610"/>
                </a:lnTo>
                <a:lnTo>
                  <a:pt x="151805" y="285750"/>
                </a:lnTo>
                <a:lnTo>
                  <a:pt x="151805" y="276821"/>
                </a:lnTo>
                <a:lnTo>
                  <a:pt x="151805" y="267891"/>
                </a:lnTo>
                <a:lnTo>
                  <a:pt x="151805" y="250032"/>
                </a:lnTo>
                <a:lnTo>
                  <a:pt x="151805" y="241102"/>
                </a:lnTo>
                <a:lnTo>
                  <a:pt x="151805" y="232172"/>
                </a:lnTo>
                <a:lnTo>
                  <a:pt x="151805" y="232172"/>
                </a:lnTo>
                <a:lnTo>
                  <a:pt x="142875" y="223243"/>
                </a:lnTo>
                <a:lnTo>
                  <a:pt x="142875" y="214313"/>
                </a:lnTo>
                <a:lnTo>
                  <a:pt x="125016" y="214313"/>
                </a:lnTo>
                <a:lnTo>
                  <a:pt x="116086" y="214313"/>
                </a:lnTo>
                <a:lnTo>
                  <a:pt x="107156" y="214313"/>
                </a:lnTo>
                <a:lnTo>
                  <a:pt x="98227" y="214313"/>
                </a:lnTo>
                <a:lnTo>
                  <a:pt x="80367" y="214313"/>
                </a:lnTo>
                <a:lnTo>
                  <a:pt x="62508" y="223243"/>
                </a:lnTo>
                <a:lnTo>
                  <a:pt x="53578" y="223243"/>
                </a:lnTo>
                <a:lnTo>
                  <a:pt x="35719" y="232172"/>
                </a:lnTo>
                <a:lnTo>
                  <a:pt x="26789" y="232172"/>
                </a:lnTo>
                <a:lnTo>
                  <a:pt x="17859" y="241102"/>
                </a:lnTo>
                <a:lnTo>
                  <a:pt x="17859" y="241102"/>
                </a:lnTo>
                <a:lnTo>
                  <a:pt x="17859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98289" y="937617"/>
            <a:ext cx="125017" cy="366118"/>
          </a:xfrm>
          <a:custGeom>
            <a:avLst/>
            <a:gdLst/>
            <a:ahLst/>
            <a:cxnLst/>
            <a:rect l="0" t="0" r="0" b="0"/>
            <a:pathLst>
              <a:path w="125017" h="366118">
                <a:moveTo>
                  <a:pt x="35719" y="0"/>
                </a:moveTo>
                <a:lnTo>
                  <a:pt x="3571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0" y="285750"/>
                </a:lnTo>
                <a:lnTo>
                  <a:pt x="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0" y="330399"/>
                </a:lnTo>
                <a:lnTo>
                  <a:pt x="8930" y="339328"/>
                </a:lnTo>
                <a:lnTo>
                  <a:pt x="8930" y="348258"/>
                </a:lnTo>
                <a:lnTo>
                  <a:pt x="17860" y="357188"/>
                </a:lnTo>
                <a:lnTo>
                  <a:pt x="17860" y="366117"/>
                </a:lnTo>
                <a:lnTo>
                  <a:pt x="26789" y="366117"/>
                </a:lnTo>
                <a:lnTo>
                  <a:pt x="35719" y="366117"/>
                </a:lnTo>
                <a:lnTo>
                  <a:pt x="44649" y="366117"/>
                </a:lnTo>
                <a:lnTo>
                  <a:pt x="53578" y="366117"/>
                </a:lnTo>
                <a:lnTo>
                  <a:pt x="62508" y="357188"/>
                </a:lnTo>
                <a:lnTo>
                  <a:pt x="71438" y="348258"/>
                </a:lnTo>
                <a:lnTo>
                  <a:pt x="89297" y="348258"/>
                </a:lnTo>
                <a:lnTo>
                  <a:pt x="98227" y="330399"/>
                </a:lnTo>
                <a:lnTo>
                  <a:pt x="98227" y="321469"/>
                </a:lnTo>
                <a:lnTo>
                  <a:pt x="107156" y="312539"/>
                </a:lnTo>
                <a:lnTo>
                  <a:pt x="116086" y="303610"/>
                </a:lnTo>
                <a:lnTo>
                  <a:pt x="116086" y="294680"/>
                </a:lnTo>
                <a:lnTo>
                  <a:pt x="125016" y="276820"/>
                </a:lnTo>
                <a:lnTo>
                  <a:pt x="125016" y="267891"/>
                </a:lnTo>
                <a:lnTo>
                  <a:pt x="125016" y="258961"/>
                </a:lnTo>
                <a:lnTo>
                  <a:pt x="125016" y="250031"/>
                </a:lnTo>
                <a:lnTo>
                  <a:pt x="116086" y="250031"/>
                </a:lnTo>
                <a:lnTo>
                  <a:pt x="116086" y="241102"/>
                </a:lnTo>
                <a:lnTo>
                  <a:pt x="107156" y="241102"/>
                </a:lnTo>
                <a:lnTo>
                  <a:pt x="98227" y="232172"/>
                </a:lnTo>
                <a:lnTo>
                  <a:pt x="89297" y="232172"/>
                </a:lnTo>
                <a:lnTo>
                  <a:pt x="80367" y="232172"/>
                </a:lnTo>
                <a:lnTo>
                  <a:pt x="71438" y="232172"/>
                </a:lnTo>
                <a:lnTo>
                  <a:pt x="62508" y="232172"/>
                </a:lnTo>
                <a:lnTo>
                  <a:pt x="62508" y="232172"/>
                </a:lnTo>
                <a:lnTo>
                  <a:pt x="53578" y="232172"/>
                </a:lnTo>
                <a:lnTo>
                  <a:pt x="44649" y="232172"/>
                </a:lnTo>
                <a:lnTo>
                  <a:pt x="35719" y="241102"/>
                </a:lnTo>
                <a:lnTo>
                  <a:pt x="26789" y="241102"/>
                </a:lnTo>
                <a:lnTo>
                  <a:pt x="26789" y="241102"/>
                </a:lnTo>
                <a:lnTo>
                  <a:pt x="26789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66180" y="1116211"/>
            <a:ext cx="62509" cy="187524"/>
          </a:xfrm>
          <a:custGeom>
            <a:avLst/>
            <a:gdLst/>
            <a:ahLst/>
            <a:cxnLst/>
            <a:rect l="0" t="0" r="0" b="0"/>
            <a:pathLst>
              <a:path w="62509" h="187524">
                <a:moveTo>
                  <a:pt x="17859" y="0"/>
                </a:moveTo>
                <a:lnTo>
                  <a:pt x="17859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17859" y="116086"/>
                </a:lnTo>
                <a:lnTo>
                  <a:pt x="17859" y="125016"/>
                </a:lnTo>
                <a:lnTo>
                  <a:pt x="26789" y="133945"/>
                </a:lnTo>
                <a:lnTo>
                  <a:pt x="26789" y="151805"/>
                </a:lnTo>
                <a:lnTo>
                  <a:pt x="35719" y="16073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87523"/>
                </a:lnTo>
                <a:lnTo>
                  <a:pt x="44648" y="187523"/>
                </a:lnTo>
                <a:lnTo>
                  <a:pt x="44648" y="187523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87523"/>
                </a:lnTo>
                <a:lnTo>
                  <a:pt x="62508" y="187523"/>
                </a:lnTo>
                <a:lnTo>
                  <a:pt x="62508" y="187523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44648" y="169664"/>
                </a:lnTo>
                <a:lnTo>
                  <a:pt x="44648" y="169664"/>
                </a:lnTo>
                <a:lnTo>
                  <a:pt x="44648" y="169664"/>
                </a:lnTo>
                <a:lnTo>
                  <a:pt x="4464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03672" y="1143000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133945" y="0"/>
                </a:moveTo>
                <a:lnTo>
                  <a:pt x="125016" y="8930"/>
                </a:lnTo>
                <a:lnTo>
                  <a:pt x="116086" y="17859"/>
                </a:lnTo>
                <a:lnTo>
                  <a:pt x="116086" y="17859"/>
                </a:lnTo>
                <a:lnTo>
                  <a:pt x="98227" y="35719"/>
                </a:lnTo>
                <a:lnTo>
                  <a:pt x="89297" y="44648"/>
                </a:lnTo>
                <a:lnTo>
                  <a:pt x="80367" y="53578"/>
                </a:lnTo>
                <a:lnTo>
                  <a:pt x="62508" y="71437"/>
                </a:lnTo>
                <a:lnTo>
                  <a:pt x="44648" y="80367"/>
                </a:lnTo>
                <a:lnTo>
                  <a:pt x="35719" y="98227"/>
                </a:lnTo>
                <a:lnTo>
                  <a:pt x="26789" y="116086"/>
                </a:lnTo>
                <a:lnTo>
                  <a:pt x="17859" y="125016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035844" y="982266"/>
            <a:ext cx="125016" cy="357188"/>
          </a:xfrm>
          <a:custGeom>
            <a:avLst/>
            <a:gdLst/>
            <a:ahLst/>
            <a:cxnLst/>
            <a:rect l="0" t="0" r="0" b="0"/>
            <a:pathLst>
              <a:path w="125016" h="357188">
                <a:moveTo>
                  <a:pt x="44648" y="0"/>
                </a:moveTo>
                <a:lnTo>
                  <a:pt x="44648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62507"/>
                </a:lnTo>
                <a:lnTo>
                  <a:pt x="26789" y="80367"/>
                </a:lnTo>
                <a:lnTo>
                  <a:pt x="26789" y="98226"/>
                </a:lnTo>
                <a:lnTo>
                  <a:pt x="26789" y="116085"/>
                </a:lnTo>
                <a:lnTo>
                  <a:pt x="17859" y="133945"/>
                </a:lnTo>
                <a:lnTo>
                  <a:pt x="17859" y="151804"/>
                </a:lnTo>
                <a:lnTo>
                  <a:pt x="17859" y="16966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1"/>
                </a:lnTo>
                <a:lnTo>
                  <a:pt x="8930" y="250031"/>
                </a:lnTo>
                <a:lnTo>
                  <a:pt x="8930" y="267890"/>
                </a:lnTo>
                <a:lnTo>
                  <a:pt x="0" y="285750"/>
                </a:lnTo>
                <a:lnTo>
                  <a:pt x="8930" y="303609"/>
                </a:lnTo>
                <a:lnTo>
                  <a:pt x="8930" y="312539"/>
                </a:lnTo>
                <a:lnTo>
                  <a:pt x="8930" y="330398"/>
                </a:lnTo>
                <a:lnTo>
                  <a:pt x="8930" y="339328"/>
                </a:lnTo>
                <a:lnTo>
                  <a:pt x="17859" y="348257"/>
                </a:lnTo>
                <a:lnTo>
                  <a:pt x="17859" y="348257"/>
                </a:lnTo>
                <a:lnTo>
                  <a:pt x="26789" y="357187"/>
                </a:lnTo>
                <a:lnTo>
                  <a:pt x="35719" y="348257"/>
                </a:lnTo>
                <a:lnTo>
                  <a:pt x="44648" y="348257"/>
                </a:lnTo>
                <a:lnTo>
                  <a:pt x="62508" y="339328"/>
                </a:lnTo>
                <a:lnTo>
                  <a:pt x="71437" y="330398"/>
                </a:lnTo>
                <a:lnTo>
                  <a:pt x="89297" y="321468"/>
                </a:lnTo>
                <a:lnTo>
                  <a:pt x="98226" y="312539"/>
                </a:lnTo>
                <a:lnTo>
                  <a:pt x="107156" y="303609"/>
                </a:lnTo>
                <a:lnTo>
                  <a:pt x="116086" y="285750"/>
                </a:lnTo>
                <a:lnTo>
                  <a:pt x="125015" y="276820"/>
                </a:lnTo>
                <a:lnTo>
                  <a:pt x="125015" y="258961"/>
                </a:lnTo>
                <a:lnTo>
                  <a:pt x="125015" y="250031"/>
                </a:lnTo>
                <a:lnTo>
                  <a:pt x="125015" y="241101"/>
                </a:lnTo>
                <a:lnTo>
                  <a:pt x="125015" y="223242"/>
                </a:lnTo>
                <a:lnTo>
                  <a:pt x="125015" y="223242"/>
                </a:lnTo>
                <a:lnTo>
                  <a:pt x="125015" y="214312"/>
                </a:lnTo>
                <a:lnTo>
                  <a:pt x="116086" y="205382"/>
                </a:lnTo>
                <a:lnTo>
                  <a:pt x="107156" y="205382"/>
                </a:lnTo>
                <a:lnTo>
                  <a:pt x="89297" y="205382"/>
                </a:lnTo>
                <a:lnTo>
                  <a:pt x="80367" y="205382"/>
                </a:lnTo>
                <a:lnTo>
                  <a:pt x="71437" y="205382"/>
                </a:lnTo>
                <a:lnTo>
                  <a:pt x="53578" y="205382"/>
                </a:lnTo>
                <a:lnTo>
                  <a:pt x="44648" y="214312"/>
                </a:lnTo>
                <a:lnTo>
                  <a:pt x="26789" y="214312"/>
                </a:lnTo>
                <a:lnTo>
                  <a:pt x="17859" y="22324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214438" y="1000125"/>
            <a:ext cx="151805" cy="366118"/>
          </a:xfrm>
          <a:custGeom>
            <a:avLst/>
            <a:gdLst/>
            <a:ahLst/>
            <a:cxnLst/>
            <a:rect l="0" t="0" r="0" b="0"/>
            <a:pathLst>
              <a:path w="151805" h="36611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53578"/>
                </a:lnTo>
                <a:lnTo>
                  <a:pt x="8929" y="71437"/>
                </a:lnTo>
                <a:lnTo>
                  <a:pt x="8929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0" y="241102"/>
                </a:lnTo>
                <a:lnTo>
                  <a:pt x="0" y="258961"/>
                </a:lnTo>
                <a:lnTo>
                  <a:pt x="0" y="276820"/>
                </a:lnTo>
                <a:lnTo>
                  <a:pt x="0" y="294680"/>
                </a:lnTo>
                <a:lnTo>
                  <a:pt x="0" y="312539"/>
                </a:lnTo>
                <a:lnTo>
                  <a:pt x="8929" y="321469"/>
                </a:lnTo>
                <a:lnTo>
                  <a:pt x="8929" y="339328"/>
                </a:lnTo>
                <a:lnTo>
                  <a:pt x="17859" y="348258"/>
                </a:lnTo>
                <a:lnTo>
                  <a:pt x="17859" y="357188"/>
                </a:lnTo>
                <a:lnTo>
                  <a:pt x="26789" y="366117"/>
                </a:lnTo>
                <a:lnTo>
                  <a:pt x="26789" y="366117"/>
                </a:lnTo>
                <a:lnTo>
                  <a:pt x="35718" y="366117"/>
                </a:lnTo>
                <a:lnTo>
                  <a:pt x="44648" y="366117"/>
                </a:lnTo>
                <a:lnTo>
                  <a:pt x="53578" y="357188"/>
                </a:lnTo>
                <a:lnTo>
                  <a:pt x="71437" y="357188"/>
                </a:lnTo>
                <a:lnTo>
                  <a:pt x="89296" y="348258"/>
                </a:lnTo>
                <a:lnTo>
                  <a:pt x="98226" y="339328"/>
                </a:lnTo>
                <a:lnTo>
                  <a:pt x="107156" y="321469"/>
                </a:lnTo>
                <a:lnTo>
                  <a:pt x="125015" y="312539"/>
                </a:lnTo>
                <a:lnTo>
                  <a:pt x="133945" y="303609"/>
                </a:lnTo>
                <a:lnTo>
                  <a:pt x="142875" y="285750"/>
                </a:lnTo>
                <a:lnTo>
                  <a:pt x="142875" y="267891"/>
                </a:lnTo>
                <a:lnTo>
                  <a:pt x="142875" y="258961"/>
                </a:lnTo>
                <a:lnTo>
                  <a:pt x="142875" y="241102"/>
                </a:lnTo>
                <a:lnTo>
                  <a:pt x="142875" y="232172"/>
                </a:lnTo>
                <a:lnTo>
                  <a:pt x="151804" y="223242"/>
                </a:lnTo>
                <a:lnTo>
                  <a:pt x="142875" y="214312"/>
                </a:lnTo>
                <a:lnTo>
                  <a:pt x="142875" y="205383"/>
                </a:lnTo>
                <a:lnTo>
                  <a:pt x="133945" y="205383"/>
                </a:lnTo>
                <a:lnTo>
                  <a:pt x="125015" y="196453"/>
                </a:lnTo>
                <a:lnTo>
                  <a:pt x="116085" y="196453"/>
                </a:lnTo>
                <a:lnTo>
                  <a:pt x="107156" y="196453"/>
                </a:lnTo>
                <a:lnTo>
                  <a:pt x="89296" y="205383"/>
                </a:lnTo>
                <a:lnTo>
                  <a:pt x="71437" y="205383"/>
                </a:lnTo>
                <a:lnTo>
                  <a:pt x="62507" y="214312"/>
                </a:lnTo>
                <a:lnTo>
                  <a:pt x="44648" y="223242"/>
                </a:lnTo>
                <a:lnTo>
                  <a:pt x="35718" y="223242"/>
                </a:lnTo>
                <a:lnTo>
                  <a:pt x="17859" y="232172"/>
                </a:lnTo>
                <a:lnTo>
                  <a:pt x="8929" y="232172"/>
                </a:lnTo>
                <a:lnTo>
                  <a:pt x="8929" y="241102"/>
                </a:lnTo>
                <a:lnTo>
                  <a:pt x="8929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34633" y="1455539"/>
            <a:ext cx="223243" cy="375048"/>
          </a:xfrm>
          <a:custGeom>
            <a:avLst/>
            <a:gdLst/>
            <a:ahLst/>
            <a:cxnLst/>
            <a:rect l="0" t="0" r="0" b="0"/>
            <a:pathLst>
              <a:path w="223243" h="37504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5180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41101"/>
                </a:lnTo>
                <a:lnTo>
                  <a:pt x="0" y="267890"/>
                </a:lnTo>
                <a:lnTo>
                  <a:pt x="0" y="285750"/>
                </a:lnTo>
                <a:lnTo>
                  <a:pt x="0" y="312539"/>
                </a:lnTo>
                <a:lnTo>
                  <a:pt x="8930" y="330398"/>
                </a:lnTo>
                <a:lnTo>
                  <a:pt x="17859" y="339328"/>
                </a:lnTo>
                <a:lnTo>
                  <a:pt x="26789" y="357187"/>
                </a:lnTo>
                <a:lnTo>
                  <a:pt x="35719" y="366117"/>
                </a:lnTo>
                <a:lnTo>
                  <a:pt x="44648" y="366117"/>
                </a:lnTo>
                <a:lnTo>
                  <a:pt x="62508" y="375047"/>
                </a:lnTo>
                <a:lnTo>
                  <a:pt x="71437" y="375047"/>
                </a:lnTo>
                <a:lnTo>
                  <a:pt x="89297" y="375047"/>
                </a:lnTo>
                <a:lnTo>
                  <a:pt x="107156" y="366117"/>
                </a:lnTo>
                <a:lnTo>
                  <a:pt x="125015" y="357187"/>
                </a:lnTo>
                <a:lnTo>
                  <a:pt x="142875" y="348258"/>
                </a:lnTo>
                <a:lnTo>
                  <a:pt x="160734" y="339328"/>
                </a:lnTo>
                <a:lnTo>
                  <a:pt x="178594" y="321469"/>
                </a:lnTo>
                <a:lnTo>
                  <a:pt x="196453" y="312539"/>
                </a:lnTo>
                <a:lnTo>
                  <a:pt x="205383" y="294680"/>
                </a:lnTo>
                <a:lnTo>
                  <a:pt x="214312" y="285750"/>
                </a:lnTo>
                <a:lnTo>
                  <a:pt x="223242" y="276820"/>
                </a:lnTo>
                <a:lnTo>
                  <a:pt x="223242" y="267890"/>
                </a:lnTo>
                <a:lnTo>
                  <a:pt x="223242" y="258961"/>
                </a:lnTo>
                <a:lnTo>
                  <a:pt x="214312" y="250031"/>
                </a:lnTo>
                <a:lnTo>
                  <a:pt x="214312" y="241101"/>
                </a:lnTo>
                <a:lnTo>
                  <a:pt x="205383" y="232172"/>
                </a:lnTo>
                <a:lnTo>
                  <a:pt x="196453" y="232172"/>
                </a:lnTo>
                <a:lnTo>
                  <a:pt x="187523" y="223242"/>
                </a:lnTo>
                <a:lnTo>
                  <a:pt x="178594" y="223242"/>
                </a:lnTo>
                <a:lnTo>
                  <a:pt x="160734" y="223242"/>
                </a:lnTo>
                <a:lnTo>
                  <a:pt x="142875" y="223242"/>
                </a:lnTo>
                <a:lnTo>
                  <a:pt x="125015" y="223242"/>
                </a:lnTo>
                <a:lnTo>
                  <a:pt x="107156" y="223242"/>
                </a:lnTo>
                <a:lnTo>
                  <a:pt x="98226" y="223242"/>
                </a:lnTo>
                <a:lnTo>
                  <a:pt x="80367" y="232172"/>
                </a:lnTo>
                <a:lnTo>
                  <a:pt x="80367" y="232172"/>
                </a:lnTo>
                <a:lnTo>
                  <a:pt x="80367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795617" y="1384102"/>
            <a:ext cx="187525" cy="410766"/>
          </a:xfrm>
          <a:custGeom>
            <a:avLst/>
            <a:gdLst/>
            <a:ahLst/>
            <a:cxnLst/>
            <a:rect l="0" t="0" r="0" b="0"/>
            <a:pathLst>
              <a:path w="187525" h="410766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35718"/>
                </a:lnTo>
                <a:lnTo>
                  <a:pt x="35719" y="44648"/>
                </a:lnTo>
                <a:lnTo>
                  <a:pt x="35719" y="53577"/>
                </a:lnTo>
                <a:lnTo>
                  <a:pt x="35719" y="71437"/>
                </a:lnTo>
                <a:lnTo>
                  <a:pt x="26789" y="89296"/>
                </a:lnTo>
                <a:lnTo>
                  <a:pt x="26789" y="107156"/>
                </a:lnTo>
                <a:lnTo>
                  <a:pt x="26789" y="125015"/>
                </a:lnTo>
                <a:lnTo>
                  <a:pt x="26789" y="151804"/>
                </a:lnTo>
                <a:lnTo>
                  <a:pt x="26789" y="169663"/>
                </a:lnTo>
                <a:lnTo>
                  <a:pt x="17860" y="196452"/>
                </a:lnTo>
                <a:lnTo>
                  <a:pt x="17860" y="214312"/>
                </a:lnTo>
                <a:lnTo>
                  <a:pt x="8930" y="232171"/>
                </a:lnTo>
                <a:lnTo>
                  <a:pt x="8930" y="250031"/>
                </a:lnTo>
                <a:lnTo>
                  <a:pt x="8930" y="267890"/>
                </a:lnTo>
                <a:lnTo>
                  <a:pt x="0" y="285749"/>
                </a:lnTo>
                <a:lnTo>
                  <a:pt x="0" y="303609"/>
                </a:lnTo>
                <a:lnTo>
                  <a:pt x="0" y="321468"/>
                </a:lnTo>
                <a:lnTo>
                  <a:pt x="0" y="339327"/>
                </a:lnTo>
                <a:lnTo>
                  <a:pt x="0" y="357187"/>
                </a:lnTo>
                <a:lnTo>
                  <a:pt x="0" y="366117"/>
                </a:lnTo>
                <a:lnTo>
                  <a:pt x="8930" y="375046"/>
                </a:lnTo>
                <a:lnTo>
                  <a:pt x="8930" y="383976"/>
                </a:lnTo>
                <a:lnTo>
                  <a:pt x="17860" y="392906"/>
                </a:lnTo>
                <a:lnTo>
                  <a:pt x="26789" y="401835"/>
                </a:lnTo>
                <a:lnTo>
                  <a:pt x="35719" y="401835"/>
                </a:lnTo>
                <a:lnTo>
                  <a:pt x="44649" y="410765"/>
                </a:lnTo>
                <a:lnTo>
                  <a:pt x="53578" y="410765"/>
                </a:lnTo>
                <a:lnTo>
                  <a:pt x="71438" y="410765"/>
                </a:lnTo>
                <a:lnTo>
                  <a:pt x="80367" y="401835"/>
                </a:lnTo>
                <a:lnTo>
                  <a:pt x="98227" y="392906"/>
                </a:lnTo>
                <a:lnTo>
                  <a:pt x="107156" y="383976"/>
                </a:lnTo>
                <a:lnTo>
                  <a:pt x="116086" y="375046"/>
                </a:lnTo>
                <a:lnTo>
                  <a:pt x="133946" y="366117"/>
                </a:lnTo>
                <a:lnTo>
                  <a:pt x="142875" y="357187"/>
                </a:lnTo>
                <a:lnTo>
                  <a:pt x="160735" y="348257"/>
                </a:lnTo>
                <a:lnTo>
                  <a:pt x="169664" y="339327"/>
                </a:lnTo>
                <a:lnTo>
                  <a:pt x="178594" y="321468"/>
                </a:lnTo>
                <a:lnTo>
                  <a:pt x="187524" y="312538"/>
                </a:lnTo>
                <a:lnTo>
                  <a:pt x="187524" y="303609"/>
                </a:lnTo>
                <a:lnTo>
                  <a:pt x="187524" y="294679"/>
                </a:lnTo>
                <a:lnTo>
                  <a:pt x="187524" y="276820"/>
                </a:lnTo>
                <a:lnTo>
                  <a:pt x="187524" y="276820"/>
                </a:lnTo>
                <a:lnTo>
                  <a:pt x="178594" y="258960"/>
                </a:lnTo>
                <a:lnTo>
                  <a:pt x="178594" y="250031"/>
                </a:lnTo>
                <a:lnTo>
                  <a:pt x="169664" y="250031"/>
                </a:lnTo>
                <a:lnTo>
                  <a:pt x="151805" y="241101"/>
                </a:lnTo>
                <a:lnTo>
                  <a:pt x="142875" y="241101"/>
                </a:lnTo>
                <a:lnTo>
                  <a:pt x="125016" y="241101"/>
                </a:lnTo>
                <a:lnTo>
                  <a:pt x="107156" y="241101"/>
                </a:lnTo>
                <a:lnTo>
                  <a:pt x="80367" y="241101"/>
                </a:lnTo>
                <a:lnTo>
                  <a:pt x="62508" y="241101"/>
                </a:lnTo>
                <a:lnTo>
                  <a:pt x="35719" y="241101"/>
                </a:lnTo>
                <a:lnTo>
                  <a:pt x="17860" y="241101"/>
                </a:lnTo>
                <a:lnTo>
                  <a:pt x="8930" y="241101"/>
                </a:lnTo>
                <a:lnTo>
                  <a:pt x="8930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134445" y="2750344"/>
            <a:ext cx="187525" cy="464344"/>
          </a:xfrm>
          <a:custGeom>
            <a:avLst/>
            <a:gdLst/>
            <a:ahLst/>
            <a:cxnLst/>
            <a:rect l="0" t="0" r="0" b="0"/>
            <a:pathLst>
              <a:path w="187525" h="464344">
                <a:moveTo>
                  <a:pt x="53578" y="8929"/>
                </a:moveTo>
                <a:lnTo>
                  <a:pt x="53578" y="8929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44648"/>
                </a:lnTo>
                <a:lnTo>
                  <a:pt x="35719" y="53577"/>
                </a:lnTo>
                <a:lnTo>
                  <a:pt x="35719" y="71437"/>
                </a:lnTo>
                <a:lnTo>
                  <a:pt x="26789" y="98226"/>
                </a:lnTo>
                <a:lnTo>
                  <a:pt x="26789" y="116085"/>
                </a:lnTo>
                <a:lnTo>
                  <a:pt x="17860" y="142874"/>
                </a:lnTo>
                <a:lnTo>
                  <a:pt x="17860" y="160734"/>
                </a:lnTo>
                <a:lnTo>
                  <a:pt x="8930" y="178593"/>
                </a:lnTo>
                <a:lnTo>
                  <a:pt x="8930" y="205382"/>
                </a:lnTo>
                <a:lnTo>
                  <a:pt x="0" y="232171"/>
                </a:lnTo>
                <a:lnTo>
                  <a:pt x="0" y="250031"/>
                </a:lnTo>
                <a:lnTo>
                  <a:pt x="0" y="276820"/>
                </a:lnTo>
                <a:lnTo>
                  <a:pt x="0" y="303609"/>
                </a:lnTo>
                <a:lnTo>
                  <a:pt x="8930" y="321468"/>
                </a:lnTo>
                <a:lnTo>
                  <a:pt x="8930" y="339327"/>
                </a:lnTo>
                <a:lnTo>
                  <a:pt x="8930" y="366117"/>
                </a:lnTo>
                <a:lnTo>
                  <a:pt x="17860" y="383976"/>
                </a:lnTo>
                <a:lnTo>
                  <a:pt x="26789" y="401835"/>
                </a:lnTo>
                <a:lnTo>
                  <a:pt x="26789" y="419695"/>
                </a:lnTo>
                <a:lnTo>
                  <a:pt x="35719" y="437554"/>
                </a:lnTo>
                <a:lnTo>
                  <a:pt x="44649" y="446484"/>
                </a:lnTo>
                <a:lnTo>
                  <a:pt x="53578" y="455413"/>
                </a:lnTo>
                <a:lnTo>
                  <a:pt x="62508" y="464343"/>
                </a:lnTo>
                <a:lnTo>
                  <a:pt x="71438" y="464343"/>
                </a:lnTo>
                <a:lnTo>
                  <a:pt x="80368" y="464343"/>
                </a:lnTo>
                <a:lnTo>
                  <a:pt x="98227" y="464343"/>
                </a:lnTo>
                <a:lnTo>
                  <a:pt x="107157" y="464343"/>
                </a:lnTo>
                <a:lnTo>
                  <a:pt x="125016" y="455413"/>
                </a:lnTo>
                <a:lnTo>
                  <a:pt x="133946" y="446484"/>
                </a:lnTo>
                <a:lnTo>
                  <a:pt x="142875" y="437554"/>
                </a:lnTo>
                <a:lnTo>
                  <a:pt x="151805" y="419695"/>
                </a:lnTo>
                <a:lnTo>
                  <a:pt x="160735" y="410765"/>
                </a:lnTo>
                <a:lnTo>
                  <a:pt x="169664" y="392906"/>
                </a:lnTo>
                <a:lnTo>
                  <a:pt x="178594" y="383976"/>
                </a:lnTo>
                <a:lnTo>
                  <a:pt x="178594" y="366117"/>
                </a:lnTo>
                <a:lnTo>
                  <a:pt x="187524" y="348257"/>
                </a:lnTo>
                <a:lnTo>
                  <a:pt x="178594" y="330398"/>
                </a:lnTo>
                <a:lnTo>
                  <a:pt x="178594" y="312538"/>
                </a:lnTo>
                <a:lnTo>
                  <a:pt x="169664" y="303609"/>
                </a:lnTo>
                <a:lnTo>
                  <a:pt x="160735" y="285749"/>
                </a:lnTo>
                <a:lnTo>
                  <a:pt x="151805" y="276820"/>
                </a:lnTo>
                <a:lnTo>
                  <a:pt x="133946" y="267890"/>
                </a:lnTo>
                <a:lnTo>
                  <a:pt x="116086" y="267890"/>
                </a:lnTo>
                <a:lnTo>
                  <a:pt x="107157" y="258960"/>
                </a:lnTo>
                <a:lnTo>
                  <a:pt x="89297" y="258960"/>
                </a:lnTo>
                <a:lnTo>
                  <a:pt x="71438" y="258960"/>
                </a:lnTo>
                <a:lnTo>
                  <a:pt x="53578" y="258960"/>
                </a:lnTo>
                <a:lnTo>
                  <a:pt x="44649" y="258960"/>
                </a:lnTo>
                <a:lnTo>
                  <a:pt x="35719" y="258960"/>
                </a:lnTo>
                <a:lnTo>
                  <a:pt x="35719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277320" y="4500562"/>
            <a:ext cx="178595" cy="535783"/>
          </a:xfrm>
          <a:custGeom>
            <a:avLst/>
            <a:gdLst/>
            <a:ahLst/>
            <a:cxnLst/>
            <a:rect l="0" t="0" r="0" b="0"/>
            <a:pathLst>
              <a:path w="178595" h="53578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9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0" y="339328"/>
                </a:lnTo>
                <a:lnTo>
                  <a:pt x="0" y="366117"/>
                </a:lnTo>
                <a:lnTo>
                  <a:pt x="8930" y="383977"/>
                </a:lnTo>
                <a:lnTo>
                  <a:pt x="8930" y="410766"/>
                </a:lnTo>
                <a:lnTo>
                  <a:pt x="17860" y="437555"/>
                </a:lnTo>
                <a:lnTo>
                  <a:pt x="17860" y="455415"/>
                </a:lnTo>
                <a:lnTo>
                  <a:pt x="26789" y="473274"/>
                </a:lnTo>
                <a:lnTo>
                  <a:pt x="35719" y="491133"/>
                </a:lnTo>
                <a:lnTo>
                  <a:pt x="44649" y="500063"/>
                </a:lnTo>
                <a:lnTo>
                  <a:pt x="53578" y="508993"/>
                </a:lnTo>
                <a:lnTo>
                  <a:pt x="62508" y="526852"/>
                </a:lnTo>
                <a:lnTo>
                  <a:pt x="80368" y="526852"/>
                </a:lnTo>
                <a:lnTo>
                  <a:pt x="89297" y="535782"/>
                </a:lnTo>
                <a:lnTo>
                  <a:pt x="107157" y="535782"/>
                </a:lnTo>
                <a:lnTo>
                  <a:pt x="116086" y="535782"/>
                </a:lnTo>
                <a:lnTo>
                  <a:pt x="133946" y="535782"/>
                </a:lnTo>
                <a:lnTo>
                  <a:pt x="142875" y="526852"/>
                </a:lnTo>
                <a:lnTo>
                  <a:pt x="151805" y="517922"/>
                </a:lnTo>
                <a:lnTo>
                  <a:pt x="160735" y="508993"/>
                </a:lnTo>
                <a:lnTo>
                  <a:pt x="169664" y="500063"/>
                </a:lnTo>
                <a:lnTo>
                  <a:pt x="169664" y="482204"/>
                </a:lnTo>
                <a:lnTo>
                  <a:pt x="169664" y="473274"/>
                </a:lnTo>
                <a:lnTo>
                  <a:pt x="178594" y="455415"/>
                </a:lnTo>
                <a:lnTo>
                  <a:pt x="178594" y="437555"/>
                </a:lnTo>
                <a:lnTo>
                  <a:pt x="178594" y="428626"/>
                </a:lnTo>
                <a:lnTo>
                  <a:pt x="178594" y="401836"/>
                </a:lnTo>
                <a:lnTo>
                  <a:pt x="169664" y="392907"/>
                </a:lnTo>
                <a:lnTo>
                  <a:pt x="169664" y="375047"/>
                </a:lnTo>
                <a:lnTo>
                  <a:pt x="160735" y="357188"/>
                </a:lnTo>
                <a:lnTo>
                  <a:pt x="160735" y="348258"/>
                </a:lnTo>
                <a:lnTo>
                  <a:pt x="151805" y="330399"/>
                </a:lnTo>
                <a:lnTo>
                  <a:pt x="142875" y="321469"/>
                </a:lnTo>
                <a:lnTo>
                  <a:pt x="133946" y="312539"/>
                </a:lnTo>
                <a:lnTo>
                  <a:pt x="125016" y="294680"/>
                </a:lnTo>
                <a:lnTo>
                  <a:pt x="107157" y="294680"/>
                </a:lnTo>
                <a:lnTo>
                  <a:pt x="98227" y="285750"/>
                </a:lnTo>
                <a:lnTo>
                  <a:pt x="80368" y="276820"/>
                </a:lnTo>
                <a:lnTo>
                  <a:pt x="62508" y="276820"/>
                </a:lnTo>
                <a:lnTo>
                  <a:pt x="44649" y="276820"/>
                </a:lnTo>
                <a:lnTo>
                  <a:pt x="35719" y="276820"/>
                </a:lnTo>
                <a:lnTo>
                  <a:pt x="17860" y="276820"/>
                </a:lnTo>
                <a:lnTo>
                  <a:pt x="893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411391" y="2634258"/>
            <a:ext cx="169665" cy="500063"/>
          </a:xfrm>
          <a:custGeom>
            <a:avLst/>
            <a:gdLst/>
            <a:ahLst/>
            <a:cxnLst/>
            <a:rect l="0" t="0" r="0" b="0"/>
            <a:pathLst>
              <a:path w="169665" h="50006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35718" y="17859"/>
                </a:lnTo>
                <a:lnTo>
                  <a:pt x="35718" y="26789"/>
                </a:lnTo>
                <a:lnTo>
                  <a:pt x="35718" y="44648"/>
                </a:lnTo>
                <a:lnTo>
                  <a:pt x="35718" y="62508"/>
                </a:lnTo>
                <a:lnTo>
                  <a:pt x="44648" y="80367"/>
                </a:lnTo>
                <a:lnTo>
                  <a:pt x="35718" y="98226"/>
                </a:lnTo>
                <a:lnTo>
                  <a:pt x="35718" y="125015"/>
                </a:lnTo>
                <a:lnTo>
                  <a:pt x="35718" y="151805"/>
                </a:lnTo>
                <a:lnTo>
                  <a:pt x="26789" y="187523"/>
                </a:lnTo>
                <a:lnTo>
                  <a:pt x="17859" y="214312"/>
                </a:lnTo>
                <a:lnTo>
                  <a:pt x="17859" y="241101"/>
                </a:lnTo>
                <a:lnTo>
                  <a:pt x="8929" y="276820"/>
                </a:lnTo>
                <a:lnTo>
                  <a:pt x="8929" y="303609"/>
                </a:lnTo>
                <a:lnTo>
                  <a:pt x="0" y="339328"/>
                </a:lnTo>
                <a:lnTo>
                  <a:pt x="0" y="366117"/>
                </a:lnTo>
                <a:lnTo>
                  <a:pt x="0" y="392906"/>
                </a:lnTo>
                <a:lnTo>
                  <a:pt x="0" y="419695"/>
                </a:lnTo>
                <a:lnTo>
                  <a:pt x="0" y="446484"/>
                </a:lnTo>
                <a:lnTo>
                  <a:pt x="8929" y="464343"/>
                </a:lnTo>
                <a:lnTo>
                  <a:pt x="17859" y="482203"/>
                </a:lnTo>
                <a:lnTo>
                  <a:pt x="26789" y="491132"/>
                </a:lnTo>
                <a:lnTo>
                  <a:pt x="35718" y="500062"/>
                </a:lnTo>
                <a:lnTo>
                  <a:pt x="44648" y="500062"/>
                </a:lnTo>
                <a:lnTo>
                  <a:pt x="62507" y="500062"/>
                </a:lnTo>
                <a:lnTo>
                  <a:pt x="80367" y="500062"/>
                </a:lnTo>
                <a:lnTo>
                  <a:pt x="98226" y="500062"/>
                </a:lnTo>
                <a:lnTo>
                  <a:pt x="116086" y="491132"/>
                </a:lnTo>
                <a:lnTo>
                  <a:pt x="133945" y="473273"/>
                </a:lnTo>
                <a:lnTo>
                  <a:pt x="142875" y="464343"/>
                </a:lnTo>
                <a:lnTo>
                  <a:pt x="160734" y="455413"/>
                </a:lnTo>
                <a:lnTo>
                  <a:pt x="169664" y="437554"/>
                </a:lnTo>
                <a:lnTo>
                  <a:pt x="169664" y="419695"/>
                </a:lnTo>
                <a:lnTo>
                  <a:pt x="169664" y="401835"/>
                </a:lnTo>
                <a:lnTo>
                  <a:pt x="169664" y="392906"/>
                </a:lnTo>
                <a:lnTo>
                  <a:pt x="160734" y="375046"/>
                </a:lnTo>
                <a:lnTo>
                  <a:pt x="151804" y="366117"/>
                </a:lnTo>
                <a:lnTo>
                  <a:pt x="133945" y="357187"/>
                </a:lnTo>
                <a:lnTo>
                  <a:pt x="125015" y="348257"/>
                </a:lnTo>
                <a:lnTo>
                  <a:pt x="107156" y="348257"/>
                </a:lnTo>
                <a:lnTo>
                  <a:pt x="89297" y="339328"/>
                </a:lnTo>
                <a:lnTo>
                  <a:pt x="71437" y="339328"/>
                </a:lnTo>
                <a:lnTo>
                  <a:pt x="53578" y="339328"/>
                </a:lnTo>
                <a:lnTo>
                  <a:pt x="44648" y="348257"/>
                </a:lnTo>
                <a:lnTo>
                  <a:pt x="35718" y="348257"/>
                </a:lnTo>
                <a:lnTo>
                  <a:pt x="26789" y="348257"/>
                </a:lnTo>
                <a:lnTo>
                  <a:pt x="26789" y="348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652492" y="2687836"/>
            <a:ext cx="232173" cy="455415"/>
          </a:xfrm>
          <a:custGeom>
            <a:avLst/>
            <a:gdLst/>
            <a:ahLst/>
            <a:cxnLst/>
            <a:rect l="0" t="0" r="0" b="0"/>
            <a:pathLst>
              <a:path w="232173" h="455415">
                <a:moveTo>
                  <a:pt x="62508" y="893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26789"/>
                </a:lnTo>
                <a:lnTo>
                  <a:pt x="53578" y="35719"/>
                </a:lnTo>
                <a:lnTo>
                  <a:pt x="53578" y="53578"/>
                </a:lnTo>
                <a:lnTo>
                  <a:pt x="44649" y="80367"/>
                </a:lnTo>
                <a:lnTo>
                  <a:pt x="35719" y="98227"/>
                </a:lnTo>
                <a:lnTo>
                  <a:pt x="26789" y="125015"/>
                </a:lnTo>
                <a:lnTo>
                  <a:pt x="17860" y="160734"/>
                </a:lnTo>
                <a:lnTo>
                  <a:pt x="17860" y="187523"/>
                </a:lnTo>
                <a:lnTo>
                  <a:pt x="8930" y="214312"/>
                </a:lnTo>
                <a:lnTo>
                  <a:pt x="8930" y="241101"/>
                </a:lnTo>
                <a:lnTo>
                  <a:pt x="0" y="267890"/>
                </a:lnTo>
                <a:lnTo>
                  <a:pt x="0" y="294679"/>
                </a:lnTo>
                <a:lnTo>
                  <a:pt x="0" y="321468"/>
                </a:lnTo>
                <a:lnTo>
                  <a:pt x="0" y="348257"/>
                </a:lnTo>
                <a:lnTo>
                  <a:pt x="8930" y="375046"/>
                </a:lnTo>
                <a:lnTo>
                  <a:pt x="8930" y="392906"/>
                </a:lnTo>
                <a:lnTo>
                  <a:pt x="17860" y="410765"/>
                </a:lnTo>
                <a:lnTo>
                  <a:pt x="26789" y="428625"/>
                </a:lnTo>
                <a:lnTo>
                  <a:pt x="35719" y="446484"/>
                </a:lnTo>
                <a:lnTo>
                  <a:pt x="53578" y="446484"/>
                </a:lnTo>
                <a:lnTo>
                  <a:pt x="62508" y="455414"/>
                </a:lnTo>
                <a:lnTo>
                  <a:pt x="80367" y="455414"/>
                </a:lnTo>
                <a:lnTo>
                  <a:pt x="98227" y="455414"/>
                </a:lnTo>
                <a:lnTo>
                  <a:pt x="116086" y="446484"/>
                </a:lnTo>
                <a:lnTo>
                  <a:pt x="142875" y="446484"/>
                </a:lnTo>
                <a:lnTo>
                  <a:pt x="160735" y="437554"/>
                </a:lnTo>
                <a:lnTo>
                  <a:pt x="178594" y="428625"/>
                </a:lnTo>
                <a:lnTo>
                  <a:pt x="196453" y="419695"/>
                </a:lnTo>
                <a:lnTo>
                  <a:pt x="214313" y="401835"/>
                </a:lnTo>
                <a:lnTo>
                  <a:pt x="223242" y="392906"/>
                </a:lnTo>
                <a:lnTo>
                  <a:pt x="232172" y="375046"/>
                </a:lnTo>
                <a:lnTo>
                  <a:pt x="232172" y="357187"/>
                </a:lnTo>
                <a:lnTo>
                  <a:pt x="232172" y="339328"/>
                </a:lnTo>
                <a:lnTo>
                  <a:pt x="232172" y="330398"/>
                </a:lnTo>
                <a:lnTo>
                  <a:pt x="223242" y="312539"/>
                </a:lnTo>
                <a:lnTo>
                  <a:pt x="214313" y="303609"/>
                </a:lnTo>
                <a:lnTo>
                  <a:pt x="205383" y="294679"/>
                </a:lnTo>
                <a:lnTo>
                  <a:pt x="187524" y="285750"/>
                </a:lnTo>
                <a:lnTo>
                  <a:pt x="169664" y="285750"/>
                </a:lnTo>
                <a:lnTo>
                  <a:pt x="142875" y="285750"/>
                </a:lnTo>
                <a:lnTo>
                  <a:pt x="125016" y="285750"/>
                </a:lnTo>
                <a:lnTo>
                  <a:pt x="107156" y="285750"/>
                </a:lnTo>
                <a:lnTo>
                  <a:pt x="89297" y="285750"/>
                </a:lnTo>
                <a:lnTo>
                  <a:pt x="80367" y="285750"/>
                </a:lnTo>
                <a:lnTo>
                  <a:pt x="80367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384602" y="4464843"/>
            <a:ext cx="178594" cy="455416"/>
          </a:xfrm>
          <a:custGeom>
            <a:avLst/>
            <a:gdLst/>
            <a:ahLst/>
            <a:cxnLst/>
            <a:rect l="0" t="0" r="0" b="0"/>
            <a:pathLst>
              <a:path w="178594" h="455416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07157"/>
                </a:lnTo>
                <a:lnTo>
                  <a:pt x="17859" y="133946"/>
                </a:lnTo>
                <a:lnTo>
                  <a:pt x="8929" y="160735"/>
                </a:lnTo>
                <a:lnTo>
                  <a:pt x="8929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67891"/>
                </a:lnTo>
                <a:lnTo>
                  <a:pt x="0" y="294680"/>
                </a:lnTo>
                <a:lnTo>
                  <a:pt x="0" y="321469"/>
                </a:lnTo>
                <a:lnTo>
                  <a:pt x="0" y="348258"/>
                </a:lnTo>
                <a:lnTo>
                  <a:pt x="0" y="366118"/>
                </a:lnTo>
                <a:lnTo>
                  <a:pt x="8929" y="392907"/>
                </a:lnTo>
                <a:lnTo>
                  <a:pt x="8929" y="410766"/>
                </a:lnTo>
                <a:lnTo>
                  <a:pt x="17859" y="428626"/>
                </a:lnTo>
                <a:lnTo>
                  <a:pt x="26789" y="437555"/>
                </a:lnTo>
                <a:lnTo>
                  <a:pt x="44648" y="446485"/>
                </a:lnTo>
                <a:lnTo>
                  <a:pt x="53578" y="455415"/>
                </a:lnTo>
                <a:lnTo>
                  <a:pt x="71437" y="455415"/>
                </a:lnTo>
                <a:lnTo>
                  <a:pt x="80367" y="455415"/>
                </a:lnTo>
                <a:lnTo>
                  <a:pt x="98226" y="455415"/>
                </a:lnTo>
                <a:lnTo>
                  <a:pt x="116086" y="446485"/>
                </a:lnTo>
                <a:lnTo>
                  <a:pt x="125015" y="446485"/>
                </a:lnTo>
                <a:lnTo>
                  <a:pt x="142875" y="437555"/>
                </a:lnTo>
                <a:lnTo>
                  <a:pt x="151804" y="428626"/>
                </a:lnTo>
                <a:lnTo>
                  <a:pt x="160734" y="410766"/>
                </a:lnTo>
                <a:lnTo>
                  <a:pt x="169664" y="401836"/>
                </a:lnTo>
                <a:lnTo>
                  <a:pt x="178593" y="383977"/>
                </a:lnTo>
                <a:lnTo>
                  <a:pt x="178593" y="366118"/>
                </a:lnTo>
                <a:lnTo>
                  <a:pt x="178593" y="357188"/>
                </a:lnTo>
                <a:lnTo>
                  <a:pt x="178593" y="339328"/>
                </a:lnTo>
                <a:lnTo>
                  <a:pt x="178593" y="330399"/>
                </a:lnTo>
                <a:lnTo>
                  <a:pt x="169664" y="321469"/>
                </a:lnTo>
                <a:lnTo>
                  <a:pt x="160734" y="312539"/>
                </a:lnTo>
                <a:lnTo>
                  <a:pt x="151804" y="303610"/>
                </a:lnTo>
                <a:lnTo>
                  <a:pt x="133945" y="294680"/>
                </a:lnTo>
                <a:lnTo>
                  <a:pt x="125015" y="294680"/>
                </a:lnTo>
                <a:lnTo>
                  <a:pt x="107156" y="294680"/>
                </a:lnTo>
                <a:lnTo>
                  <a:pt x="98226" y="294680"/>
                </a:lnTo>
                <a:lnTo>
                  <a:pt x="80367" y="294680"/>
                </a:lnTo>
                <a:lnTo>
                  <a:pt x="62507" y="294680"/>
                </a:lnTo>
                <a:lnTo>
                  <a:pt x="53578" y="303610"/>
                </a:lnTo>
                <a:lnTo>
                  <a:pt x="44648" y="312539"/>
                </a:lnTo>
                <a:lnTo>
                  <a:pt x="35718" y="312539"/>
                </a:lnTo>
                <a:lnTo>
                  <a:pt x="26789" y="321469"/>
                </a:lnTo>
                <a:lnTo>
                  <a:pt x="26789" y="321469"/>
                </a:lnTo>
                <a:lnTo>
                  <a:pt x="26789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661422" y="4563070"/>
            <a:ext cx="160735" cy="437556"/>
          </a:xfrm>
          <a:custGeom>
            <a:avLst/>
            <a:gdLst/>
            <a:ahLst/>
            <a:cxnLst/>
            <a:rect l="0" t="0" r="0" b="0"/>
            <a:pathLst>
              <a:path w="160735" h="437556">
                <a:moveTo>
                  <a:pt x="26789" y="0"/>
                </a:moveTo>
                <a:lnTo>
                  <a:pt x="26789" y="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0" y="330399"/>
                </a:lnTo>
                <a:lnTo>
                  <a:pt x="8930" y="357188"/>
                </a:lnTo>
                <a:lnTo>
                  <a:pt x="8930" y="375047"/>
                </a:lnTo>
                <a:lnTo>
                  <a:pt x="8930" y="392907"/>
                </a:lnTo>
                <a:lnTo>
                  <a:pt x="17859" y="401836"/>
                </a:lnTo>
                <a:lnTo>
                  <a:pt x="17859" y="419696"/>
                </a:lnTo>
                <a:lnTo>
                  <a:pt x="26789" y="428625"/>
                </a:lnTo>
                <a:lnTo>
                  <a:pt x="35719" y="437555"/>
                </a:lnTo>
                <a:lnTo>
                  <a:pt x="53578" y="437555"/>
                </a:lnTo>
                <a:lnTo>
                  <a:pt x="62508" y="437555"/>
                </a:lnTo>
                <a:lnTo>
                  <a:pt x="71437" y="437555"/>
                </a:lnTo>
                <a:lnTo>
                  <a:pt x="89297" y="437555"/>
                </a:lnTo>
                <a:lnTo>
                  <a:pt x="98226" y="428625"/>
                </a:lnTo>
                <a:lnTo>
                  <a:pt x="116086" y="419696"/>
                </a:lnTo>
                <a:lnTo>
                  <a:pt x="125016" y="410766"/>
                </a:lnTo>
                <a:lnTo>
                  <a:pt x="133945" y="401836"/>
                </a:lnTo>
                <a:lnTo>
                  <a:pt x="142875" y="383977"/>
                </a:lnTo>
                <a:lnTo>
                  <a:pt x="151805" y="375047"/>
                </a:lnTo>
                <a:lnTo>
                  <a:pt x="160734" y="357188"/>
                </a:lnTo>
                <a:lnTo>
                  <a:pt x="160734" y="339328"/>
                </a:lnTo>
                <a:lnTo>
                  <a:pt x="160734" y="321469"/>
                </a:lnTo>
                <a:lnTo>
                  <a:pt x="160734" y="303609"/>
                </a:lnTo>
                <a:lnTo>
                  <a:pt x="160734" y="294680"/>
                </a:lnTo>
                <a:lnTo>
                  <a:pt x="151805" y="276820"/>
                </a:lnTo>
                <a:lnTo>
                  <a:pt x="142875" y="267891"/>
                </a:lnTo>
                <a:lnTo>
                  <a:pt x="133945" y="258961"/>
                </a:lnTo>
                <a:lnTo>
                  <a:pt x="116086" y="250031"/>
                </a:lnTo>
                <a:lnTo>
                  <a:pt x="107156" y="241101"/>
                </a:lnTo>
                <a:lnTo>
                  <a:pt x="89297" y="241101"/>
                </a:lnTo>
                <a:lnTo>
                  <a:pt x="71437" y="241101"/>
                </a:lnTo>
                <a:lnTo>
                  <a:pt x="62508" y="241101"/>
                </a:lnTo>
                <a:lnTo>
                  <a:pt x="44648" y="241101"/>
                </a:lnTo>
                <a:lnTo>
                  <a:pt x="44648" y="241101"/>
                </a:lnTo>
                <a:lnTo>
                  <a:pt x="44648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411641" y="2571750"/>
            <a:ext cx="169665" cy="634008"/>
          </a:xfrm>
          <a:custGeom>
            <a:avLst/>
            <a:gdLst/>
            <a:ahLst/>
            <a:cxnLst/>
            <a:rect l="0" t="0" r="0" b="0"/>
            <a:pathLst>
              <a:path w="169665" h="634008">
                <a:moveTo>
                  <a:pt x="62507" y="0"/>
                </a:moveTo>
                <a:lnTo>
                  <a:pt x="62507" y="8930"/>
                </a:lnTo>
                <a:lnTo>
                  <a:pt x="62507" y="1785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53578"/>
                </a:lnTo>
                <a:lnTo>
                  <a:pt x="62507" y="71438"/>
                </a:lnTo>
                <a:lnTo>
                  <a:pt x="62507" y="89297"/>
                </a:lnTo>
                <a:lnTo>
                  <a:pt x="53578" y="116086"/>
                </a:lnTo>
                <a:lnTo>
                  <a:pt x="53578" y="133945"/>
                </a:lnTo>
                <a:lnTo>
                  <a:pt x="53578" y="160734"/>
                </a:lnTo>
                <a:lnTo>
                  <a:pt x="44648" y="187523"/>
                </a:lnTo>
                <a:lnTo>
                  <a:pt x="44648" y="205383"/>
                </a:lnTo>
                <a:lnTo>
                  <a:pt x="35718" y="232171"/>
                </a:lnTo>
                <a:lnTo>
                  <a:pt x="35718" y="267890"/>
                </a:lnTo>
                <a:lnTo>
                  <a:pt x="35718" y="294679"/>
                </a:lnTo>
                <a:lnTo>
                  <a:pt x="26789" y="330398"/>
                </a:lnTo>
                <a:lnTo>
                  <a:pt x="26789" y="357187"/>
                </a:lnTo>
                <a:lnTo>
                  <a:pt x="17859" y="392906"/>
                </a:lnTo>
                <a:lnTo>
                  <a:pt x="17859" y="419695"/>
                </a:lnTo>
                <a:lnTo>
                  <a:pt x="8929" y="446484"/>
                </a:lnTo>
                <a:lnTo>
                  <a:pt x="8929" y="482203"/>
                </a:lnTo>
                <a:lnTo>
                  <a:pt x="0" y="500062"/>
                </a:lnTo>
                <a:lnTo>
                  <a:pt x="0" y="526851"/>
                </a:lnTo>
                <a:lnTo>
                  <a:pt x="8929" y="544711"/>
                </a:lnTo>
                <a:lnTo>
                  <a:pt x="8929" y="571500"/>
                </a:lnTo>
                <a:lnTo>
                  <a:pt x="17859" y="589359"/>
                </a:lnTo>
                <a:lnTo>
                  <a:pt x="26789" y="607218"/>
                </a:lnTo>
                <a:lnTo>
                  <a:pt x="35718" y="616148"/>
                </a:lnTo>
                <a:lnTo>
                  <a:pt x="53578" y="625078"/>
                </a:lnTo>
                <a:lnTo>
                  <a:pt x="62507" y="634007"/>
                </a:lnTo>
                <a:lnTo>
                  <a:pt x="80367" y="634007"/>
                </a:lnTo>
                <a:lnTo>
                  <a:pt x="98226" y="634007"/>
                </a:lnTo>
                <a:lnTo>
                  <a:pt x="116086" y="625078"/>
                </a:lnTo>
                <a:lnTo>
                  <a:pt x="125015" y="625078"/>
                </a:lnTo>
                <a:lnTo>
                  <a:pt x="142875" y="616148"/>
                </a:lnTo>
                <a:lnTo>
                  <a:pt x="151804" y="607218"/>
                </a:lnTo>
                <a:lnTo>
                  <a:pt x="160734" y="589359"/>
                </a:lnTo>
                <a:lnTo>
                  <a:pt x="169664" y="580429"/>
                </a:lnTo>
                <a:lnTo>
                  <a:pt x="169664" y="562570"/>
                </a:lnTo>
                <a:lnTo>
                  <a:pt x="169664" y="544711"/>
                </a:lnTo>
                <a:lnTo>
                  <a:pt x="169664" y="526851"/>
                </a:lnTo>
                <a:lnTo>
                  <a:pt x="169664" y="517921"/>
                </a:lnTo>
                <a:lnTo>
                  <a:pt x="160734" y="500062"/>
                </a:lnTo>
                <a:lnTo>
                  <a:pt x="151804" y="491132"/>
                </a:lnTo>
                <a:lnTo>
                  <a:pt x="142875" y="482203"/>
                </a:lnTo>
                <a:lnTo>
                  <a:pt x="125015" y="464343"/>
                </a:lnTo>
                <a:lnTo>
                  <a:pt x="107156" y="455414"/>
                </a:lnTo>
                <a:lnTo>
                  <a:pt x="98226" y="455414"/>
                </a:lnTo>
                <a:lnTo>
                  <a:pt x="80367" y="446484"/>
                </a:lnTo>
                <a:lnTo>
                  <a:pt x="62507" y="446484"/>
                </a:lnTo>
                <a:lnTo>
                  <a:pt x="44648" y="446484"/>
                </a:lnTo>
                <a:lnTo>
                  <a:pt x="35718" y="446484"/>
                </a:lnTo>
                <a:lnTo>
                  <a:pt x="26789" y="446484"/>
                </a:lnTo>
                <a:lnTo>
                  <a:pt x="17859" y="446484"/>
                </a:lnTo>
                <a:lnTo>
                  <a:pt x="17859" y="4464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679531" y="2634258"/>
            <a:ext cx="223243" cy="634008"/>
          </a:xfrm>
          <a:custGeom>
            <a:avLst/>
            <a:gdLst/>
            <a:ahLst/>
            <a:cxnLst/>
            <a:rect l="0" t="0" r="0" b="0"/>
            <a:pathLst>
              <a:path w="223243" h="63400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51805"/>
                </a:lnTo>
                <a:lnTo>
                  <a:pt x="0" y="178593"/>
                </a:lnTo>
                <a:lnTo>
                  <a:pt x="0" y="205382"/>
                </a:lnTo>
                <a:lnTo>
                  <a:pt x="0" y="232171"/>
                </a:lnTo>
                <a:lnTo>
                  <a:pt x="0" y="267890"/>
                </a:lnTo>
                <a:lnTo>
                  <a:pt x="0" y="294679"/>
                </a:lnTo>
                <a:lnTo>
                  <a:pt x="8930" y="330398"/>
                </a:lnTo>
                <a:lnTo>
                  <a:pt x="8930" y="357187"/>
                </a:lnTo>
                <a:lnTo>
                  <a:pt x="8930" y="392906"/>
                </a:lnTo>
                <a:lnTo>
                  <a:pt x="17860" y="419695"/>
                </a:lnTo>
                <a:lnTo>
                  <a:pt x="17860" y="446484"/>
                </a:lnTo>
                <a:lnTo>
                  <a:pt x="17860" y="473273"/>
                </a:lnTo>
                <a:lnTo>
                  <a:pt x="17860" y="500062"/>
                </a:lnTo>
                <a:lnTo>
                  <a:pt x="17860" y="526851"/>
                </a:lnTo>
                <a:lnTo>
                  <a:pt x="26789" y="553640"/>
                </a:lnTo>
                <a:lnTo>
                  <a:pt x="26789" y="571499"/>
                </a:lnTo>
                <a:lnTo>
                  <a:pt x="35719" y="589359"/>
                </a:lnTo>
                <a:lnTo>
                  <a:pt x="53578" y="607218"/>
                </a:lnTo>
                <a:lnTo>
                  <a:pt x="62508" y="616148"/>
                </a:lnTo>
                <a:lnTo>
                  <a:pt x="80367" y="625078"/>
                </a:lnTo>
                <a:lnTo>
                  <a:pt x="89297" y="634007"/>
                </a:lnTo>
                <a:lnTo>
                  <a:pt x="107157" y="634007"/>
                </a:lnTo>
                <a:lnTo>
                  <a:pt x="125016" y="634007"/>
                </a:lnTo>
                <a:lnTo>
                  <a:pt x="142875" y="634007"/>
                </a:lnTo>
                <a:lnTo>
                  <a:pt x="151805" y="625078"/>
                </a:lnTo>
                <a:lnTo>
                  <a:pt x="169664" y="616148"/>
                </a:lnTo>
                <a:lnTo>
                  <a:pt x="178594" y="607218"/>
                </a:lnTo>
                <a:lnTo>
                  <a:pt x="196453" y="598288"/>
                </a:lnTo>
                <a:lnTo>
                  <a:pt x="214313" y="580429"/>
                </a:lnTo>
                <a:lnTo>
                  <a:pt x="214313" y="571499"/>
                </a:lnTo>
                <a:lnTo>
                  <a:pt x="223242" y="553640"/>
                </a:lnTo>
                <a:lnTo>
                  <a:pt x="223242" y="535781"/>
                </a:lnTo>
                <a:lnTo>
                  <a:pt x="223242" y="526851"/>
                </a:lnTo>
                <a:lnTo>
                  <a:pt x="214313" y="508992"/>
                </a:lnTo>
                <a:lnTo>
                  <a:pt x="205383" y="500062"/>
                </a:lnTo>
                <a:lnTo>
                  <a:pt x="196453" y="482203"/>
                </a:lnTo>
                <a:lnTo>
                  <a:pt x="178594" y="473273"/>
                </a:lnTo>
                <a:lnTo>
                  <a:pt x="169664" y="473273"/>
                </a:lnTo>
                <a:lnTo>
                  <a:pt x="151805" y="464343"/>
                </a:lnTo>
                <a:lnTo>
                  <a:pt x="133946" y="464343"/>
                </a:lnTo>
                <a:lnTo>
                  <a:pt x="116086" y="464343"/>
                </a:lnTo>
                <a:lnTo>
                  <a:pt x="98227" y="464343"/>
                </a:lnTo>
                <a:lnTo>
                  <a:pt x="80367" y="473273"/>
                </a:lnTo>
                <a:lnTo>
                  <a:pt x="62508" y="482203"/>
                </a:lnTo>
                <a:lnTo>
                  <a:pt x="53578" y="491132"/>
                </a:lnTo>
                <a:lnTo>
                  <a:pt x="44649" y="500062"/>
                </a:lnTo>
                <a:lnTo>
                  <a:pt x="35719" y="500062"/>
                </a:lnTo>
                <a:lnTo>
                  <a:pt x="35719" y="5000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358063" y="4357687"/>
            <a:ext cx="142876" cy="553642"/>
          </a:xfrm>
          <a:custGeom>
            <a:avLst/>
            <a:gdLst/>
            <a:ahLst/>
            <a:cxnLst/>
            <a:rect l="0" t="0" r="0" b="0"/>
            <a:pathLst>
              <a:path w="142876" h="553642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26789" y="125016"/>
                </a:lnTo>
                <a:lnTo>
                  <a:pt x="17859" y="151805"/>
                </a:lnTo>
                <a:lnTo>
                  <a:pt x="17859" y="178594"/>
                </a:lnTo>
                <a:lnTo>
                  <a:pt x="17859" y="205383"/>
                </a:lnTo>
                <a:lnTo>
                  <a:pt x="17859" y="241102"/>
                </a:lnTo>
                <a:lnTo>
                  <a:pt x="8929" y="267891"/>
                </a:lnTo>
                <a:lnTo>
                  <a:pt x="8929" y="294680"/>
                </a:lnTo>
                <a:lnTo>
                  <a:pt x="8929" y="321469"/>
                </a:lnTo>
                <a:lnTo>
                  <a:pt x="8929" y="348258"/>
                </a:lnTo>
                <a:lnTo>
                  <a:pt x="17859" y="383977"/>
                </a:lnTo>
                <a:lnTo>
                  <a:pt x="17859" y="410766"/>
                </a:lnTo>
                <a:lnTo>
                  <a:pt x="17859" y="428625"/>
                </a:lnTo>
                <a:lnTo>
                  <a:pt x="26789" y="455414"/>
                </a:lnTo>
                <a:lnTo>
                  <a:pt x="26789" y="473274"/>
                </a:lnTo>
                <a:lnTo>
                  <a:pt x="35718" y="491133"/>
                </a:lnTo>
                <a:lnTo>
                  <a:pt x="44648" y="508992"/>
                </a:lnTo>
                <a:lnTo>
                  <a:pt x="53578" y="526852"/>
                </a:lnTo>
                <a:lnTo>
                  <a:pt x="62507" y="535782"/>
                </a:lnTo>
                <a:lnTo>
                  <a:pt x="71437" y="544711"/>
                </a:lnTo>
                <a:lnTo>
                  <a:pt x="80367" y="553641"/>
                </a:lnTo>
                <a:lnTo>
                  <a:pt x="98226" y="553641"/>
                </a:lnTo>
                <a:lnTo>
                  <a:pt x="107156" y="553641"/>
                </a:lnTo>
                <a:lnTo>
                  <a:pt x="116085" y="553641"/>
                </a:lnTo>
                <a:lnTo>
                  <a:pt x="125015" y="544711"/>
                </a:lnTo>
                <a:lnTo>
                  <a:pt x="125015" y="535782"/>
                </a:lnTo>
                <a:lnTo>
                  <a:pt x="133945" y="526852"/>
                </a:lnTo>
                <a:lnTo>
                  <a:pt x="133945" y="517922"/>
                </a:lnTo>
                <a:lnTo>
                  <a:pt x="133945" y="500063"/>
                </a:lnTo>
                <a:lnTo>
                  <a:pt x="142875" y="491133"/>
                </a:lnTo>
                <a:lnTo>
                  <a:pt x="133945" y="473274"/>
                </a:lnTo>
                <a:lnTo>
                  <a:pt x="133945" y="455414"/>
                </a:lnTo>
                <a:lnTo>
                  <a:pt x="133945" y="437555"/>
                </a:lnTo>
                <a:lnTo>
                  <a:pt x="125015" y="428625"/>
                </a:lnTo>
                <a:lnTo>
                  <a:pt x="116085" y="410766"/>
                </a:lnTo>
                <a:lnTo>
                  <a:pt x="107156" y="392906"/>
                </a:lnTo>
                <a:lnTo>
                  <a:pt x="98226" y="383977"/>
                </a:lnTo>
                <a:lnTo>
                  <a:pt x="89296" y="375047"/>
                </a:lnTo>
                <a:lnTo>
                  <a:pt x="80367" y="366117"/>
                </a:lnTo>
                <a:lnTo>
                  <a:pt x="71437" y="366117"/>
                </a:lnTo>
                <a:lnTo>
                  <a:pt x="53578" y="357188"/>
                </a:lnTo>
                <a:lnTo>
                  <a:pt x="44648" y="357188"/>
                </a:lnTo>
                <a:lnTo>
                  <a:pt x="35718" y="366117"/>
                </a:lnTo>
                <a:lnTo>
                  <a:pt x="26789" y="366117"/>
                </a:lnTo>
                <a:lnTo>
                  <a:pt x="17859" y="366117"/>
                </a:lnTo>
                <a:lnTo>
                  <a:pt x="8929" y="375047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590234" y="4491632"/>
            <a:ext cx="169665" cy="598291"/>
          </a:xfrm>
          <a:custGeom>
            <a:avLst/>
            <a:gdLst/>
            <a:ahLst/>
            <a:cxnLst/>
            <a:rect l="0" t="0" r="0" b="0"/>
            <a:pathLst>
              <a:path w="169665" h="598291">
                <a:moveTo>
                  <a:pt x="62508" y="0"/>
                </a:moveTo>
                <a:lnTo>
                  <a:pt x="62508" y="8930"/>
                </a:lnTo>
                <a:lnTo>
                  <a:pt x="53579" y="17860"/>
                </a:lnTo>
                <a:lnTo>
                  <a:pt x="53579" y="26789"/>
                </a:lnTo>
                <a:lnTo>
                  <a:pt x="53579" y="44649"/>
                </a:lnTo>
                <a:lnTo>
                  <a:pt x="44649" y="62508"/>
                </a:lnTo>
                <a:lnTo>
                  <a:pt x="35719" y="89297"/>
                </a:lnTo>
                <a:lnTo>
                  <a:pt x="35719" y="107157"/>
                </a:lnTo>
                <a:lnTo>
                  <a:pt x="26789" y="133946"/>
                </a:lnTo>
                <a:lnTo>
                  <a:pt x="26789" y="160735"/>
                </a:lnTo>
                <a:lnTo>
                  <a:pt x="17860" y="178594"/>
                </a:lnTo>
                <a:lnTo>
                  <a:pt x="17860" y="205383"/>
                </a:lnTo>
                <a:lnTo>
                  <a:pt x="8930" y="241102"/>
                </a:lnTo>
                <a:lnTo>
                  <a:pt x="8930" y="267891"/>
                </a:lnTo>
                <a:lnTo>
                  <a:pt x="8930" y="294680"/>
                </a:lnTo>
                <a:lnTo>
                  <a:pt x="0" y="330399"/>
                </a:lnTo>
                <a:lnTo>
                  <a:pt x="0" y="357188"/>
                </a:lnTo>
                <a:lnTo>
                  <a:pt x="0" y="383977"/>
                </a:lnTo>
                <a:lnTo>
                  <a:pt x="0" y="410766"/>
                </a:lnTo>
                <a:lnTo>
                  <a:pt x="0" y="437556"/>
                </a:lnTo>
                <a:lnTo>
                  <a:pt x="0" y="455415"/>
                </a:lnTo>
                <a:lnTo>
                  <a:pt x="8930" y="482204"/>
                </a:lnTo>
                <a:lnTo>
                  <a:pt x="8930" y="500063"/>
                </a:lnTo>
                <a:lnTo>
                  <a:pt x="26789" y="517923"/>
                </a:lnTo>
                <a:lnTo>
                  <a:pt x="35719" y="535782"/>
                </a:lnTo>
                <a:lnTo>
                  <a:pt x="53579" y="562571"/>
                </a:lnTo>
                <a:lnTo>
                  <a:pt x="62508" y="571501"/>
                </a:lnTo>
                <a:lnTo>
                  <a:pt x="80368" y="580431"/>
                </a:lnTo>
                <a:lnTo>
                  <a:pt x="98227" y="589360"/>
                </a:lnTo>
                <a:lnTo>
                  <a:pt x="107157" y="598290"/>
                </a:lnTo>
                <a:lnTo>
                  <a:pt x="125016" y="598290"/>
                </a:lnTo>
                <a:lnTo>
                  <a:pt x="133946" y="598290"/>
                </a:lnTo>
                <a:lnTo>
                  <a:pt x="151805" y="589360"/>
                </a:lnTo>
                <a:lnTo>
                  <a:pt x="151805" y="580431"/>
                </a:lnTo>
                <a:lnTo>
                  <a:pt x="160735" y="571501"/>
                </a:lnTo>
                <a:lnTo>
                  <a:pt x="169664" y="553641"/>
                </a:lnTo>
                <a:lnTo>
                  <a:pt x="169664" y="544712"/>
                </a:lnTo>
                <a:lnTo>
                  <a:pt x="169664" y="526852"/>
                </a:lnTo>
                <a:lnTo>
                  <a:pt x="169664" y="508993"/>
                </a:lnTo>
                <a:lnTo>
                  <a:pt x="160735" y="491134"/>
                </a:lnTo>
                <a:lnTo>
                  <a:pt x="151805" y="473274"/>
                </a:lnTo>
                <a:lnTo>
                  <a:pt x="142875" y="455415"/>
                </a:lnTo>
                <a:lnTo>
                  <a:pt x="133946" y="437556"/>
                </a:lnTo>
                <a:lnTo>
                  <a:pt x="125016" y="419696"/>
                </a:lnTo>
                <a:lnTo>
                  <a:pt x="107157" y="401837"/>
                </a:lnTo>
                <a:lnTo>
                  <a:pt x="98227" y="383977"/>
                </a:lnTo>
                <a:lnTo>
                  <a:pt x="80368" y="375047"/>
                </a:lnTo>
                <a:lnTo>
                  <a:pt x="62508" y="366118"/>
                </a:lnTo>
                <a:lnTo>
                  <a:pt x="53579" y="366118"/>
                </a:lnTo>
                <a:lnTo>
                  <a:pt x="44649" y="357188"/>
                </a:lnTo>
                <a:lnTo>
                  <a:pt x="26789" y="357188"/>
                </a:lnTo>
                <a:lnTo>
                  <a:pt x="17860" y="357188"/>
                </a:lnTo>
                <a:lnTo>
                  <a:pt x="17860" y="366118"/>
                </a:lnTo>
                <a:lnTo>
                  <a:pt x="8930" y="366118"/>
                </a:lnTo>
                <a:lnTo>
                  <a:pt x="8930" y="366118"/>
                </a:lnTo>
                <a:lnTo>
                  <a:pt x="8930" y="3661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Homozygous Dominant vs. Homozygous Recessive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Genotypes: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Genotypic Ratio: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Phenotypic Ratio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5531636"/>
              </p:ext>
            </p:extLst>
          </p:nvPr>
        </p:nvGraphicFramePr>
        <p:xfrm>
          <a:off x="4648200" y="1905000"/>
          <a:ext cx="4383405" cy="41910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1810"/>
                <a:gridCol w="2171595"/>
              </a:tblGrid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Freeform 34"/>
          <p:cNvSpPr/>
          <p:nvPr/>
        </p:nvSpPr>
        <p:spPr>
          <a:xfrm>
            <a:off x="383977" y="1169789"/>
            <a:ext cx="312540" cy="508993"/>
          </a:xfrm>
          <a:custGeom>
            <a:avLst/>
            <a:gdLst/>
            <a:ahLst/>
            <a:cxnLst/>
            <a:rect l="0" t="0" r="0" b="0"/>
            <a:pathLst>
              <a:path w="312540" h="508993">
                <a:moveTo>
                  <a:pt x="250031" y="71438"/>
                </a:moveTo>
                <a:lnTo>
                  <a:pt x="258961" y="71438"/>
                </a:lnTo>
                <a:lnTo>
                  <a:pt x="258961" y="62508"/>
                </a:lnTo>
                <a:lnTo>
                  <a:pt x="250031" y="62508"/>
                </a:lnTo>
                <a:lnTo>
                  <a:pt x="258961" y="62508"/>
                </a:lnTo>
                <a:lnTo>
                  <a:pt x="258961" y="53578"/>
                </a:lnTo>
                <a:lnTo>
                  <a:pt x="258961" y="53578"/>
                </a:lnTo>
                <a:lnTo>
                  <a:pt x="258961" y="53578"/>
                </a:lnTo>
                <a:lnTo>
                  <a:pt x="258961" y="44648"/>
                </a:lnTo>
                <a:lnTo>
                  <a:pt x="258961" y="35719"/>
                </a:lnTo>
                <a:lnTo>
                  <a:pt x="258961" y="35719"/>
                </a:lnTo>
                <a:lnTo>
                  <a:pt x="250031" y="35719"/>
                </a:lnTo>
                <a:lnTo>
                  <a:pt x="250031" y="26789"/>
                </a:lnTo>
                <a:lnTo>
                  <a:pt x="241101" y="26789"/>
                </a:lnTo>
                <a:lnTo>
                  <a:pt x="232172" y="17859"/>
                </a:lnTo>
                <a:lnTo>
                  <a:pt x="232172" y="8930"/>
                </a:lnTo>
                <a:lnTo>
                  <a:pt x="223242" y="8930"/>
                </a:lnTo>
                <a:lnTo>
                  <a:pt x="214312" y="8930"/>
                </a:lnTo>
                <a:lnTo>
                  <a:pt x="205382" y="8930"/>
                </a:lnTo>
                <a:lnTo>
                  <a:pt x="205382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3" y="0"/>
                </a:lnTo>
                <a:lnTo>
                  <a:pt x="160734" y="8930"/>
                </a:lnTo>
                <a:lnTo>
                  <a:pt x="151804" y="8930"/>
                </a:lnTo>
                <a:lnTo>
                  <a:pt x="133945" y="17859"/>
                </a:lnTo>
                <a:lnTo>
                  <a:pt x="125015" y="35719"/>
                </a:lnTo>
                <a:lnTo>
                  <a:pt x="107156" y="44648"/>
                </a:lnTo>
                <a:lnTo>
                  <a:pt x="89297" y="53578"/>
                </a:lnTo>
                <a:lnTo>
                  <a:pt x="80367" y="71438"/>
                </a:lnTo>
                <a:lnTo>
                  <a:pt x="71437" y="89297"/>
                </a:lnTo>
                <a:lnTo>
                  <a:pt x="53578" y="98227"/>
                </a:lnTo>
                <a:lnTo>
                  <a:pt x="44648" y="116086"/>
                </a:lnTo>
                <a:lnTo>
                  <a:pt x="35718" y="142875"/>
                </a:lnTo>
                <a:lnTo>
                  <a:pt x="26789" y="160734"/>
                </a:lnTo>
                <a:lnTo>
                  <a:pt x="17859" y="187524"/>
                </a:lnTo>
                <a:lnTo>
                  <a:pt x="8929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76820"/>
                </a:lnTo>
                <a:lnTo>
                  <a:pt x="0" y="303609"/>
                </a:lnTo>
                <a:lnTo>
                  <a:pt x="0" y="330398"/>
                </a:lnTo>
                <a:lnTo>
                  <a:pt x="0" y="348258"/>
                </a:lnTo>
                <a:lnTo>
                  <a:pt x="8929" y="366117"/>
                </a:lnTo>
                <a:lnTo>
                  <a:pt x="8929" y="383976"/>
                </a:lnTo>
                <a:lnTo>
                  <a:pt x="17859" y="410765"/>
                </a:lnTo>
                <a:lnTo>
                  <a:pt x="17859" y="428625"/>
                </a:lnTo>
                <a:lnTo>
                  <a:pt x="26789" y="446484"/>
                </a:lnTo>
                <a:lnTo>
                  <a:pt x="26789" y="464344"/>
                </a:lnTo>
                <a:lnTo>
                  <a:pt x="35718" y="473273"/>
                </a:lnTo>
                <a:lnTo>
                  <a:pt x="53578" y="482203"/>
                </a:lnTo>
                <a:lnTo>
                  <a:pt x="62507" y="491133"/>
                </a:lnTo>
                <a:lnTo>
                  <a:pt x="80367" y="500062"/>
                </a:lnTo>
                <a:lnTo>
                  <a:pt x="98226" y="500062"/>
                </a:lnTo>
                <a:lnTo>
                  <a:pt x="116086" y="508992"/>
                </a:lnTo>
                <a:lnTo>
                  <a:pt x="133945" y="508992"/>
                </a:lnTo>
                <a:lnTo>
                  <a:pt x="151804" y="508992"/>
                </a:lnTo>
                <a:lnTo>
                  <a:pt x="169664" y="508992"/>
                </a:lnTo>
                <a:lnTo>
                  <a:pt x="178593" y="500062"/>
                </a:lnTo>
                <a:lnTo>
                  <a:pt x="205382" y="500062"/>
                </a:lnTo>
                <a:lnTo>
                  <a:pt x="214312" y="500062"/>
                </a:lnTo>
                <a:lnTo>
                  <a:pt x="232172" y="491133"/>
                </a:lnTo>
                <a:lnTo>
                  <a:pt x="250031" y="491133"/>
                </a:lnTo>
                <a:lnTo>
                  <a:pt x="267890" y="482203"/>
                </a:lnTo>
                <a:lnTo>
                  <a:pt x="276820" y="473273"/>
                </a:lnTo>
                <a:lnTo>
                  <a:pt x="285750" y="464344"/>
                </a:lnTo>
                <a:lnTo>
                  <a:pt x="294679" y="455414"/>
                </a:lnTo>
                <a:lnTo>
                  <a:pt x="312539" y="455414"/>
                </a:lnTo>
                <a:lnTo>
                  <a:pt x="312539" y="455414"/>
                </a:lnTo>
                <a:lnTo>
                  <a:pt x="312539" y="4554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14375" y="1178719"/>
            <a:ext cx="223243" cy="491133"/>
          </a:xfrm>
          <a:custGeom>
            <a:avLst/>
            <a:gdLst/>
            <a:ahLst/>
            <a:cxnLst/>
            <a:rect l="0" t="0" r="0" b="0"/>
            <a:pathLst>
              <a:path w="223243" h="491133">
                <a:moveTo>
                  <a:pt x="187524" y="53578"/>
                </a:moveTo>
                <a:lnTo>
                  <a:pt x="187524" y="53578"/>
                </a:lnTo>
                <a:lnTo>
                  <a:pt x="178594" y="44648"/>
                </a:lnTo>
                <a:lnTo>
                  <a:pt x="178594" y="44648"/>
                </a:lnTo>
                <a:lnTo>
                  <a:pt x="178594" y="35718"/>
                </a:lnTo>
                <a:lnTo>
                  <a:pt x="178594" y="26789"/>
                </a:lnTo>
                <a:lnTo>
                  <a:pt x="169664" y="17859"/>
                </a:lnTo>
                <a:lnTo>
                  <a:pt x="160734" y="8929"/>
                </a:lnTo>
                <a:lnTo>
                  <a:pt x="160734" y="8929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8" y="35718"/>
                </a:lnTo>
                <a:lnTo>
                  <a:pt x="62508" y="53578"/>
                </a:lnTo>
                <a:lnTo>
                  <a:pt x="53578" y="62508"/>
                </a:lnTo>
                <a:lnTo>
                  <a:pt x="35719" y="80367"/>
                </a:lnTo>
                <a:lnTo>
                  <a:pt x="35719" y="98226"/>
                </a:lnTo>
                <a:lnTo>
                  <a:pt x="26789" y="116086"/>
                </a:lnTo>
                <a:lnTo>
                  <a:pt x="17859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0" y="267890"/>
                </a:lnTo>
                <a:lnTo>
                  <a:pt x="0" y="294679"/>
                </a:lnTo>
                <a:lnTo>
                  <a:pt x="0" y="321468"/>
                </a:lnTo>
                <a:lnTo>
                  <a:pt x="0" y="348257"/>
                </a:lnTo>
                <a:lnTo>
                  <a:pt x="0" y="366117"/>
                </a:lnTo>
                <a:lnTo>
                  <a:pt x="8930" y="383976"/>
                </a:lnTo>
                <a:lnTo>
                  <a:pt x="8930" y="401835"/>
                </a:lnTo>
                <a:lnTo>
                  <a:pt x="17859" y="428625"/>
                </a:lnTo>
                <a:lnTo>
                  <a:pt x="17859" y="446484"/>
                </a:lnTo>
                <a:lnTo>
                  <a:pt x="26789" y="455414"/>
                </a:lnTo>
                <a:lnTo>
                  <a:pt x="35719" y="464343"/>
                </a:lnTo>
                <a:lnTo>
                  <a:pt x="44649" y="473273"/>
                </a:lnTo>
                <a:lnTo>
                  <a:pt x="53578" y="482203"/>
                </a:lnTo>
                <a:lnTo>
                  <a:pt x="71438" y="482203"/>
                </a:lnTo>
                <a:lnTo>
                  <a:pt x="80367" y="491132"/>
                </a:lnTo>
                <a:lnTo>
                  <a:pt x="98227" y="491132"/>
                </a:lnTo>
                <a:lnTo>
                  <a:pt x="116086" y="491132"/>
                </a:lnTo>
                <a:lnTo>
                  <a:pt x="133945" y="482203"/>
                </a:lnTo>
                <a:lnTo>
                  <a:pt x="142875" y="482203"/>
                </a:lnTo>
                <a:lnTo>
                  <a:pt x="160734" y="473273"/>
                </a:lnTo>
                <a:lnTo>
                  <a:pt x="169664" y="464343"/>
                </a:lnTo>
                <a:lnTo>
                  <a:pt x="187524" y="464343"/>
                </a:lnTo>
                <a:lnTo>
                  <a:pt x="196453" y="455414"/>
                </a:lnTo>
                <a:lnTo>
                  <a:pt x="214313" y="446484"/>
                </a:lnTo>
                <a:lnTo>
                  <a:pt x="223242" y="446484"/>
                </a:lnTo>
                <a:lnTo>
                  <a:pt x="223242" y="437554"/>
                </a:lnTo>
                <a:lnTo>
                  <a:pt x="223242" y="4375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143000" y="1437679"/>
            <a:ext cx="71439" cy="125017"/>
          </a:xfrm>
          <a:custGeom>
            <a:avLst/>
            <a:gdLst/>
            <a:ahLst/>
            <a:cxnLst/>
            <a:rect l="0" t="0" r="0" b="0"/>
            <a:pathLst>
              <a:path w="71439" h="12501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17860"/>
                </a:lnTo>
                <a:lnTo>
                  <a:pt x="35719" y="35719"/>
                </a:lnTo>
                <a:lnTo>
                  <a:pt x="44649" y="44649"/>
                </a:lnTo>
                <a:lnTo>
                  <a:pt x="53578" y="53579"/>
                </a:lnTo>
                <a:lnTo>
                  <a:pt x="62508" y="62508"/>
                </a:lnTo>
                <a:lnTo>
                  <a:pt x="62508" y="80368"/>
                </a:lnTo>
                <a:lnTo>
                  <a:pt x="71438" y="89297"/>
                </a:lnTo>
                <a:lnTo>
                  <a:pt x="71438" y="107157"/>
                </a:lnTo>
                <a:lnTo>
                  <a:pt x="71438" y="116086"/>
                </a:lnTo>
                <a:lnTo>
                  <a:pt x="71438" y="125016"/>
                </a:lnTo>
                <a:lnTo>
                  <a:pt x="71438" y="125016"/>
                </a:lnTo>
                <a:lnTo>
                  <a:pt x="71438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098352" y="1437679"/>
            <a:ext cx="133946" cy="133947"/>
          </a:xfrm>
          <a:custGeom>
            <a:avLst/>
            <a:gdLst/>
            <a:ahLst/>
            <a:cxnLst/>
            <a:rect l="0" t="0" r="0" b="0"/>
            <a:pathLst>
              <a:path w="133946" h="133947">
                <a:moveTo>
                  <a:pt x="133945" y="0"/>
                </a:moveTo>
                <a:lnTo>
                  <a:pt x="125015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17860"/>
                </a:lnTo>
                <a:lnTo>
                  <a:pt x="89297" y="26790"/>
                </a:lnTo>
                <a:lnTo>
                  <a:pt x="80367" y="44649"/>
                </a:lnTo>
                <a:lnTo>
                  <a:pt x="71437" y="62508"/>
                </a:lnTo>
                <a:lnTo>
                  <a:pt x="62507" y="71438"/>
                </a:lnTo>
                <a:lnTo>
                  <a:pt x="44648" y="89297"/>
                </a:lnTo>
                <a:lnTo>
                  <a:pt x="35718" y="107157"/>
                </a:lnTo>
                <a:lnTo>
                  <a:pt x="17859" y="116086"/>
                </a:lnTo>
                <a:lnTo>
                  <a:pt x="8929" y="125016"/>
                </a:lnTo>
                <a:lnTo>
                  <a:pt x="8929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384102" y="1464469"/>
            <a:ext cx="133946" cy="160735"/>
          </a:xfrm>
          <a:custGeom>
            <a:avLst/>
            <a:gdLst/>
            <a:ahLst/>
            <a:cxnLst/>
            <a:rect l="0" t="0" r="0" b="0"/>
            <a:pathLst>
              <a:path w="133946" h="160735">
                <a:moveTo>
                  <a:pt x="116086" y="26789"/>
                </a:moveTo>
                <a:lnTo>
                  <a:pt x="116086" y="1785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98226" y="0"/>
                </a:lnTo>
                <a:lnTo>
                  <a:pt x="98226" y="0"/>
                </a:lnTo>
                <a:lnTo>
                  <a:pt x="8929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7" y="17859"/>
                </a:lnTo>
                <a:lnTo>
                  <a:pt x="53578" y="26789"/>
                </a:lnTo>
                <a:lnTo>
                  <a:pt x="44648" y="35718"/>
                </a:lnTo>
                <a:lnTo>
                  <a:pt x="35718" y="53578"/>
                </a:lnTo>
                <a:lnTo>
                  <a:pt x="26789" y="62507"/>
                </a:lnTo>
                <a:lnTo>
                  <a:pt x="17859" y="71437"/>
                </a:lnTo>
                <a:lnTo>
                  <a:pt x="17859" y="89296"/>
                </a:lnTo>
                <a:lnTo>
                  <a:pt x="8929" y="98226"/>
                </a:lnTo>
                <a:lnTo>
                  <a:pt x="8929" y="116085"/>
                </a:lnTo>
                <a:lnTo>
                  <a:pt x="0" y="125015"/>
                </a:lnTo>
                <a:lnTo>
                  <a:pt x="0" y="133945"/>
                </a:lnTo>
                <a:lnTo>
                  <a:pt x="8929" y="142875"/>
                </a:lnTo>
                <a:lnTo>
                  <a:pt x="8929" y="151804"/>
                </a:lnTo>
                <a:lnTo>
                  <a:pt x="8929" y="151804"/>
                </a:lnTo>
                <a:lnTo>
                  <a:pt x="17859" y="160734"/>
                </a:lnTo>
                <a:lnTo>
                  <a:pt x="35718" y="160734"/>
                </a:lnTo>
                <a:lnTo>
                  <a:pt x="44648" y="160734"/>
                </a:lnTo>
                <a:lnTo>
                  <a:pt x="62507" y="160734"/>
                </a:lnTo>
                <a:lnTo>
                  <a:pt x="71437" y="160734"/>
                </a:lnTo>
                <a:lnTo>
                  <a:pt x="89296" y="160734"/>
                </a:lnTo>
                <a:lnTo>
                  <a:pt x="98226" y="160734"/>
                </a:lnTo>
                <a:lnTo>
                  <a:pt x="107156" y="160734"/>
                </a:lnTo>
                <a:lnTo>
                  <a:pt x="116086" y="151804"/>
                </a:lnTo>
                <a:lnTo>
                  <a:pt x="125015" y="151804"/>
                </a:lnTo>
                <a:lnTo>
                  <a:pt x="133945" y="151804"/>
                </a:lnTo>
                <a:lnTo>
                  <a:pt x="133945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580555" y="1464469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71437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62507"/>
                </a:lnTo>
                <a:lnTo>
                  <a:pt x="8929" y="7143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0" y="116085"/>
                </a:lnTo>
                <a:lnTo>
                  <a:pt x="8929" y="125015"/>
                </a:lnTo>
                <a:lnTo>
                  <a:pt x="17859" y="133945"/>
                </a:lnTo>
                <a:lnTo>
                  <a:pt x="35718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16086" y="125015"/>
                </a:lnTo>
                <a:lnTo>
                  <a:pt x="125015" y="125015"/>
                </a:lnTo>
                <a:lnTo>
                  <a:pt x="125015" y="125015"/>
                </a:lnTo>
                <a:lnTo>
                  <a:pt x="133945" y="125015"/>
                </a:lnTo>
                <a:lnTo>
                  <a:pt x="133945" y="125015"/>
                </a:lnTo>
                <a:lnTo>
                  <a:pt x="133945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661422" y="1455539"/>
            <a:ext cx="258962" cy="375048"/>
          </a:xfrm>
          <a:custGeom>
            <a:avLst/>
            <a:gdLst/>
            <a:ahLst/>
            <a:cxnLst/>
            <a:rect l="0" t="0" r="0" b="0"/>
            <a:pathLst>
              <a:path w="258962" h="375048">
                <a:moveTo>
                  <a:pt x="258961" y="26789"/>
                </a:moveTo>
                <a:lnTo>
                  <a:pt x="250031" y="17859"/>
                </a:lnTo>
                <a:lnTo>
                  <a:pt x="250031" y="17859"/>
                </a:lnTo>
                <a:lnTo>
                  <a:pt x="241101" y="17859"/>
                </a:lnTo>
                <a:lnTo>
                  <a:pt x="241101" y="8930"/>
                </a:lnTo>
                <a:lnTo>
                  <a:pt x="232172" y="8930"/>
                </a:lnTo>
                <a:lnTo>
                  <a:pt x="223242" y="0"/>
                </a:lnTo>
                <a:lnTo>
                  <a:pt x="214312" y="0"/>
                </a:lnTo>
                <a:lnTo>
                  <a:pt x="205383" y="0"/>
                </a:lnTo>
                <a:lnTo>
                  <a:pt x="187523" y="8930"/>
                </a:lnTo>
                <a:lnTo>
                  <a:pt x="169664" y="8930"/>
                </a:lnTo>
                <a:lnTo>
                  <a:pt x="151805" y="17859"/>
                </a:lnTo>
                <a:lnTo>
                  <a:pt x="133945" y="26789"/>
                </a:lnTo>
                <a:lnTo>
                  <a:pt x="116086" y="44648"/>
                </a:lnTo>
                <a:lnTo>
                  <a:pt x="98226" y="71437"/>
                </a:lnTo>
                <a:lnTo>
                  <a:pt x="80367" y="89297"/>
                </a:lnTo>
                <a:lnTo>
                  <a:pt x="62508" y="116086"/>
                </a:lnTo>
                <a:lnTo>
                  <a:pt x="44648" y="142875"/>
                </a:lnTo>
                <a:lnTo>
                  <a:pt x="35719" y="169664"/>
                </a:lnTo>
                <a:lnTo>
                  <a:pt x="26789" y="196453"/>
                </a:lnTo>
                <a:lnTo>
                  <a:pt x="17859" y="223242"/>
                </a:lnTo>
                <a:lnTo>
                  <a:pt x="8930" y="250031"/>
                </a:lnTo>
                <a:lnTo>
                  <a:pt x="8930" y="276820"/>
                </a:lnTo>
                <a:lnTo>
                  <a:pt x="8930" y="303609"/>
                </a:lnTo>
                <a:lnTo>
                  <a:pt x="0" y="321469"/>
                </a:lnTo>
                <a:lnTo>
                  <a:pt x="8930" y="339328"/>
                </a:lnTo>
                <a:lnTo>
                  <a:pt x="17859" y="357187"/>
                </a:lnTo>
                <a:lnTo>
                  <a:pt x="35719" y="366117"/>
                </a:lnTo>
                <a:lnTo>
                  <a:pt x="53578" y="375047"/>
                </a:lnTo>
                <a:lnTo>
                  <a:pt x="71437" y="375047"/>
                </a:lnTo>
                <a:lnTo>
                  <a:pt x="89297" y="375047"/>
                </a:lnTo>
                <a:lnTo>
                  <a:pt x="116086" y="375047"/>
                </a:lnTo>
                <a:lnTo>
                  <a:pt x="142875" y="375047"/>
                </a:lnTo>
                <a:lnTo>
                  <a:pt x="169664" y="375047"/>
                </a:lnTo>
                <a:lnTo>
                  <a:pt x="196453" y="366117"/>
                </a:lnTo>
                <a:lnTo>
                  <a:pt x="223242" y="366117"/>
                </a:lnTo>
                <a:lnTo>
                  <a:pt x="258961" y="357187"/>
                </a:lnTo>
                <a:lnTo>
                  <a:pt x="258961" y="357187"/>
                </a:lnTo>
                <a:lnTo>
                  <a:pt x="258961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402711" y="1428750"/>
            <a:ext cx="348259" cy="348259"/>
          </a:xfrm>
          <a:custGeom>
            <a:avLst/>
            <a:gdLst/>
            <a:ahLst/>
            <a:cxnLst/>
            <a:rect l="0" t="0" r="0" b="0"/>
            <a:pathLst>
              <a:path w="348259" h="348259">
                <a:moveTo>
                  <a:pt x="232172" y="17859"/>
                </a:moveTo>
                <a:lnTo>
                  <a:pt x="232172" y="8929"/>
                </a:lnTo>
                <a:lnTo>
                  <a:pt x="223242" y="8929"/>
                </a:lnTo>
                <a:lnTo>
                  <a:pt x="223242" y="8929"/>
                </a:lnTo>
                <a:lnTo>
                  <a:pt x="223242" y="0"/>
                </a:lnTo>
                <a:lnTo>
                  <a:pt x="214312" y="0"/>
                </a:lnTo>
                <a:lnTo>
                  <a:pt x="205383" y="0"/>
                </a:lnTo>
                <a:lnTo>
                  <a:pt x="196453" y="0"/>
                </a:lnTo>
                <a:lnTo>
                  <a:pt x="178594" y="8929"/>
                </a:lnTo>
                <a:lnTo>
                  <a:pt x="169664" y="8929"/>
                </a:lnTo>
                <a:lnTo>
                  <a:pt x="151805" y="17859"/>
                </a:lnTo>
                <a:lnTo>
                  <a:pt x="133945" y="26789"/>
                </a:lnTo>
                <a:lnTo>
                  <a:pt x="116086" y="44648"/>
                </a:lnTo>
                <a:lnTo>
                  <a:pt x="107156" y="53578"/>
                </a:lnTo>
                <a:lnTo>
                  <a:pt x="89297" y="71437"/>
                </a:lnTo>
                <a:lnTo>
                  <a:pt x="71437" y="98226"/>
                </a:lnTo>
                <a:lnTo>
                  <a:pt x="62508" y="116086"/>
                </a:lnTo>
                <a:lnTo>
                  <a:pt x="44648" y="133945"/>
                </a:lnTo>
                <a:lnTo>
                  <a:pt x="35719" y="160734"/>
                </a:lnTo>
                <a:lnTo>
                  <a:pt x="26789" y="178594"/>
                </a:lnTo>
                <a:lnTo>
                  <a:pt x="17859" y="205383"/>
                </a:lnTo>
                <a:lnTo>
                  <a:pt x="8930" y="223242"/>
                </a:lnTo>
                <a:lnTo>
                  <a:pt x="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0" y="303609"/>
                </a:lnTo>
                <a:lnTo>
                  <a:pt x="8930" y="321469"/>
                </a:lnTo>
                <a:lnTo>
                  <a:pt x="17859" y="330398"/>
                </a:lnTo>
                <a:lnTo>
                  <a:pt x="35719" y="339328"/>
                </a:lnTo>
                <a:lnTo>
                  <a:pt x="62508" y="348258"/>
                </a:lnTo>
                <a:lnTo>
                  <a:pt x="89297" y="348258"/>
                </a:lnTo>
                <a:lnTo>
                  <a:pt x="116086" y="348258"/>
                </a:lnTo>
                <a:lnTo>
                  <a:pt x="151805" y="348258"/>
                </a:lnTo>
                <a:lnTo>
                  <a:pt x="187523" y="348258"/>
                </a:lnTo>
                <a:lnTo>
                  <a:pt x="214312" y="348258"/>
                </a:lnTo>
                <a:lnTo>
                  <a:pt x="250031" y="348258"/>
                </a:lnTo>
                <a:lnTo>
                  <a:pt x="276820" y="348258"/>
                </a:lnTo>
                <a:lnTo>
                  <a:pt x="303609" y="339328"/>
                </a:lnTo>
                <a:lnTo>
                  <a:pt x="330398" y="339328"/>
                </a:lnTo>
                <a:lnTo>
                  <a:pt x="339328" y="339328"/>
                </a:lnTo>
                <a:lnTo>
                  <a:pt x="348258" y="339328"/>
                </a:lnTo>
                <a:lnTo>
                  <a:pt x="348258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23742" y="2741414"/>
            <a:ext cx="187525" cy="303610"/>
          </a:xfrm>
          <a:custGeom>
            <a:avLst/>
            <a:gdLst/>
            <a:ahLst/>
            <a:cxnLst/>
            <a:rect l="0" t="0" r="0" b="0"/>
            <a:pathLst>
              <a:path w="187525" h="303610">
                <a:moveTo>
                  <a:pt x="178594" y="8930"/>
                </a:moveTo>
                <a:lnTo>
                  <a:pt x="17859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8930"/>
                </a:lnTo>
                <a:lnTo>
                  <a:pt x="142875" y="17859"/>
                </a:lnTo>
                <a:lnTo>
                  <a:pt x="125016" y="26789"/>
                </a:lnTo>
                <a:lnTo>
                  <a:pt x="107156" y="44649"/>
                </a:lnTo>
                <a:lnTo>
                  <a:pt x="89297" y="62507"/>
                </a:lnTo>
                <a:lnTo>
                  <a:pt x="71438" y="80367"/>
                </a:lnTo>
                <a:lnTo>
                  <a:pt x="53578" y="98226"/>
                </a:lnTo>
                <a:lnTo>
                  <a:pt x="44649" y="125015"/>
                </a:lnTo>
                <a:lnTo>
                  <a:pt x="26789" y="142875"/>
                </a:lnTo>
                <a:lnTo>
                  <a:pt x="17860" y="169664"/>
                </a:lnTo>
                <a:lnTo>
                  <a:pt x="893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58961"/>
                </a:lnTo>
                <a:lnTo>
                  <a:pt x="26789" y="267890"/>
                </a:lnTo>
                <a:lnTo>
                  <a:pt x="35719" y="276820"/>
                </a:lnTo>
                <a:lnTo>
                  <a:pt x="53578" y="276820"/>
                </a:lnTo>
                <a:lnTo>
                  <a:pt x="71438" y="285750"/>
                </a:lnTo>
                <a:lnTo>
                  <a:pt x="89297" y="285750"/>
                </a:lnTo>
                <a:lnTo>
                  <a:pt x="116086" y="294679"/>
                </a:lnTo>
                <a:lnTo>
                  <a:pt x="133946" y="294679"/>
                </a:lnTo>
                <a:lnTo>
                  <a:pt x="142875" y="303609"/>
                </a:lnTo>
                <a:lnTo>
                  <a:pt x="160735" y="303609"/>
                </a:lnTo>
                <a:lnTo>
                  <a:pt x="169664" y="303609"/>
                </a:lnTo>
                <a:lnTo>
                  <a:pt x="178594" y="303609"/>
                </a:lnTo>
                <a:lnTo>
                  <a:pt x="187524" y="303609"/>
                </a:lnTo>
                <a:lnTo>
                  <a:pt x="187524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152305" y="4393406"/>
            <a:ext cx="223243" cy="321470"/>
          </a:xfrm>
          <a:custGeom>
            <a:avLst/>
            <a:gdLst/>
            <a:ahLst/>
            <a:cxnLst/>
            <a:rect l="0" t="0" r="0" b="0"/>
            <a:pathLst>
              <a:path w="223243" h="321470">
                <a:moveTo>
                  <a:pt x="151804" y="8930"/>
                </a:moveTo>
                <a:lnTo>
                  <a:pt x="151804" y="8930"/>
                </a:lnTo>
                <a:lnTo>
                  <a:pt x="151804" y="893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16086" y="17859"/>
                </a:lnTo>
                <a:lnTo>
                  <a:pt x="107156" y="26789"/>
                </a:lnTo>
                <a:lnTo>
                  <a:pt x="98226" y="35719"/>
                </a:lnTo>
                <a:lnTo>
                  <a:pt x="80367" y="53578"/>
                </a:lnTo>
                <a:lnTo>
                  <a:pt x="71437" y="62508"/>
                </a:lnTo>
                <a:lnTo>
                  <a:pt x="53578" y="80367"/>
                </a:lnTo>
                <a:lnTo>
                  <a:pt x="44648" y="107156"/>
                </a:lnTo>
                <a:lnTo>
                  <a:pt x="26789" y="125015"/>
                </a:lnTo>
                <a:lnTo>
                  <a:pt x="17859" y="133945"/>
                </a:lnTo>
                <a:lnTo>
                  <a:pt x="8929" y="160734"/>
                </a:lnTo>
                <a:lnTo>
                  <a:pt x="8929" y="178594"/>
                </a:lnTo>
                <a:lnTo>
                  <a:pt x="0" y="196453"/>
                </a:lnTo>
                <a:lnTo>
                  <a:pt x="8929" y="214312"/>
                </a:lnTo>
                <a:lnTo>
                  <a:pt x="8929" y="232172"/>
                </a:lnTo>
                <a:lnTo>
                  <a:pt x="17859" y="250031"/>
                </a:lnTo>
                <a:lnTo>
                  <a:pt x="35718" y="258961"/>
                </a:lnTo>
                <a:lnTo>
                  <a:pt x="53578" y="276820"/>
                </a:lnTo>
                <a:lnTo>
                  <a:pt x="71437" y="285750"/>
                </a:lnTo>
                <a:lnTo>
                  <a:pt x="89297" y="294680"/>
                </a:lnTo>
                <a:lnTo>
                  <a:pt x="107156" y="294680"/>
                </a:lnTo>
                <a:lnTo>
                  <a:pt x="133945" y="303609"/>
                </a:lnTo>
                <a:lnTo>
                  <a:pt x="151804" y="312539"/>
                </a:lnTo>
                <a:lnTo>
                  <a:pt x="169664" y="312539"/>
                </a:lnTo>
                <a:lnTo>
                  <a:pt x="187523" y="312539"/>
                </a:lnTo>
                <a:lnTo>
                  <a:pt x="196453" y="321469"/>
                </a:lnTo>
                <a:lnTo>
                  <a:pt x="205383" y="321469"/>
                </a:lnTo>
                <a:lnTo>
                  <a:pt x="214312" y="321469"/>
                </a:lnTo>
                <a:lnTo>
                  <a:pt x="223242" y="312539"/>
                </a:lnTo>
                <a:lnTo>
                  <a:pt x="223242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223867" y="2598539"/>
            <a:ext cx="330400" cy="535782"/>
          </a:xfrm>
          <a:custGeom>
            <a:avLst/>
            <a:gdLst/>
            <a:ahLst/>
            <a:cxnLst/>
            <a:rect l="0" t="0" r="0" b="0"/>
            <a:pathLst>
              <a:path w="330400" h="535782">
                <a:moveTo>
                  <a:pt x="294680" y="17859"/>
                </a:moveTo>
                <a:lnTo>
                  <a:pt x="294680" y="17859"/>
                </a:lnTo>
                <a:lnTo>
                  <a:pt x="294680" y="17859"/>
                </a:lnTo>
                <a:lnTo>
                  <a:pt x="294680" y="17859"/>
                </a:lnTo>
                <a:lnTo>
                  <a:pt x="294680" y="8930"/>
                </a:lnTo>
                <a:lnTo>
                  <a:pt x="285750" y="0"/>
                </a:lnTo>
                <a:lnTo>
                  <a:pt x="276821" y="0"/>
                </a:lnTo>
                <a:lnTo>
                  <a:pt x="267891" y="0"/>
                </a:lnTo>
                <a:lnTo>
                  <a:pt x="258961" y="0"/>
                </a:lnTo>
                <a:lnTo>
                  <a:pt x="241102" y="0"/>
                </a:lnTo>
                <a:lnTo>
                  <a:pt x="223242" y="0"/>
                </a:lnTo>
                <a:lnTo>
                  <a:pt x="205383" y="8930"/>
                </a:lnTo>
                <a:lnTo>
                  <a:pt x="196453" y="26789"/>
                </a:lnTo>
                <a:lnTo>
                  <a:pt x="178594" y="35719"/>
                </a:lnTo>
                <a:lnTo>
                  <a:pt x="151805" y="53578"/>
                </a:lnTo>
                <a:lnTo>
                  <a:pt x="133946" y="71438"/>
                </a:lnTo>
                <a:lnTo>
                  <a:pt x="116086" y="89297"/>
                </a:lnTo>
                <a:lnTo>
                  <a:pt x="98227" y="116086"/>
                </a:lnTo>
                <a:lnTo>
                  <a:pt x="80367" y="133945"/>
                </a:lnTo>
                <a:lnTo>
                  <a:pt x="62508" y="160734"/>
                </a:lnTo>
                <a:lnTo>
                  <a:pt x="53578" y="187524"/>
                </a:lnTo>
                <a:lnTo>
                  <a:pt x="35719" y="223242"/>
                </a:lnTo>
                <a:lnTo>
                  <a:pt x="26789" y="250031"/>
                </a:lnTo>
                <a:lnTo>
                  <a:pt x="17860" y="276820"/>
                </a:lnTo>
                <a:lnTo>
                  <a:pt x="8930" y="312539"/>
                </a:lnTo>
                <a:lnTo>
                  <a:pt x="8930" y="339328"/>
                </a:lnTo>
                <a:lnTo>
                  <a:pt x="0" y="375047"/>
                </a:lnTo>
                <a:lnTo>
                  <a:pt x="0" y="401836"/>
                </a:lnTo>
                <a:lnTo>
                  <a:pt x="0" y="428625"/>
                </a:lnTo>
                <a:lnTo>
                  <a:pt x="8930" y="446484"/>
                </a:lnTo>
                <a:lnTo>
                  <a:pt x="17860" y="473273"/>
                </a:lnTo>
                <a:lnTo>
                  <a:pt x="26789" y="482203"/>
                </a:lnTo>
                <a:lnTo>
                  <a:pt x="44649" y="500062"/>
                </a:lnTo>
                <a:lnTo>
                  <a:pt x="71438" y="508992"/>
                </a:lnTo>
                <a:lnTo>
                  <a:pt x="89297" y="517922"/>
                </a:lnTo>
                <a:lnTo>
                  <a:pt x="116086" y="526851"/>
                </a:lnTo>
                <a:lnTo>
                  <a:pt x="133946" y="526851"/>
                </a:lnTo>
                <a:lnTo>
                  <a:pt x="160735" y="535781"/>
                </a:lnTo>
                <a:lnTo>
                  <a:pt x="196453" y="535781"/>
                </a:lnTo>
                <a:lnTo>
                  <a:pt x="214313" y="535781"/>
                </a:lnTo>
                <a:lnTo>
                  <a:pt x="241102" y="535781"/>
                </a:lnTo>
                <a:lnTo>
                  <a:pt x="267891" y="526851"/>
                </a:lnTo>
                <a:lnTo>
                  <a:pt x="285750" y="526851"/>
                </a:lnTo>
                <a:lnTo>
                  <a:pt x="312539" y="526851"/>
                </a:lnTo>
                <a:lnTo>
                  <a:pt x="321469" y="517922"/>
                </a:lnTo>
                <a:lnTo>
                  <a:pt x="330399" y="517922"/>
                </a:lnTo>
                <a:lnTo>
                  <a:pt x="330399" y="5179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652492" y="2946796"/>
            <a:ext cx="223243" cy="196455"/>
          </a:xfrm>
          <a:custGeom>
            <a:avLst/>
            <a:gdLst/>
            <a:ahLst/>
            <a:cxnLst/>
            <a:rect l="0" t="0" r="0" b="0"/>
            <a:pathLst>
              <a:path w="223243" h="196455">
                <a:moveTo>
                  <a:pt x="142875" y="8930"/>
                </a:moveTo>
                <a:lnTo>
                  <a:pt x="142875" y="8930"/>
                </a:lnTo>
                <a:lnTo>
                  <a:pt x="133946" y="893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7" y="8930"/>
                </a:lnTo>
                <a:lnTo>
                  <a:pt x="80367" y="26790"/>
                </a:lnTo>
                <a:lnTo>
                  <a:pt x="71438" y="35719"/>
                </a:lnTo>
                <a:lnTo>
                  <a:pt x="53578" y="44649"/>
                </a:lnTo>
                <a:lnTo>
                  <a:pt x="44649" y="53579"/>
                </a:lnTo>
                <a:lnTo>
                  <a:pt x="35719" y="80368"/>
                </a:lnTo>
                <a:lnTo>
                  <a:pt x="26789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69665"/>
                </a:lnTo>
                <a:lnTo>
                  <a:pt x="17860" y="178594"/>
                </a:lnTo>
                <a:lnTo>
                  <a:pt x="26789" y="178594"/>
                </a:lnTo>
                <a:lnTo>
                  <a:pt x="44649" y="187524"/>
                </a:lnTo>
                <a:lnTo>
                  <a:pt x="62508" y="187524"/>
                </a:lnTo>
                <a:lnTo>
                  <a:pt x="80367" y="187524"/>
                </a:lnTo>
                <a:lnTo>
                  <a:pt x="98227" y="187524"/>
                </a:lnTo>
                <a:lnTo>
                  <a:pt x="116086" y="187524"/>
                </a:lnTo>
                <a:lnTo>
                  <a:pt x="133946" y="187524"/>
                </a:lnTo>
                <a:lnTo>
                  <a:pt x="151805" y="187524"/>
                </a:lnTo>
                <a:lnTo>
                  <a:pt x="169664" y="196454"/>
                </a:lnTo>
                <a:lnTo>
                  <a:pt x="187524" y="196454"/>
                </a:lnTo>
                <a:lnTo>
                  <a:pt x="196453" y="187524"/>
                </a:lnTo>
                <a:lnTo>
                  <a:pt x="214313" y="196454"/>
                </a:lnTo>
                <a:lnTo>
                  <a:pt x="223242" y="196454"/>
                </a:lnTo>
                <a:lnTo>
                  <a:pt x="223242" y="187524"/>
                </a:lnTo>
                <a:lnTo>
                  <a:pt x="223242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875734" y="313432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295555" y="2634258"/>
            <a:ext cx="250032" cy="446485"/>
          </a:xfrm>
          <a:custGeom>
            <a:avLst/>
            <a:gdLst/>
            <a:ahLst/>
            <a:cxnLst/>
            <a:rect l="0" t="0" r="0" b="0"/>
            <a:pathLst>
              <a:path w="250032" h="446485">
                <a:moveTo>
                  <a:pt x="232172" y="44648"/>
                </a:moveTo>
                <a:lnTo>
                  <a:pt x="232172" y="44648"/>
                </a:lnTo>
                <a:lnTo>
                  <a:pt x="232172" y="35719"/>
                </a:lnTo>
                <a:lnTo>
                  <a:pt x="232172" y="35719"/>
                </a:lnTo>
                <a:lnTo>
                  <a:pt x="232172" y="26789"/>
                </a:lnTo>
                <a:lnTo>
                  <a:pt x="241101" y="26789"/>
                </a:lnTo>
                <a:lnTo>
                  <a:pt x="241101" y="17859"/>
                </a:lnTo>
                <a:lnTo>
                  <a:pt x="241101" y="17859"/>
                </a:lnTo>
                <a:lnTo>
                  <a:pt x="241101" y="8930"/>
                </a:lnTo>
                <a:lnTo>
                  <a:pt x="232172" y="8930"/>
                </a:lnTo>
                <a:lnTo>
                  <a:pt x="232172" y="0"/>
                </a:lnTo>
                <a:lnTo>
                  <a:pt x="223242" y="0"/>
                </a:lnTo>
                <a:lnTo>
                  <a:pt x="214312" y="0"/>
                </a:lnTo>
                <a:lnTo>
                  <a:pt x="205383" y="0"/>
                </a:lnTo>
                <a:lnTo>
                  <a:pt x="196453" y="0"/>
                </a:lnTo>
                <a:lnTo>
                  <a:pt x="178593" y="8930"/>
                </a:lnTo>
                <a:lnTo>
                  <a:pt x="169664" y="8930"/>
                </a:lnTo>
                <a:lnTo>
                  <a:pt x="160734" y="17859"/>
                </a:lnTo>
                <a:lnTo>
                  <a:pt x="142875" y="26789"/>
                </a:lnTo>
                <a:lnTo>
                  <a:pt x="133945" y="35719"/>
                </a:lnTo>
                <a:lnTo>
                  <a:pt x="125015" y="44648"/>
                </a:lnTo>
                <a:lnTo>
                  <a:pt x="116086" y="53578"/>
                </a:lnTo>
                <a:lnTo>
                  <a:pt x="98226" y="71437"/>
                </a:lnTo>
                <a:lnTo>
                  <a:pt x="89297" y="89297"/>
                </a:lnTo>
                <a:lnTo>
                  <a:pt x="71437" y="107156"/>
                </a:lnTo>
                <a:lnTo>
                  <a:pt x="62508" y="125015"/>
                </a:lnTo>
                <a:lnTo>
                  <a:pt x="53578" y="151805"/>
                </a:lnTo>
                <a:lnTo>
                  <a:pt x="35718" y="169663"/>
                </a:lnTo>
                <a:lnTo>
                  <a:pt x="26789" y="196453"/>
                </a:lnTo>
                <a:lnTo>
                  <a:pt x="17859" y="214312"/>
                </a:lnTo>
                <a:lnTo>
                  <a:pt x="17859" y="241101"/>
                </a:lnTo>
                <a:lnTo>
                  <a:pt x="8929" y="267890"/>
                </a:lnTo>
                <a:lnTo>
                  <a:pt x="8929" y="294679"/>
                </a:lnTo>
                <a:lnTo>
                  <a:pt x="8929" y="321468"/>
                </a:lnTo>
                <a:lnTo>
                  <a:pt x="0" y="339328"/>
                </a:lnTo>
                <a:lnTo>
                  <a:pt x="8929" y="366117"/>
                </a:lnTo>
                <a:lnTo>
                  <a:pt x="8929" y="383976"/>
                </a:lnTo>
                <a:lnTo>
                  <a:pt x="17859" y="401835"/>
                </a:lnTo>
                <a:lnTo>
                  <a:pt x="26789" y="410765"/>
                </a:lnTo>
                <a:lnTo>
                  <a:pt x="35718" y="428624"/>
                </a:lnTo>
                <a:lnTo>
                  <a:pt x="53578" y="437554"/>
                </a:lnTo>
                <a:lnTo>
                  <a:pt x="62508" y="446484"/>
                </a:lnTo>
                <a:lnTo>
                  <a:pt x="80367" y="446484"/>
                </a:lnTo>
                <a:lnTo>
                  <a:pt x="98226" y="446484"/>
                </a:lnTo>
                <a:lnTo>
                  <a:pt x="116086" y="446484"/>
                </a:lnTo>
                <a:lnTo>
                  <a:pt x="142875" y="446484"/>
                </a:lnTo>
                <a:lnTo>
                  <a:pt x="160734" y="446484"/>
                </a:lnTo>
                <a:lnTo>
                  <a:pt x="178593" y="446484"/>
                </a:lnTo>
                <a:lnTo>
                  <a:pt x="196453" y="446484"/>
                </a:lnTo>
                <a:lnTo>
                  <a:pt x="214312" y="437554"/>
                </a:lnTo>
                <a:lnTo>
                  <a:pt x="223242" y="437554"/>
                </a:lnTo>
                <a:lnTo>
                  <a:pt x="241101" y="428624"/>
                </a:lnTo>
                <a:lnTo>
                  <a:pt x="250031" y="428624"/>
                </a:lnTo>
                <a:lnTo>
                  <a:pt x="250031" y="428624"/>
                </a:lnTo>
                <a:lnTo>
                  <a:pt x="250031" y="4286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634883" y="2911078"/>
            <a:ext cx="187524" cy="160735"/>
          </a:xfrm>
          <a:custGeom>
            <a:avLst/>
            <a:gdLst/>
            <a:ahLst/>
            <a:cxnLst/>
            <a:rect l="0" t="0" r="0" b="0"/>
            <a:pathLst>
              <a:path w="187524" h="160735">
                <a:moveTo>
                  <a:pt x="80367" y="8929"/>
                </a:move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51804"/>
                </a:lnTo>
                <a:lnTo>
                  <a:pt x="62508" y="151804"/>
                </a:lnTo>
                <a:lnTo>
                  <a:pt x="80367" y="151804"/>
                </a:lnTo>
                <a:lnTo>
                  <a:pt x="98226" y="151804"/>
                </a:lnTo>
                <a:lnTo>
                  <a:pt x="116086" y="151804"/>
                </a:lnTo>
                <a:lnTo>
                  <a:pt x="133945" y="151804"/>
                </a:lnTo>
                <a:lnTo>
                  <a:pt x="151805" y="151804"/>
                </a:lnTo>
                <a:lnTo>
                  <a:pt x="169664" y="151804"/>
                </a:lnTo>
                <a:lnTo>
                  <a:pt x="178594" y="151804"/>
                </a:lnTo>
                <a:lnTo>
                  <a:pt x="178594" y="151804"/>
                </a:lnTo>
                <a:lnTo>
                  <a:pt x="187523" y="160734"/>
                </a:lnTo>
                <a:lnTo>
                  <a:pt x="187523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098852" y="4732734"/>
            <a:ext cx="276821" cy="491134"/>
          </a:xfrm>
          <a:custGeom>
            <a:avLst/>
            <a:gdLst/>
            <a:ahLst/>
            <a:cxnLst/>
            <a:rect l="0" t="0" r="0" b="0"/>
            <a:pathLst>
              <a:path w="276821" h="491134">
                <a:moveTo>
                  <a:pt x="241101" y="17859"/>
                </a:moveTo>
                <a:lnTo>
                  <a:pt x="232171" y="17859"/>
                </a:lnTo>
                <a:lnTo>
                  <a:pt x="223242" y="8930"/>
                </a:lnTo>
                <a:lnTo>
                  <a:pt x="223242" y="8930"/>
                </a:lnTo>
                <a:lnTo>
                  <a:pt x="214312" y="8930"/>
                </a:lnTo>
                <a:lnTo>
                  <a:pt x="205382" y="0"/>
                </a:lnTo>
                <a:lnTo>
                  <a:pt x="196453" y="8930"/>
                </a:lnTo>
                <a:lnTo>
                  <a:pt x="178593" y="8930"/>
                </a:lnTo>
                <a:lnTo>
                  <a:pt x="169664" y="17859"/>
                </a:lnTo>
                <a:lnTo>
                  <a:pt x="151804" y="26789"/>
                </a:lnTo>
                <a:lnTo>
                  <a:pt x="133945" y="35719"/>
                </a:lnTo>
                <a:lnTo>
                  <a:pt x="116086" y="53578"/>
                </a:lnTo>
                <a:lnTo>
                  <a:pt x="107156" y="71437"/>
                </a:lnTo>
                <a:lnTo>
                  <a:pt x="89296" y="89297"/>
                </a:lnTo>
                <a:lnTo>
                  <a:pt x="71437" y="107156"/>
                </a:lnTo>
                <a:lnTo>
                  <a:pt x="53578" y="133945"/>
                </a:lnTo>
                <a:lnTo>
                  <a:pt x="35718" y="160735"/>
                </a:lnTo>
                <a:lnTo>
                  <a:pt x="26789" y="187524"/>
                </a:lnTo>
                <a:lnTo>
                  <a:pt x="17859" y="214313"/>
                </a:lnTo>
                <a:lnTo>
                  <a:pt x="8929" y="232172"/>
                </a:lnTo>
                <a:lnTo>
                  <a:pt x="8929" y="258961"/>
                </a:lnTo>
                <a:lnTo>
                  <a:pt x="8929" y="285750"/>
                </a:lnTo>
                <a:lnTo>
                  <a:pt x="0" y="303610"/>
                </a:lnTo>
                <a:lnTo>
                  <a:pt x="8929" y="330399"/>
                </a:lnTo>
                <a:lnTo>
                  <a:pt x="17859" y="348258"/>
                </a:lnTo>
                <a:lnTo>
                  <a:pt x="17859" y="366118"/>
                </a:lnTo>
                <a:lnTo>
                  <a:pt x="26789" y="383977"/>
                </a:lnTo>
                <a:lnTo>
                  <a:pt x="35718" y="401836"/>
                </a:lnTo>
                <a:lnTo>
                  <a:pt x="53578" y="419696"/>
                </a:lnTo>
                <a:lnTo>
                  <a:pt x="62507" y="437555"/>
                </a:lnTo>
                <a:lnTo>
                  <a:pt x="71437" y="446485"/>
                </a:lnTo>
                <a:lnTo>
                  <a:pt x="89296" y="455414"/>
                </a:lnTo>
                <a:lnTo>
                  <a:pt x="98226" y="464344"/>
                </a:lnTo>
                <a:lnTo>
                  <a:pt x="116086" y="473274"/>
                </a:lnTo>
                <a:lnTo>
                  <a:pt x="125015" y="482204"/>
                </a:lnTo>
                <a:lnTo>
                  <a:pt x="142875" y="491133"/>
                </a:lnTo>
                <a:lnTo>
                  <a:pt x="151804" y="491133"/>
                </a:lnTo>
                <a:lnTo>
                  <a:pt x="169664" y="491133"/>
                </a:lnTo>
                <a:lnTo>
                  <a:pt x="187523" y="491133"/>
                </a:lnTo>
                <a:lnTo>
                  <a:pt x="196453" y="491133"/>
                </a:lnTo>
                <a:lnTo>
                  <a:pt x="214312" y="491133"/>
                </a:lnTo>
                <a:lnTo>
                  <a:pt x="223242" y="491133"/>
                </a:lnTo>
                <a:lnTo>
                  <a:pt x="232171" y="491133"/>
                </a:lnTo>
                <a:lnTo>
                  <a:pt x="241101" y="491133"/>
                </a:lnTo>
                <a:lnTo>
                  <a:pt x="241101" y="482204"/>
                </a:lnTo>
                <a:lnTo>
                  <a:pt x="250031" y="482204"/>
                </a:lnTo>
                <a:lnTo>
                  <a:pt x="258961" y="473274"/>
                </a:lnTo>
                <a:lnTo>
                  <a:pt x="258961" y="473274"/>
                </a:lnTo>
                <a:lnTo>
                  <a:pt x="267890" y="464344"/>
                </a:lnTo>
                <a:lnTo>
                  <a:pt x="267890" y="464344"/>
                </a:lnTo>
                <a:lnTo>
                  <a:pt x="276820" y="464344"/>
                </a:lnTo>
                <a:lnTo>
                  <a:pt x="276820" y="464344"/>
                </a:lnTo>
                <a:lnTo>
                  <a:pt x="276820" y="455414"/>
                </a:lnTo>
                <a:lnTo>
                  <a:pt x="276820" y="455414"/>
                </a:lnTo>
                <a:lnTo>
                  <a:pt x="276820" y="455414"/>
                </a:lnTo>
                <a:lnTo>
                  <a:pt x="276820" y="455414"/>
                </a:lnTo>
                <a:lnTo>
                  <a:pt x="276820" y="4554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509617" y="5027414"/>
            <a:ext cx="160736" cy="178595"/>
          </a:xfrm>
          <a:custGeom>
            <a:avLst/>
            <a:gdLst/>
            <a:ahLst/>
            <a:cxnLst/>
            <a:rect l="0" t="0" r="0" b="0"/>
            <a:pathLst>
              <a:path w="160736" h="178595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53578" y="160734"/>
                </a:lnTo>
                <a:lnTo>
                  <a:pt x="62508" y="160734"/>
                </a:lnTo>
                <a:lnTo>
                  <a:pt x="80367" y="16966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33946" y="178594"/>
                </a:lnTo>
                <a:lnTo>
                  <a:pt x="133946" y="178594"/>
                </a:lnTo>
                <a:lnTo>
                  <a:pt x="142875" y="178594"/>
                </a:lnTo>
                <a:lnTo>
                  <a:pt x="151805" y="178594"/>
                </a:lnTo>
                <a:lnTo>
                  <a:pt x="151805" y="178594"/>
                </a:lnTo>
                <a:lnTo>
                  <a:pt x="160735" y="178594"/>
                </a:lnTo>
                <a:lnTo>
                  <a:pt x="160735" y="178594"/>
                </a:lnTo>
                <a:lnTo>
                  <a:pt x="160735" y="178594"/>
                </a:lnTo>
                <a:lnTo>
                  <a:pt x="160735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366992" y="4643437"/>
            <a:ext cx="285751" cy="482205"/>
          </a:xfrm>
          <a:custGeom>
            <a:avLst/>
            <a:gdLst/>
            <a:ahLst/>
            <a:cxnLst/>
            <a:rect l="0" t="0" r="0" b="0"/>
            <a:pathLst>
              <a:path w="285751" h="482205">
                <a:moveTo>
                  <a:pt x="187524" y="44649"/>
                </a:moveTo>
                <a:lnTo>
                  <a:pt x="187524" y="44649"/>
                </a:lnTo>
                <a:lnTo>
                  <a:pt x="196453" y="35719"/>
                </a:lnTo>
                <a:lnTo>
                  <a:pt x="196453" y="35719"/>
                </a:lnTo>
                <a:lnTo>
                  <a:pt x="196453" y="2678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8930"/>
                </a:lnTo>
                <a:lnTo>
                  <a:pt x="196453" y="0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8930"/>
                </a:lnTo>
                <a:lnTo>
                  <a:pt x="178594" y="8930"/>
                </a:lnTo>
                <a:lnTo>
                  <a:pt x="160735" y="17859"/>
                </a:lnTo>
                <a:lnTo>
                  <a:pt x="151805" y="26789"/>
                </a:lnTo>
                <a:lnTo>
                  <a:pt x="142875" y="35719"/>
                </a:lnTo>
                <a:lnTo>
                  <a:pt x="133946" y="44649"/>
                </a:lnTo>
                <a:lnTo>
                  <a:pt x="116086" y="62508"/>
                </a:lnTo>
                <a:lnTo>
                  <a:pt x="98227" y="71438"/>
                </a:lnTo>
                <a:lnTo>
                  <a:pt x="89297" y="89297"/>
                </a:lnTo>
                <a:lnTo>
                  <a:pt x="71438" y="107156"/>
                </a:lnTo>
                <a:lnTo>
                  <a:pt x="62508" y="125016"/>
                </a:lnTo>
                <a:lnTo>
                  <a:pt x="44649" y="142875"/>
                </a:lnTo>
                <a:lnTo>
                  <a:pt x="35719" y="160734"/>
                </a:lnTo>
                <a:lnTo>
                  <a:pt x="26789" y="187524"/>
                </a:lnTo>
                <a:lnTo>
                  <a:pt x="17860" y="205383"/>
                </a:lnTo>
                <a:lnTo>
                  <a:pt x="8930" y="232172"/>
                </a:lnTo>
                <a:lnTo>
                  <a:pt x="0" y="250032"/>
                </a:lnTo>
                <a:lnTo>
                  <a:pt x="0" y="276821"/>
                </a:lnTo>
                <a:lnTo>
                  <a:pt x="8930" y="294680"/>
                </a:lnTo>
                <a:lnTo>
                  <a:pt x="17860" y="312540"/>
                </a:lnTo>
                <a:lnTo>
                  <a:pt x="26789" y="339329"/>
                </a:lnTo>
                <a:lnTo>
                  <a:pt x="35719" y="357188"/>
                </a:lnTo>
                <a:lnTo>
                  <a:pt x="44649" y="375047"/>
                </a:lnTo>
                <a:lnTo>
                  <a:pt x="62508" y="383977"/>
                </a:lnTo>
                <a:lnTo>
                  <a:pt x="71438" y="401836"/>
                </a:lnTo>
                <a:lnTo>
                  <a:pt x="89297" y="419696"/>
                </a:lnTo>
                <a:lnTo>
                  <a:pt x="116086" y="428626"/>
                </a:lnTo>
                <a:lnTo>
                  <a:pt x="133946" y="437555"/>
                </a:lnTo>
                <a:lnTo>
                  <a:pt x="151805" y="446485"/>
                </a:lnTo>
                <a:lnTo>
                  <a:pt x="178594" y="455415"/>
                </a:lnTo>
                <a:lnTo>
                  <a:pt x="196453" y="464344"/>
                </a:lnTo>
                <a:lnTo>
                  <a:pt x="205383" y="464344"/>
                </a:lnTo>
                <a:lnTo>
                  <a:pt x="223242" y="473274"/>
                </a:lnTo>
                <a:lnTo>
                  <a:pt x="241102" y="473274"/>
                </a:lnTo>
                <a:lnTo>
                  <a:pt x="250031" y="473274"/>
                </a:lnTo>
                <a:lnTo>
                  <a:pt x="267891" y="473274"/>
                </a:lnTo>
                <a:lnTo>
                  <a:pt x="276821" y="473274"/>
                </a:lnTo>
                <a:lnTo>
                  <a:pt x="285750" y="482204"/>
                </a:lnTo>
                <a:lnTo>
                  <a:pt x="285750" y="482204"/>
                </a:lnTo>
                <a:lnTo>
                  <a:pt x="285750" y="482204"/>
                </a:lnTo>
                <a:lnTo>
                  <a:pt x="285750" y="482204"/>
                </a:lnTo>
                <a:lnTo>
                  <a:pt x="285750" y="482204"/>
                </a:lnTo>
                <a:lnTo>
                  <a:pt x="285750" y="473274"/>
                </a:lnTo>
                <a:lnTo>
                  <a:pt x="285750" y="473274"/>
                </a:lnTo>
                <a:lnTo>
                  <a:pt x="285750" y="473274"/>
                </a:lnTo>
                <a:lnTo>
                  <a:pt x="285750" y="473274"/>
                </a:lnTo>
                <a:lnTo>
                  <a:pt x="285750" y="4732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750969" y="4920258"/>
            <a:ext cx="214313" cy="250032"/>
          </a:xfrm>
          <a:custGeom>
            <a:avLst/>
            <a:gdLst/>
            <a:ahLst/>
            <a:cxnLst/>
            <a:rect l="0" t="0" r="0" b="0"/>
            <a:pathLst>
              <a:path w="214313" h="250032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5"/>
                </a:lnTo>
                <a:lnTo>
                  <a:pt x="8929" y="160734"/>
                </a:lnTo>
                <a:lnTo>
                  <a:pt x="8929" y="169664"/>
                </a:lnTo>
                <a:lnTo>
                  <a:pt x="26789" y="178594"/>
                </a:lnTo>
                <a:lnTo>
                  <a:pt x="35719" y="187523"/>
                </a:lnTo>
                <a:lnTo>
                  <a:pt x="53578" y="196453"/>
                </a:lnTo>
                <a:lnTo>
                  <a:pt x="71437" y="205383"/>
                </a:lnTo>
                <a:lnTo>
                  <a:pt x="89297" y="214312"/>
                </a:lnTo>
                <a:lnTo>
                  <a:pt x="107156" y="214312"/>
                </a:lnTo>
                <a:lnTo>
                  <a:pt x="125015" y="223242"/>
                </a:lnTo>
                <a:lnTo>
                  <a:pt x="133945" y="232172"/>
                </a:lnTo>
                <a:lnTo>
                  <a:pt x="151804" y="232172"/>
                </a:lnTo>
                <a:lnTo>
                  <a:pt x="169664" y="241101"/>
                </a:lnTo>
                <a:lnTo>
                  <a:pt x="178594" y="241101"/>
                </a:lnTo>
                <a:lnTo>
                  <a:pt x="187523" y="241101"/>
                </a:lnTo>
                <a:lnTo>
                  <a:pt x="196453" y="241101"/>
                </a:lnTo>
                <a:lnTo>
                  <a:pt x="205383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14312" y="250031"/>
                </a:lnTo>
                <a:lnTo>
                  <a:pt x="214312" y="241101"/>
                </a:lnTo>
                <a:lnTo>
                  <a:pt x="214312" y="241101"/>
                </a:lnTo>
                <a:lnTo>
                  <a:pt x="214312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375172" y="2268140"/>
            <a:ext cx="294681" cy="437556"/>
          </a:xfrm>
          <a:custGeom>
            <a:avLst/>
            <a:gdLst/>
            <a:ahLst/>
            <a:cxnLst/>
            <a:rect l="0" t="0" r="0" b="0"/>
            <a:pathLst>
              <a:path w="294681" h="437556">
                <a:moveTo>
                  <a:pt x="267891" y="8930"/>
                </a:moveTo>
                <a:lnTo>
                  <a:pt x="267891" y="8930"/>
                </a:lnTo>
                <a:lnTo>
                  <a:pt x="267891" y="8930"/>
                </a:lnTo>
                <a:lnTo>
                  <a:pt x="267891" y="8930"/>
                </a:lnTo>
                <a:lnTo>
                  <a:pt x="267891" y="8930"/>
                </a:lnTo>
                <a:lnTo>
                  <a:pt x="258961" y="0"/>
                </a:lnTo>
                <a:lnTo>
                  <a:pt x="258961" y="0"/>
                </a:lnTo>
                <a:lnTo>
                  <a:pt x="250031" y="0"/>
                </a:lnTo>
                <a:lnTo>
                  <a:pt x="250031" y="8930"/>
                </a:lnTo>
                <a:lnTo>
                  <a:pt x="241101" y="8930"/>
                </a:lnTo>
                <a:lnTo>
                  <a:pt x="232172" y="8930"/>
                </a:lnTo>
                <a:lnTo>
                  <a:pt x="223242" y="17860"/>
                </a:lnTo>
                <a:lnTo>
                  <a:pt x="205383" y="26789"/>
                </a:lnTo>
                <a:lnTo>
                  <a:pt x="187523" y="26789"/>
                </a:lnTo>
                <a:lnTo>
                  <a:pt x="178594" y="44649"/>
                </a:lnTo>
                <a:lnTo>
                  <a:pt x="160734" y="53579"/>
                </a:lnTo>
                <a:lnTo>
                  <a:pt x="142875" y="71438"/>
                </a:lnTo>
                <a:lnTo>
                  <a:pt x="133945" y="89297"/>
                </a:lnTo>
                <a:lnTo>
                  <a:pt x="125016" y="107157"/>
                </a:lnTo>
                <a:lnTo>
                  <a:pt x="107156" y="116086"/>
                </a:lnTo>
                <a:lnTo>
                  <a:pt x="89297" y="142875"/>
                </a:lnTo>
                <a:lnTo>
                  <a:pt x="80367" y="160735"/>
                </a:lnTo>
                <a:lnTo>
                  <a:pt x="62508" y="178594"/>
                </a:lnTo>
                <a:lnTo>
                  <a:pt x="53578" y="205383"/>
                </a:lnTo>
                <a:lnTo>
                  <a:pt x="35719" y="232173"/>
                </a:lnTo>
                <a:lnTo>
                  <a:pt x="26789" y="258962"/>
                </a:lnTo>
                <a:lnTo>
                  <a:pt x="8930" y="276821"/>
                </a:lnTo>
                <a:lnTo>
                  <a:pt x="0" y="303610"/>
                </a:lnTo>
                <a:lnTo>
                  <a:pt x="0" y="321469"/>
                </a:lnTo>
                <a:lnTo>
                  <a:pt x="0" y="339329"/>
                </a:lnTo>
                <a:lnTo>
                  <a:pt x="0" y="357188"/>
                </a:lnTo>
                <a:lnTo>
                  <a:pt x="0" y="375048"/>
                </a:lnTo>
                <a:lnTo>
                  <a:pt x="8930" y="383977"/>
                </a:lnTo>
                <a:lnTo>
                  <a:pt x="17859" y="392907"/>
                </a:lnTo>
                <a:lnTo>
                  <a:pt x="26789" y="401837"/>
                </a:lnTo>
                <a:lnTo>
                  <a:pt x="35719" y="419696"/>
                </a:lnTo>
                <a:lnTo>
                  <a:pt x="53578" y="419696"/>
                </a:lnTo>
                <a:lnTo>
                  <a:pt x="71437" y="428626"/>
                </a:lnTo>
                <a:lnTo>
                  <a:pt x="89297" y="437555"/>
                </a:lnTo>
                <a:lnTo>
                  <a:pt x="116086" y="437555"/>
                </a:lnTo>
                <a:lnTo>
                  <a:pt x="142875" y="437555"/>
                </a:lnTo>
                <a:lnTo>
                  <a:pt x="160734" y="437555"/>
                </a:lnTo>
                <a:lnTo>
                  <a:pt x="187523" y="428626"/>
                </a:lnTo>
                <a:lnTo>
                  <a:pt x="205383" y="428626"/>
                </a:lnTo>
                <a:lnTo>
                  <a:pt x="223242" y="428626"/>
                </a:lnTo>
                <a:lnTo>
                  <a:pt x="250031" y="419696"/>
                </a:lnTo>
                <a:lnTo>
                  <a:pt x="258961" y="419696"/>
                </a:lnTo>
                <a:lnTo>
                  <a:pt x="276820" y="419696"/>
                </a:lnTo>
                <a:lnTo>
                  <a:pt x="285750" y="419696"/>
                </a:lnTo>
                <a:lnTo>
                  <a:pt x="285750" y="419696"/>
                </a:lnTo>
                <a:lnTo>
                  <a:pt x="294680" y="419696"/>
                </a:lnTo>
                <a:lnTo>
                  <a:pt x="294680" y="410766"/>
                </a:lnTo>
                <a:lnTo>
                  <a:pt x="294680" y="4107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732359" y="2544961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80368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8930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7143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5"/>
                </a:lnTo>
                <a:lnTo>
                  <a:pt x="17860" y="133945"/>
                </a:lnTo>
                <a:lnTo>
                  <a:pt x="26789" y="133945"/>
                </a:lnTo>
                <a:lnTo>
                  <a:pt x="44649" y="142875"/>
                </a:lnTo>
                <a:lnTo>
                  <a:pt x="71438" y="142875"/>
                </a:lnTo>
                <a:lnTo>
                  <a:pt x="89297" y="142875"/>
                </a:lnTo>
                <a:lnTo>
                  <a:pt x="107157" y="142875"/>
                </a:lnTo>
                <a:lnTo>
                  <a:pt x="125016" y="133945"/>
                </a:lnTo>
                <a:lnTo>
                  <a:pt x="142875" y="133945"/>
                </a:lnTo>
                <a:lnTo>
                  <a:pt x="151805" y="142875"/>
                </a:lnTo>
                <a:lnTo>
                  <a:pt x="160735" y="142875"/>
                </a:lnTo>
                <a:lnTo>
                  <a:pt x="160735" y="151805"/>
                </a:lnTo>
                <a:lnTo>
                  <a:pt x="160735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571625" y="3821906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16086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51805"/>
                </a:lnTo>
                <a:lnTo>
                  <a:pt x="53578" y="160734"/>
                </a:lnTo>
                <a:lnTo>
                  <a:pt x="71438" y="160734"/>
                </a:lnTo>
                <a:lnTo>
                  <a:pt x="80367" y="169664"/>
                </a:lnTo>
                <a:lnTo>
                  <a:pt x="98227" y="16966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42875" y="169664"/>
                </a:lnTo>
                <a:lnTo>
                  <a:pt x="151805" y="169664"/>
                </a:lnTo>
                <a:lnTo>
                  <a:pt x="160734" y="160734"/>
                </a:lnTo>
                <a:lnTo>
                  <a:pt x="178594" y="160734"/>
                </a:lnTo>
                <a:lnTo>
                  <a:pt x="178594" y="151805"/>
                </a:lnTo>
                <a:lnTo>
                  <a:pt x="187523" y="151805"/>
                </a:lnTo>
                <a:lnTo>
                  <a:pt x="187523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750219" y="3866554"/>
            <a:ext cx="53579" cy="366118"/>
          </a:xfrm>
          <a:custGeom>
            <a:avLst/>
            <a:gdLst/>
            <a:ahLst/>
            <a:cxnLst/>
            <a:rect l="0" t="0" r="0" b="0"/>
            <a:pathLst>
              <a:path w="53579" h="366118">
                <a:moveTo>
                  <a:pt x="5357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0367"/>
                </a:lnTo>
                <a:lnTo>
                  <a:pt x="17859" y="98227"/>
                </a:lnTo>
                <a:lnTo>
                  <a:pt x="17859" y="125016"/>
                </a:lnTo>
                <a:lnTo>
                  <a:pt x="8929" y="151805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32172"/>
                </a:lnTo>
                <a:lnTo>
                  <a:pt x="0" y="250032"/>
                </a:lnTo>
                <a:lnTo>
                  <a:pt x="0" y="276821"/>
                </a:lnTo>
                <a:lnTo>
                  <a:pt x="0" y="294680"/>
                </a:lnTo>
                <a:lnTo>
                  <a:pt x="0" y="312539"/>
                </a:lnTo>
                <a:lnTo>
                  <a:pt x="0" y="330399"/>
                </a:lnTo>
                <a:lnTo>
                  <a:pt x="0" y="339328"/>
                </a:lnTo>
                <a:lnTo>
                  <a:pt x="0" y="348258"/>
                </a:lnTo>
                <a:lnTo>
                  <a:pt x="0" y="357188"/>
                </a:lnTo>
                <a:lnTo>
                  <a:pt x="0" y="357188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919883" y="4000500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893094" y="4143375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053828" y="3973711"/>
            <a:ext cx="258962" cy="258961"/>
          </a:xfrm>
          <a:custGeom>
            <a:avLst/>
            <a:gdLst/>
            <a:ahLst/>
            <a:cxnLst/>
            <a:rect l="0" t="0" r="0" b="0"/>
            <a:pathLst>
              <a:path w="258962" h="258961">
                <a:moveTo>
                  <a:pt x="107156" y="8929"/>
                </a:moveTo>
                <a:lnTo>
                  <a:pt x="107156" y="8929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53578" y="35718"/>
                </a:lnTo>
                <a:lnTo>
                  <a:pt x="44649" y="44648"/>
                </a:lnTo>
                <a:lnTo>
                  <a:pt x="35719" y="62507"/>
                </a:lnTo>
                <a:lnTo>
                  <a:pt x="26789" y="80367"/>
                </a:lnTo>
                <a:lnTo>
                  <a:pt x="1786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87523"/>
                </a:lnTo>
                <a:lnTo>
                  <a:pt x="17860" y="205382"/>
                </a:lnTo>
                <a:lnTo>
                  <a:pt x="26789" y="223242"/>
                </a:lnTo>
                <a:lnTo>
                  <a:pt x="44649" y="232171"/>
                </a:lnTo>
                <a:lnTo>
                  <a:pt x="53578" y="241101"/>
                </a:lnTo>
                <a:lnTo>
                  <a:pt x="80367" y="250031"/>
                </a:lnTo>
                <a:lnTo>
                  <a:pt x="98227" y="258960"/>
                </a:lnTo>
                <a:lnTo>
                  <a:pt x="125016" y="258960"/>
                </a:lnTo>
                <a:lnTo>
                  <a:pt x="142875" y="258960"/>
                </a:lnTo>
                <a:lnTo>
                  <a:pt x="169664" y="250031"/>
                </a:lnTo>
                <a:lnTo>
                  <a:pt x="187524" y="241101"/>
                </a:lnTo>
                <a:lnTo>
                  <a:pt x="205383" y="232171"/>
                </a:lnTo>
                <a:lnTo>
                  <a:pt x="223242" y="214312"/>
                </a:lnTo>
                <a:lnTo>
                  <a:pt x="241102" y="205382"/>
                </a:lnTo>
                <a:lnTo>
                  <a:pt x="250031" y="187523"/>
                </a:lnTo>
                <a:lnTo>
                  <a:pt x="258961" y="169664"/>
                </a:lnTo>
                <a:lnTo>
                  <a:pt x="258961" y="151804"/>
                </a:lnTo>
                <a:lnTo>
                  <a:pt x="258961" y="133945"/>
                </a:lnTo>
                <a:lnTo>
                  <a:pt x="258961" y="116085"/>
                </a:lnTo>
                <a:lnTo>
                  <a:pt x="250031" y="98226"/>
                </a:lnTo>
                <a:lnTo>
                  <a:pt x="250031" y="80367"/>
                </a:lnTo>
                <a:lnTo>
                  <a:pt x="232172" y="62507"/>
                </a:lnTo>
                <a:lnTo>
                  <a:pt x="223242" y="53578"/>
                </a:lnTo>
                <a:lnTo>
                  <a:pt x="205383" y="44648"/>
                </a:lnTo>
                <a:lnTo>
                  <a:pt x="187524" y="35718"/>
                </a:lnTo>
                <a:lnTo>
                  <a:pt x="169664" y="26789"/>
                </a:lnTo>
                <a:lnTo>
                  <a:pt x="151805" y="26789"/>
                </a:lnTo>
                <a:lnTo>
                  <a:pt x="133945" y="26789"/>
                </a:lnTo>
                <a:lnTo>
                  <a:pt x="125016" y="26789"/>
                </a:lnTo>
                <a:lnTo>
                  <a:pt x="107156" y="26789"/>
                </a:lnTo>
                <a:lnTo>
                  <a:pt x="98227" y="26789"/>
                </a:lnTo>
                <a:lnTo>
                  <a:pt x="9822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553766" y="5295305"/>
            <a:ext cx="276821" cy="160735"/>
          </a:xfrm>
          <a:custGeom>
            <a:avLst/>
            <a:gdLst/>
            <a:ahLst/>
            <a:cxnLst/>
            <a:rect l="0" t="0" r="0" b="0"/>
            <a:pathLst>
              <a:path w="276821" h="160735">
                <a:moveTo>
                  <a:pt x="53578" y="8929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1785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8929" y="142875"/>
                </a:lnTo>
                <a:lnTo>
                  <a:pt x="17859" y="151804"/>
                </a:lnTo>
                <a:lnTo>
                  <a:pt x="26789" y="151804"/>
                </a:lnTo>
                <a:lnTo>
                  <a:pt x="44648" y="151804"/>
                </a:lnTo>
                <a:lnTo>
                  <a:pt x="62507" y="160734"/>
                </a:lnTo>
                <a:lnTo>
                  <a:pt x="80367" y="160734"/>
                </a:lnTo>
                <a:lnTo>
                  <a:pt x="98226" y="160734"/>
                </a:lnTo>
                <a:lnTo>
                  <a:pt x="116086" y="160734"/>
                </a:lnTo>
                <a:lnTo>
                  <a:pt x="133945" y="160734"/>
                </a:lnTo>
                <a:lnTo>
                  <a:pt x="151804" y="160734"/>
                </a:lnTo>
                <a:lnTo>
                  <a:pt x="169664" y="160734"/>
                </a:lnTo>
                <a:lnTo>
                  <a:pt x="187523" y="160734"/>
                </a:lnTo>
                <a:lnTo>
                  <a:pt x="205382" y="160734"/>
                </a:lnTo>
                <a:lnTo>
                  <a:pt x="232172" y="160734"/>
                </a:lnTo>
                <a:lnTo>
                  <a:pt x="241101" y="160734"/>
                </a:lnTo>
                <a:lnTo>
                  <a:pt x="258961" y="160734"/>
                </a:lnTo>
                <a:lnTo>
                  <a:pt x="267890" y="151804"/>
                </a:lnTo>
                <a:lnTo>
                  <a:pt x="276820" y="151804"/>
                </a:lnTo>
                <a:lnTo>
                  <a:pt x="276820" y="151804"/>
                </a:lnTo>
                <a:lnTo>
                  <a:pt x="276820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812727" y="5304234"/>
            <a:ext cx="35719" cy="401837"/>
          </a:xfrm>
          <a:custGeom>
            <a:avLst/>
            <a:gdLst/>
            <a:ahLst/>
            <a:cxnLst/>
            <a:rect l="0" t="0" r="0" b="0"/>
            <a:pathLst>
              <a:path w="35719" h="401837">
                <a:moveTo>
                  <a:pt x="35718" y="0"/>
                </a:move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17859" y="80368"/>
                </a:lnTo>
                <a:lnTo>
                  <a:pt x="17859" y="107157"/>
                </a:lnTo>
                <a:lnTo>
                  <a:pt x="8929" y="125016"/>
                </a:lnTo>
                <a:lnTo>
                  <a:pt x="8929" y="151805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32172"/>
                </a:lnTo>
                <a:lnTo>
                  <a:pt x="8929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0" y="339328"/>
                </a:lnTo>
                <a:lnTo>
                  <a:pt x="0" y="357187"/>
                </a:lnTo>
                <a:lnTo>
                  <a:pt x="0" y="375046"/>
                </a:ln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955602" y="5420320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955602" y="5634632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071688" y="5420320"/>
            <a:ext cx="232172" cy="285751"/>
          </a:xfrm>
          <a:custGeom>
            <a:avLst/>
            <a:gdLst/>
            <a:ahLst/>
            <a:cxnLst/>
            <a:rect l="0" t="0" r="0" b="0"/>
            <a:pathLst>
              <a:path w="232172" h="285751">
                <a:moveTo>
                  <a:pt x="116085" y="8930"/>
                </a:moveTo>
                <a:lnTo>
                  <a:pt x="116085" y="8930"/>
                </a:lnTo>
                <a:lnTo>
                  <a:pt x="116085" y="8930"/>
                </a:lnTo>
                <a:lnTo>
                  <a:pt x="116085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6" y="8930"/>
                </a:lnTo>
                <a:lnTo>
                  <a:pt x="71437" y="17860"/>
                </a:lnTo>
                <a:lnTo>
                  <a:pt x="62507" y="35719"/>
                </a:lnTo>
                <a:lnTo>
                  <a:pt x="44648" y="53578"/>
                </a:lnTo>
                <a:lnTo>
                  <a:pt x="26789" y="71438"/>
                </a:lnTo>
                <a:lnTo>
                  <a:pt x="17859" y="89297"/>
                </a:lnTo>
                <a:lnTo>
                  <a:pt x="8929" y="116086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8929" y="214312"/>
                </a:lnTo>
                <a:lnTo>
                  <a:pt x="17859" y="232171"/>
                </a:lnTo>
                <a:lnTo>
                  <a:pt x="26789" y="250031"/>
                </a:lnTo>
                <a:lnTo>
                  <a:pt x="35718" y="267890"/>
                </a:lnTo>
                <a:lnTo>
                  <a:pt x="53578" y="276820"/>
                </a:lnTo>
                <a:lnTo>
                  <a:pt x="71437" y="276820"/>
                </a:lnTo>
                <a:lnTo>
                  <a:pt x="89296" y="285750"/>
                </a:lnTo>
                <a:lnTo>
                  <a:pt x="116085" y="276820"/>
                </a:lnTo>
                <a:lnTo>
                  <a:pt x="133945" y="276820"/>
                </a:lnTo>
                <a:lnTo>
                  <a:pt x="160734" y="267890"/>
                </a:lnTo>
                <a:lnTo>
                  <a:pt x="169664" y="258960"/>
                </a:lnTo>
                <a:lnTo>
                  <a:pt x="187523" y="250031"/>
                </a:lnTo>
                <a:lnTo>
                  <a:pt x="205382" y="232171"/>
                </a:lnTo>
                <a:lnTo>
                  <a:pt x="214312" y="214312"/>
                </a:lnTo>
                <a:lnTo>
                  <a:pt x="223242" y="205382"/>
                </a:lnTo>
                <a:lnTo>
                  <a:pt x="232171" y="178593"/>
                </a:lnTo>
                <a:lnTo>
                  <a:pt x="232171" y="169664"/>
                </a:lnTo>
                <a:lnTo>
                  <a:pt x="232171" y="151805"/>
                </a:lnTo>
                <a:lnTo>
                  <a:pt x="232171" y="133946"/>
                </a:lnTo>
                <a:lnTo>
                  <a:pt x="232171" y="116086"/>
                </a:lnTo>
                <a:lnTo>
                  <a:pt x="223242" y="98227"/>
                </a:lnTo>
                <a:lnTo>
                  <a:pt x="214312" y="89297"/>
                </a:lnTo>
                <a:lnTo>
                  <a:pt x="196453" y="71438"/>
                </a:lnTo>
                <a:lnTo>
                  <a:pt x="187523" y="62508"/>
                </a:lnTo>
                <a:lnTo>
                  <a:pt x="169664" y="44649"/>
                </a:lnTo>
                <a:lnTo>
                  <a:pt x="160734" y="44649"/>
                </a:lnTo>
                <a:lnTo>
                  <a:pt x="151804" y="26789"/>
                </a:lnTo>
                <a:lnTo>
                  <a:pt x="142875" y="26789"/>
                </a:lnTo>
                <a:lnTo>
                  <a:pt x="133945" y="17860"/>
                </a:lnTo>
                <a:lnTo>
                  <a:pt x="133945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Homozygous Dominant vs. Heterozygous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Genotypes: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Genotypic Ratio: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Phenotypic Ratio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5265197"/>
              </p:ext>
            </p:extLst>
          </p:nvPr>
        </p:nvGraphicFramePr>
        <p:xfrm>
          <a:off x="4648200" y="1905000"/>
          <a:ext cx="4383405" cy="41910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1810"/>
                <a:gridCol w="2171595"/>
              </a:tblGrid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" name="Freeform 65"/>
          <p:cNvSpPr/>
          <p:nvPr/>
        </p:nvSpPr>
        <p:spPr>
          <a:xfrm>
            <a:off x="5572125" y="1509117"/>
            <a:ext cx="17860" cy="303610"/>
          </a:xfrm>
          <a:custGeom>
            <a:avLst/>
            <a:gdLst/>
            <a:ahLst/>
            <a:cxnLst/>
            <a:rect l="0" t="0" r="0" b="0"/>
            <a:pathLst>
              <a:path w="17860" h="3036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41102"/>
                </a:lnTo>
                <a:lnTo>
                  <a:pt x="17859" y="250031"/>
                </a:lnTo>
                <a:lnTo>
                  <a:pt x="17859" y="258961"/>
                </a:lnTo>
                <a:lnTo>
                  <a:pt x="17859" y="276820"/>
                </a:lnTo>
                <a:lnTo>
                  <a:pt x="17859" y="285750"/>
                </a:lnTo>
                <a:lnTo>
                  <a:pt x="17859" y="294680"/>
                </a:lnTo>
                <a:lnTo>
                  <a:pt x="17859" y="294680"/>
                </a:lnTo>
                <a:lnTo>
                  <a:pt x="17859" y="303609"/>
                </a:lnTo>
                <a:lnTo>
                  <a:pt x="17859" y="303609"/>
                </a:lnTo>
                <a:lnTo>
                  <a:pt x="17859" y="303609"/>
                </a:lnTo>
                <a:lnTo>
                  <a:pt x="17859" y="303609"/>
                </a:lnTo>
                <a:lnTo>
                  <a:pt x="17859" y="303609"/>
                </a:lnTo>
                <a:lnTo>
                  <a:pt x="1785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554266" y="1500187"/>
            <a:ext cx="303610" cy="303611"/>
          </a:xfrm>
          <a:custGeom>
            <a:avLst/>
            <a:gdLst/>
            <a:ahLst/>
            <a:cxnLst/>
            <a:rect l="0" t="0" r="0" b="0"/>
            <a:pathLst>
              <a:path w="303610" h="303611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8930"/>
                </a:lnTo>
                <a:lnTo>
                  <a:pt x="169664" y="8930"/>
                </a:lnTo>
                <a:lnTo>
                  <a:pt x="187523" y="17860"/>
                </a:lnTo>
                <a:lnTo>
                  <a:pt x="205382" y="26789"/>
                </a:lnTo>
                <a:lnTo>
                  <a:pt x="223242" y="26789"/>
                </a:lnTo>
                <a:lnTo>
                  <a:pt x="232172" y="44649"/>
                </a:lnTo>
                <a:lnTo>
                  <a:pt x="250031" y="53578"/>
                </a:lnTo>
                <a:lnTo>
                  <a:pt x="258961" y="62508"/>
                </a:lnTo>
                <a:lnTo>
                  <a:pt x="276820" y="71438"/>
                </a:lnTo>
                <a:lnTo>
                  <a:pt x="285750" y="80367"/>
                </a:lnTo>
                <a:lnTo>
                  <a:pt x="294679" y="89297"/>
                </a:lnTo>
                <a:lnTo>
                  <a:pt x="294679" y="107157"/>
                </a:lnTo>
                <a:lnTo>
                  <a:pt x="303609" y="116086"/>
                </a:lnTo>
                <a:lnTo>
                  <a:pt x="303609" y="133946"/>
                </a:lnTo>
                <a:lnTo>
                  <a:pt x="303609" y="142875"/>
                </a:lnTo>
                <a:lnTo>
                  <a:pt x="294679" y="160735"/>
                </a:lnTo>
                <a:lnTo>
                  <a:pt x="294679" y="178594"/>
                </a:lnTo>
                <a:lnTo>
                  <a:pt x="285750" y="187524"/>
                </a:lnTo>
                <a:lnTo>
                  <a:pt x="276820" y="205383"/>
                </a:lnTo>
                <a:lnTo>
                  <a:pt x="267890" y="214313"/>
                </a:lnTo>
                <a:lnTo>
                  <a:pt x="250031" y="232172"/>
                </a:lnTo>
                <a:lnTo>
                  <a:pt x="232172" y="241102"/>
                </a:lnTo>
                <a:lnTo>
                  <a:pt x="223242" y="250032"/>
                </a:lnTo>
                <a:lnTo>
                  <a:pt x="205382" y="258961"/>
                </a:lnTo>
                <a:lnTo>
                  <a:pt x="187523" y="267891"/>
                </a:lnTo>
                <a:lnTo>
                  <a:pt x="169664" y="276821"/>
                </a:lnTo>
                <a:lnTo>
                  <a:pt x="151804" y="285750"/>
                </a:lnTo>
                <a:lnTo>
                  <a:pt x="125015" y="294680"/>
                </a:lnTo>
                <a:lnTo>
                  <a:pt x="107156" y="294680"/>
                </a:lnTo>
                <a:lnTo>
                  <a:pt x="89297" y="294680"/>
                </a:lnTo>
                <a:lnTo>
                  <a:pt x="71437" y="294680"/>
                </a:lnTo>
                <a:lnTo>
                  <a:pt x="62507" y="303610"/>
                </a:lnTo>
                <a:lnTo>
                  <a:pt x="44648" y="294680"/>
                </a:lnTo>
                <a:lnTo>
                  <a:pt x="35718" y="294680"/>
                </a:lnTo>
                <a:lnTo>
                  <a:pt x="26789" y="294680"/>
                </a:lnTo>
                <a:lnTo>
                  <a:pt x="26789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777758" y="1455539"/>
            <a:ext cx="17860" cy="276821"/>
          </a:xfrm>
          <a:custGeom>
            <a:avLst/>
            <a:gdLst/>
            <a:ahLst/>
            <a:cxnLst/>
            <a:rect l="0" t="0" r="0" b="0"/>
            <a:pathLst>
              <a:path w="17860" h="27682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67890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768828" y="1401961"/>
            <a:ext cx="303611" cy="330399"/>
          </a:xfrm>
          <a:custGeom>
            <a:avLst/>
            <a:gdLst/>
            <a:ahLst/>
            <a:cxnLst/>
            <a:rect l="0" t="0" r="0" b="0"/>
            <a:pathLst>
              <a:path w="303611" h="330399">
                <a:moveTo>
                  <a:pt x="0" y="62508"/>
                </a:moveTo>
                <a:lnTo>
                  <a:pt x="0" y="5357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29"/>
                </a:lnTo>
                <a:lnTo>
                  <a:pt x="151805" y="17859"/>
                </a:lnTo>
                <a:lnTo>
                  <a:pt x="169664" y="26789"/>
                </a:lnTo>
                <a:lnTo>
                  <a:pt x="187524" y="35718"/>
                </a:lnTo>
                <a:lnTo>
                  <a:pt x="205383" y="44648"/>
                </a:lnTo>
                <a:lnTo>
                  <a:pt x="223242" y="53578"/>
                </a:lnTo>
                <a:lnTo>
                  <a:pt x="241102" y="71437"/>
                </a:lnTo>
                <a:lnTo>
                  <a:pt x="258961" y="80367"/>
                </a:lnTo>
                <a:lnTo>
                  <a:pt x="267891" y="98226"/>
                </a:lnTo>
                <a:lnTo>
                  <a:pt x="285750" y="116086"/>
                </a:lnTo>
                <a:lnTo>
                  <a:pt x="294680" y="125015"/>
                </a:lnTo>
                <a:lnTo>
                  <a:pt x="294680" y="142875"/>
                </a:lnTo>
                <a:lnTo>
                  <a:pt x="303610" y="160734"/>
                </a:lnTo>
                <a:lnTo>
                  <a:pt x="303610" y="178593"/>
                </a:lnTo>
                <a:lnTo>
                  <a:pt x="303610" y="187523"/>
                </a:lnTo>
                <a:lnTo>
                  <a:pt x="303610" y="205383"/>
                </a:lnTo>
                <a:lnTo>
                  <a:pt x="294680" y="214312"/>
                </a:lnTo>
                <a:lnTo>
                  <a:pt x="285750" y="232172"/>
                </a:lnTo>
                <a:lnTo>
                  <a:pt x="276820" y="250031"/>
                </a:lnTo>
                <a:lnTo>
                  <a:pt x="267891" y="258961"/>
                </a:lnTo>
                <a:lnTo>
                  <a:pt x="250031" y="267890"/>
                </a:lnTo>
                <a:lnTo>
                  <a:pt x="232172" y="285750"/>
                </a:lnTo>
                <a:lnTo>
                  <a:pt x="223242" y="285750"/>
                </a:lnTo>
                <a:lnTo>
                  <a:pt x="205383" y="294679"/>
                </a:lnTo>
                <a:lnTo>
                  <a:pt x="187524" y="303609"/>
                </a:lnTo>
                <a:lnTo>
                  <a:pt x="160735" y="312539"/>
                </a:lnTo>
                <a:lnTo>
                  <a:pt x="142875" y="312539"/>
                </a:lnTo>
                <a:lnTo>
                  <a:pt x="125016" y="321468"/>
                </a:lnTo>
                <a:lnTo>
                  <a:pt x="107156" y="321468"/>
                </a:lnTo>
                <a:lnTo>
                  <a:pt x="89297" y="321468"/>
                </a:lnTo>
                <a:lnTo>
                  <a:pt x="71438" y="321468"/>
                </a:lnTo>
                <a:lnTo>
                  <a:pt x="53578" y="330398"/>
                </a:lnTo>
                <a:lnTo>
                  <a:pt x="35719" y="330398"/>
                </a:lnTo>
                <a:lnTo>
                  <a:pt x="17860" y="330398"/>
                </a:lnTo>
                <a:lnTo>
                  <a:pt x="8930" y="330398"/>
                </a:lnTo>
                <a:lnTo>
                  <a:pt x="8930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205883" y="2643188"/>
            <a:ext cx="53579" cy="366117"/>
          </a:xfrm>
          <a:custGeom>
            <a:avLst/>
            <a:gdLst/>
            <a:ahLst/>
            <a:cxnLst/>
            <a:rect l="0" t="0" r="0" b="0"/>
            <a:pathLst>
              <a:path w="53579" h="366117">
                <a:moveTo>
                  <a:pt x="53578" y="0"/>
                </a:moveTo>
                <a:lnTo>
                  <a:pt x="5357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53578" y="44648"/>
                </a:lnTo>
                <a:lnTo>
                  <a:pt x="44648" y="62507"/>
                </a:lnTo>
                <a:lnTo>
                  <a:pt x="53578" y="80367"/>
                </a:lnTo>
                <a:lnTo>
                  <a:pt x="44648" y="107156"/>
                </a:lnTo>
                <a:lnTo>
                  <a:pt x="44648" y="125015"/>
                </a:lnTo>
                <a:lnTo>
                  <a:pt x="44648" y="142875"/>
                </a:lnTo>
                <a:lnTo>
                  <a:pt x="44648" y="169663"/>
                </a:lnTo>
                <a:lnTo>
                  <a:pt x="44648" y="196452"/>
                </a:lnTo>
                <a:lnTo>
                  <a:pt x="44648" y="214312"/>
                </a:lnTo>
                <a:lnTo>
                  <a:pt x="35719" y="241101"/>
                </a:lnTo>
                <a:lnTo>
                  <a:pt x="35719" y="267890"/>
                </a:lnTo>
                <a:lnTo>
                  <a:pt x="26789" y="285749"/>
                </a:lnTo>
                <a:lnTo>
                  <a:pt x="26789" y="303608"/>
                </a:lnTo>
                <a:lnTo>
                  <a:pt x="17859" y="321468"/>
                </a:lnTo>
                <a:lnTo>
                  <a:pt x="8930" y="339327"/>
                </a:lnTo>
                <a:lnTo>
                  <a:pt x="8930" y="348257"/>
                </a:lnTo>
                <a:lnTo>
                  <a:pt x="8930" y="357187"/>
                </a:lnTo>
                <a:lnTo>
                  <a:pt x="0" y="357187"/>
                </a:lnTo>
                <a:lnTo>
                  <a:pt x="8930" y="366116"/>
                </a:lnTo>
                <a:lnTo>
                  <a:pt x="8930" y="3661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250531" y="2598539"/>
            <a:ext cx="294681" cy="446485"/>
          </a:xfrm>
          <a:custGeom>
            <a:avLst/>
            <a:gdLst/>
            <a:ahLst/>
            <a:cxnLst/>
            <a:rect l="0" t="0" r="0" b="0"/>
            <a:pathLst>
              <a:path w="294681" h="446485">
                <a:moveTo>
                  <a:pt x="8930" y="53578"/>
                </a:moveTo>
                <a:lnTo>
                  <a:pt x="8930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42875" y="44649"/>
                </a:lnTo>
                <a:lnTo>
                  <a:pt x="160735" y="53578"/>
                </a:lnTo>
                <a:lnTo>
                  <a:pt x="178594" y="71438"/>
                </a:lnTo>
                <a:lnTo>
                  <a:pt x="187524" y="89297"/>
                </a:lnTo>
                <a:lnTo>
                  <a:pt x="205383" y="107156"/>
                </a:lnTo>
                <a:lnTo>
                  <a:pt x="223242" y="125016"/>
                </a:lnTo>
                <a:lnTo>
                  <a:pt x="241102" y="142875"/>
                </a:lnTo>
                <a:lnTo>
                  <a:pt x="250032" y="160734"/>
                </a:lnTo>
                <a:lnTo>
                  <a:pt x="267891" y="187524"/>
                </a:lnTo>
                <a:lnTo>
                  <a:pt x="276821" y="205382"/>
                </a:lnTo>
                <a:lnTo>
                  <a:pt x="285750" y="223242"/>
                </a:lnTo>
                <a:lnTo>
                  <a:pt x="285750" y="250031"/>
                </a:lnTo>
                <a:lnTo>
                  <a:pt x="294680" y="267890"/>
                </a:lnTo>
                <a:lnTo>
                  <a:pt x="294680" y="294679"/>
                </a:lnTo>
                <a:lnTo>
                  <a:pt x="294680" y="312539"/>
                </a:lnTo>
                <a:lnTo>
                  <a:pt x="294680" y="330398"/>
                </a:lnTo>
                <a:lnTo>
                  <a:pt x="294680" y="348257"/>
                </a:lnTo>
                <a:lnTo>
                  <a:pt x="285750" y="366117"/>
                </a:lnTo>
                <a:lnTo>
                  <a:pt x="285750" y="375047"/>
                </a:lnTo>
                <a:lnTo>
                  <a:pt x="267891" y="392906"/>
                </a:lnTo>
                <a:lnTo>
                  <a:pt x="258961" y="401836"/>
                </a:lnTo>
                <a:lnTo>
                  <a:pt x="250032" y="410765"/>
                </a:lnTo>
                <a:lnTo>
                  <a:pt x="232172" y="419695"/>
                </a:lnTo>
                <a:lnTo>
                  <a:pt x="223242" y="428625"/>
                </a:lnTo>
                <a:lnTo>
                  <a:pt x="196453" y="437554"/>
                </a:lnTo>
                <a:lnTo>
                  <a:pt x="178594" y="437554"/>
                </a:lnTo>
                <a:lnTo>
                  <a:pt x="169664" y="446484"/>
                </a:lnTo>
                <a:lnTo>
                  <a:pt x="151805" y="446484"/>
                </a:lnTo>
                <a:lnTo>
                  <a:pt x="133946" y="446484"/>
                </a:lnTo>
                <a:lnTo>
                  <a:pt x="125016" y="446484"/>
                </a:lnTo>
                <a:lnTo>
                  <a:pt x="107157" y="446484"/>
                </a:lnTo>
                <a:lnTo>
                  <a:pt x="89297" y="446484"/>
                </a:lnTo>
                <a:lnTo>
                  <a:pt x="71438" y="446484"/>
                </a:lnTo>
                <a:lnTo>
                  <a:pt x="62508" y="437554"/>
                </a:lnTo>
                <a:lnTo>
                  <a:pt x="53578" y="437554"/>
                </a:lnTo>
                <a:lnTo>
                  <a:pt x="53578" y="437554"/>
                </a:lnTo>
                <a:lnTo>
                  <a:pt x="53578" y="4375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152305" y="4625578"/>
            <a:ext cx="267891" cy="464345"/>
          </a:xfrm>
          <a:custGeom>
            <a:avLst/>
            <a:gdLst/>
            <a:ahLst/>
            <a:cxnLst/>
            <a:rect l="0" t="0" r="0" b="0"/>
            <a:pathLst>
              <a:path w="267891" h="464345">
                <a:moveTo>
                  <a:pt x="205383" y="250031"/>
                </a:moveTo>
                <a:lnTo>
                  <a:pt x="196453" y="241101"/>
                </a:lnTo>
                <a:lnTo>
                  <a:pt x="196453" y="232172"/>
                </a:lnTo>
                <a:lnTo>
                  <a:pt x="196453" y="232172"/>
                </a:lnTo>
                <a:lnTo>
                  <a:pt x="187523" y="223242"/>
                </a:lnTo>
                <a:lnTo>
                  <a:pt x="178593" y="223242"/>
                </a:lnTo>
                <a:lnTo>
                  <a:pt x="169664" y="214312"/>
                </a:lnTo>
                <a:lnTo>
                  <a:pt x="160734" y="205383"/>
                </a:lnTo>
                <a:lnTo>
                  <a:pt x="151804" y="205383"/>
                </a:lnTo>
                <a:lnTo>
                  <a:pt x="133945" y="205383"/>
                </a:lnTo>
                <a:lnTo>
                  <a:pt x="116086" y="205383"/>
                </a:lnTo>
                <a:lnTo>
                  <a:pt x="107156" y="205383"/>
                </a:lnTo>
                <a:lnTo>
                  <a:pt x="89297" y="214312"/>
                </a:lnTo>
                <a:lnTo>
                  <a:pt x="80367" y="214312"/>
                </a:lnTo>
                <a:lnTo>
                  <a:pt x="62508" y="223242"/>
                </a:lnTo>
                <a:lnTo>
                  <a:pt x="44648" y="241101"/>
                </a:lnTo>
                <a:lnTo>
                  <a:pt x="35718" y="250031"/>
                </a:lnTo>
                <a:lnTo>
                  <a:pt x="17859" y="258961"/>
                </a:lnTo>
                <a:lnTo>
                  <a:pt x="8929" y="276820"/>
                </a:lnTo>
                <a:lnTo>
                  <a:pt x="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0" y="339328"/>
                </a:lnTo>
                <a:lnTo>
                  <a:pt x="0" y="348258"/>
                </a:lnTo>
                <a:lnTo>
                  <a:pt x="0" y="357188"/>
                </a:lnTo>
                <a:lnTo>
                  <a:pt x="8929" y="366117"/>
                </a:lnTo>
                <a:lnTo>
                  <a:pt x="17859" y="366117"/>
                </a:lnTo>
                <a:lnTo>
                  <a:pt x="35718" y="375047"/>
                </a:lnTo>
                <a:lnTo>
                  <a:pt x="44648" y="375047"/>
                </a:lnTo>
                <a:lnTo>
                  <a:pt x="62508" y="375047"/>
                </a:lnTo>
                <a:lnTo>
                  <a:pt x="80367" y="366117"/>
                </a:lnTo>
                <a:lnTo>
                  <a:pt x="98226" y="357188"/>
                </a:lnTo>
                <a:lnTo>
                  <a:pt x="107156" y="348258"/>
                </a:lnTo>
                <a:lnTo>
                  <a:pt x="125015" y="339328"/>
                </a:lnTo>
                <a:lnTo>
                  <a:pt x="142875" y="321469"/>
                </a:lnTo>
                <a:lnTo>
                  <a:pt x="160734" y="312539"/>
                </a:lnTo>
                <a:lnTo>
                  <a:pt x="178593" y="294680"/>
                </a:lnTo>
                <a:lnTo>
                  <a:pt x="187523" y="276820"/>
                </a:lnTo>
                <a:lnTo>
                  <a:pt x="205383" y="250031"/>
                </a:lnTo>
                <a:lnTo>
                  <a:pt x="214312" y="232172"/>
                </a:lnTo>
                <a:lnTo>
                  <a:pt x="223242" y="214312"/>
                </a:lnTo>
                <a:lnTo>
                  <a:pt x="232172" y="187523"/>
                </a:lnTo>
                <a:lnTo>
                  <a:pt x="232172" y="169664"/>
                </a:lnTo>
                <a:lnTo>
                  <a:pt x="241101" y="151804"/>
                </a:lnTo>
                <a:lnTo>
                  <a:pt x="241101" y="133945"/>
                </a:lnTo>
                <a:lnTo>
                  <a:pt x="250031" y="116086"/>
                </a:lnTo>
                <a:lnTo>
                  <a:pt x="250031" y="98226"/>
                </a:lnTo>
                <a:lnTo>
                  <a:pt x="250031" y="80367"/>
                </a:lnTo>
                <a:lnTo>
                  <a:pt x="250031" y="62508"/>
                </a:lnTo>
                <a:lnTo>
                  <a:pt x="250031" y="53578"/>
                </a:lnTo>
                <a:lnTo>
                  <a:pt x="250031" y="35718"/>
                </a:lnTo>
                <a:lnTo>
                  <a:pt x="250031" y="35718"/>
                </a:lnTo>
                <a:lnTo>
                  <a:pt x="241101" y="26789"/>
                </a:lnTo>
                <a:lnTo>
                  <a:pt x="241101" y="17859"/>
                </a:lnTo>
                <a:lnTo>
                  <a:pt x="241101" y="8929"/>
                </a:lnTo>
                <a:lnTo>
                  <a:pt x="241101" y="8929"/>
                </a:lnTo>
                <a:lnTo>
                  <a:pt x="241101" y="8929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8929"/>
                </a:lnTo>
                <a:lnTo>
                  <a:pt x="241101" y="8929"/>
                </a:lnTo>
                <a:lnTo>
                  <a:pt x="241101" y="17859"/>
                </a:lnTo>
                <a:lnTo>
                  <a:pt x="241101" y="26789"/>
                </a:lnTo>
                <a:lnTo>
                  <a:pt x="241101" y="35718"/>
                </a:lnTo>
                <a:lnTo>
                  <a:pt x="241101" y="44648"/>
                </a:lnTo>
                <a:lnTo>
                  <a:pt x="241101" y="62508"/>
                </a:lnTo>
                <a:lnTo>
                  <a:pt x="241101" y="71437"/>
                </a:lnTo>
                <a:lnTo>
                  <a:pt x="241101" y="89297"/>
                </a:lnTo>
                <a:lnTo>
                  <a:pt x="241101" y="107156"/>
                </a:lnTo>
                <a:lnTo>
                  <a:pt x="241101" y="133945"/>
                </a:lnTo>
                <a:lnTo>
                  <a:pt x="241101" y="151804"/>
                </a:lnTo>
                <a:lnTo>
                  <a:pt x="241101" y="169664"/>
                </a:lnTo>
                <a:lnTo>
                  <a:pt x="241101" y="196453"/>
                </a:lnTo>
                <a:lnTo>
                  <a:pt x="241101" y="214312"/>
                </a:lnTo>
                <a:lnTo>
                  <a:pt x="241101" y="241101"/>
                </a:lnTo>
                <a:lnTo>
                  <a:pt x="241101" y="267891"/>
                </a:lnTo>
                <a:lnTo>
                  <a:pt x="241101" y="294680"/>
                </a:lnTo>
                <a:lnTo>
                  <a:pt x="250031" y="312539"/>
                </a:lnTo>
                <a:lnTo>
                  <a:pt x="250031" y="339328"/>
                </a:lnTo>
                <a:lnTo>
                  <a:pt x="258961" y="357188"/>
                </a:lnTo>
                <a:lnTo>
                  <a:pt x="258961" y="375047"/>
                </a:lnTo>
                <a:lnTo>
                  <a:pt x="258961" y="392906"/>
                </a:lnTo>
                <a:lnTo>
                  <a:pt x="267890" y="419695"/>
                </a:lnTo>
                <a:lnTo>
                  <a:pt x="267890" y="437555"/>
                </a:lnTo>
                <a:lnTo>
                  <a:pt x="267890" y="446485"/>
                </a:lnTo>
                <a:lnTo>
                  <a:pt x="267890" y="464344"/>
                </a:lnTo>
                <a:lnTo>
                  <a:pt x="267890" y="464344"/>
                </a:lnTo>
                <a:lnTo>
                  <a:pt x="267890" y="4643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295305" y="2661047"/>
            <a:ext cx="17860" cy="276821"/>
          </a:xfrm>
          <a:custGeom>
            <a:avLst/>
            <a:gdLst/>
            <a:ahLst/>
            <a:cxnLst/>
            <a:rect l="0" t="0" r="0" b="0"/>
            <a:pathLst>
              <a:path w="17860" h="27682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8929" y="125016"/>
                </a:lnTo>
                <a:lnTo>
                  <a:pt x="8929" y="142874"/>
                </a:lnTo>
                <a:lnTo>
                  <a:pt x="8929" y="160734"/>
                </a:lnTo>
                <a:lnTo>
                  <a:pt x="8929" y="178593"/>
                </a:lnTo>
                <a:lnTo>
                  <a:pt x="8929" y="205382"/>
                </a:lnTo>
                <a:lnTo>
                  <a:pt x="8929" y="223242"/>
                </a:lnTo>
                <a:lnTo>
                  <a:pt x="0" y="232171"/>
                </a:lnTo>
                <a:lnTo>
                  <a:pt x="0" y="250031"/>
                </a:lnTo>
                <a:lnTo>
                  <a:pt x="0" y="258960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277445" y="2598539"/>
            <a:ext cx="214314" cy="348258"/>
          </a:xfrm>
          <a:custGeom>
            <a:avLst/>
            <a:gdLst/>
            <a:ahLst/>
            <a:cxnLst/>
            <a:rect l="0" t="0" r="0" b="0"/>
            <a:pathLst>
              <a:path w="214314" h="348258">
                <a:moveTo>
                  <a:pt x="17860" y="44649"/>
                </a:move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8930"/>
                </a:lnTo>
                <a:lnTo>
                  <a:pt x="80368" y="17859"/>
                </a:lnTo>
                <a:lnTo>
                  <a:pt x="98227" y="26789"/>
                </a:lnTo>
                <a:lnTo>
                  <a:pt x="116086" y="35719"/>
                </a:lnTo>
                <a:lnTo>
                  <a:pt x="133946" y="44649"/>
                </a:lnTo>
                <a:lnTo>
                  <a:pt x="151805" y="62508"/>
                </a:lnTo>
                <a:lnTo>
                  <a:pt x="160735" y="80367"/>
                </a:lnTo>
                <a:lnTo>
                  <a:pt x="169664" y="98227"/>
                </a:lnTo>
                <a:lnTo>
                  <a:pt x="187524" y="116086"/>
                </a:lnTo>
                <a:lnTo>
                  <a:pt x="196453" y="133945"/>
                </a:lnTo>
                <a:lnTo>
                  <a:pt x="205383" y="160734"/>
                </a:lnTo>
                <a:lnTo>
                  <a:pt x="205383" y="178594"/>
                </a:lnTo>
                <a:lnTo>
                  <a:pt x="214313" y="205382"/>
                </a:lnTo>
                <a:lnTo>
                  <a:pt x="214313" y="223242"/>
                </a:lnTo>
                <a:lnTo>
                  <a:pt x="205383" y="241101"/>
                </a:lnTo>
                <a:lnTo>
                  <a:pt x="205383" y="267890"/>
                </a:lnTo>
                <a:lnTo>
                  <a:pt x="187524" y="285750"/>
                </a:lnTo>
                <a:lnTo>
                  <a:pt x="178594" y="294679"/>
                </a:lnTo>
                <a:lnTo>
                  <a:pt x="160735" y="312539"/>
                </a:lnTo>
                <a:lnTo>
                  <a:pt x="151805" y="321468"/>
                </a:lnTo>
                <a:lnTo>
                  <a:pt x="125016" y="330398"/>
                </a:lnTo>
                <a:lnTo>
                  <a:pt x="107157" y="339328"/>
                </a:lnTo>
                <a:lnTo>
                  <a:pt x="89297" y="339328"/>
                </a:lnTo>
                <a:lnTo>
                  <a:pt x="71438" y="348257"/>
                </a:lnTo>
                <a:lnTo>
                  <a:pt x="53578" y="348257"/>
                </a:lnTo>
                <a:lnTo>
                  <a:pt x="35719" y="339328"/>
                </a:lnTo>
                <a:lnTo>
                  <a:pt x="26789" y="339328"/>
                </a:lnTo>
                <a:lnTo>
                  <a:pt x="8930" y="339328"/>
                </a:lnTo>
                <a:lnTo>
                  <a:pt x="8930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304234" y="4652367"/>
            <a:ext cx="17861" cy="339329"/>
          </a:xfrm>
          <a:custGeom>
            <a:avLst/>
            <a:gdLst/>
            <a:ahLst/>
            <a:cxnLst/>
            <a:rect l="0" t="0" r="0" b="0"/>
            <a:pathLst>
              <a:path w="17861" h="339329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50031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10"/>
                </a:lnTo>
                <a:lnTo>
                  <a:pt x="0" y="312539"/>
                </a:lnTo>
                <a:lnTo>
                  <a:pt x="0" y="321469"/>
                </a:lnTo>
                <a:lnTo>
                  <a:pt x="0" y="330399"/>
                </a:lnTo>
                <a:lnTo>
                  <a:pt x="0" y="330399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304234" y="4598789"/>
            <a:ext cx="196455" cy="392907"/>
          </a:xfrm>
          <a:custGeom>
            <a:avLst/>
            <a:gdLst/>
            <a:ahLst/>
            <a:cxnLst/>
            <a:rect l="0" t="0" r="0" b="0"/>
            <a:pathLst>
              <a:path w="196455" h="392907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62508" y="17859"/>
                </a:lnTo>
                <a:lnTo>
                  <a:pt x="71438" y="1785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7" y="35718"/>
                </a:lnTo>
                <a:lnTo>
                  <a:pt x="125016" y="44648"/>
                </a:lnTo>
                <a:lnTo>
                  <a:pt x="133946" y="53578"/>
                </a:lnTo>
                <a:lnTo>
                  <a:pt x="151805" y="62507"/>
                </a:lnTo>
                <a:lnTo>
                  <a:pt x="160735" y="71437"/>
                </a:lnTo>
                <a:lnTo>
                  <a:pt x="169664" y="80367"/>
                </a:lnTo>
                <a:lnTo>
                  <a:pt x="178594" y="89297"/>
                </a:lnTo>
                <a:lnTo>
                  <a:pt x="187524" y="107156"/>
                </a:lnTo>
                <a:lnTo>
                  <a:pt x="187524" y="116086"/>
                </a:lnTo>
                <a:lnTo>
                  <a:pt x="196454" y="133945"/>
                </a:lnTo>
                <a:lnTo>
                  <a:pt x="196454" y="151804"/>
                </a:lnTo>
                <a:lnTo>
                  <a:pt x="196454" y="169664"/>
                </a:lnTo>
                <a:lnTo>
                  <a:pt x="196454" y="178593"/>
                </a:lnTo>
                <a:lnTo>
                  <a:pt x="196454" y="196453"/>
                </a:lnTo>
                <a:lnTo>
                  <a:pt x="196454" y="214312"/>
                </a:lnTo>
                <a:lnTo>
                  <a:pt x="196454" y="223242"/>
                </a:lnTo>
                <a:lnTo>
                  <a:pt x="196454" y="241101"/>
                </a:lnTo>
                <a:lnTo>
                  <a:pt x="187524" y="258961"/>
                </a:lnTo>
                <a:lnTo>
                  <a:pt x="178594" y="267890"/>
                </a:lnTo>
                <a:lnTo>
                  <a:pt x="169664" y="285750"/>
                </a:lnTo>
                <a:lnTo>
                  <a:pt x="160735" y="303609"/>
                </a:lnTo>
                <a:lnTo>
                  <a:pt x="160735" y="312539"/>
                </a:lnTo>
                <a:lnTo>
                  <a:pt x="151805" y="330399"/>
                </a:lnTo>
                <a:lnTo>
                  <a:pt x="142875" y="339328"/>
                </a:lnTo>
                <a:lnTo>
                  <a:pt x="133946" y="348258"/>
                </a:lnTo>
                <a:lnTo>
                  <a:pt x="116086" y="357188"/>
                </a:lnTo>
                <a:lnTo>
                  <a:pt x="107157" y="366117"/>
                </a:lnTo>
                <a:lnTo>
                  <a:pt x="98227" y="375047"/>
                </a:lnTo>
                <a:lnTo>
                  <a:pt x="80368" y="383977"/>
                </a:lnTo>
                <a:lnTo>
                  <a:pt x="71438" y="383977"/>
                </a:lnTo>
                <a:lnTo>
                  <a:pt x="53579" y="392906"/>
                </a:lnTo>
                <a:lnTo>
                  <a:pt x="44649" y="392906"/>
                </a:lnTo>
                <a:lnTo>
                  <a:pt x="35719" y="392906"/>
                </a:lnTo>
                <a:lnTo>
                  <a:pt x="26789" y="392906"/>
                </a:lnTo>
                <a:lnTo>
                  <a:pt x="17860" y="392906"/>
                </a:lnTo>
                <a:lnTo>
                  <a:pt x="1786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349133" y="2527102"/>
            <a:ext cx="26790" cy="312539"/>
          </a:xfrm>
          <a:custGeom>
            <a:avLst/>
            <a:gdLst/>
            <a:ahLst/>
            <a:cxnLst/>
            <a:rect l="0" t="0" r="0" b="0"/>
            <a:pathLst>
              <a:path w="26790" h="312539">
                <a:moveTo>
                  <a:pt x="26789" y="0"/>
                </a:move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7"/>
                </a:lnTo>
                <a:lnTo>
                  <a:pt x="26789" y="80367"/>
                </a:lnTo>
                <a:lnTo>
                  <a:pt x="26789" y="98226"/>
                </a:lnTo>
                <a:lnTo>
                  <a:pt x="26789" y="125015"/>
                </a:lnTo>
                <a:lnTo>
                  <a:pt x="17859" y="14287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2"/>
                </a:lnTo>
                <a:lnTo>
                  <a:pt x="17859" y="223242"/>
                </a:lnTo>
                <a:lnTo>
                  <a:pt x="17859" y="241101"/>
                </a:lnTo>
                <a:lnTo>
                  <a:pt x="17859" y="258961"/>
                </a:lnTo>
                <a:lnTo>
                  <a:pt x="17859" y="267890"/>
                </a:lnTo>
                <a:lnTo>
                  <a:pt x="17859" y="285749"/>
                </a:lnTo>
                <a:lnTo>
                  <a:pt x="8930" y="294679"/>
                </a:lnTo>
                <a:lnTo>
                  <a:pt x="8930" y="303609"/>
                </a:lnTo>
                <a:lnTo>
                  <a:pt x="8930" y="303609"/>
                </a:lnTo>
                <a:lnTo>
                  <a:pt x="0" y="312538"/>
                </a:lnTo>
                <a:lnTo>
                  <a:pt x="0" y="3125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340203" y="2509242"/>
            <a:ext cx="214314" cy="303610"/>
          </a:xfrm>
          <a:custGeom>
            <a:avLst/>
            <a:gdLst/>
            <a:ahLst/>
            <a:cxnLst/>
            <a:rect l="0" t="0" r="0" b="0"/>
            <a:pathLst>
              <a:path w="214314" h="303610">
                <a:moveTo>
                  <a:pt x="35719" y="44649"/>
                </a:moveTo>
                <a:lnTo>
                  <a:pt x="2678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17860"/>
                </a:lnTo>
                <a:lnTo>
                  <a:pt x="133945" y="26789"/>
                </a:lnTo>
                <a:lnTo>
                  <a:pt x="142875" y="44649"/>
                </a:lnTo>
                <a:lnTo>
                  <a:pt x="160735" y="62508"/>
                </a:lnTo>
                <a:lnTo>
                  <a:pt x="169664" y="80367"/>
                </a:lnTo>
                <a:lnTo>
                  <a:pt x="178594" y="89297"/>
                </a:lnTo>
                <a:lnTo>
                  <a:pt x="187524" y="107156"/>
                </a:lnTo>
                <a:lnTo>
                  <a:pt x="205383" y="133946"/>
                </a:lnTo>
                <a:lnTo>
                  <a:pt x="205383" y="142875"/>
                </a:lnTo>
                <a:lnTo>
                  <a:pt x="214313" y="160735"/>
                </a:lnTo>
                <a:lnTo>
                  <a:pt x="214313" y="178594"/>
                </a:lnTo>
                <a:lnTo>
                  <a:pt x="205383" y="196453"/>
                </a:lnTo>
                <a:lnTo>
                  <a:pt x="205383" y="205383"/>
                </a:lnTo>
                <a:lnTo>
                  <a:pt x="196453" y="223242"/>
                </a:lnTo>
                <a:lnTo>
                  <a:pt x="187524" y="232172"/>
                </a:lnTo>
                <a:lnTo>
                  <a:pt x="178594" y="241102"/>
                </a:lnTo>
                <a:lnTo>
                  <a:pt x="160735" y="250031"/>
                </a:lnTo>
                <a:lnTo>
                  <a:pt x="142875" y="258961"/>
                </a:lnTo>
                <a:lnTo>
                  <a:pt x="125016" y="267891"/>
                </a:lnTo>
                <a:lnTo>
                  <a:pt x="98227" y="276821"/>
                </a:lnTo>
                <a:lnTo>
                  <a:pt x="80367" y="285750"/>
                </a:lnTo>
                <a:lnTo>
                  <a:pt x="62508" y="294679"/>
                </a:lnTo>
                <a:lnTo>
                  <a:pt x="44649" y="294679"/>
                </a:lnTo>
                <a:lnTo>
                  <a:pt x="26789" y="294679"/>
                </a:lnTo>
                <a:lnTo>
                  <a:pt x="1786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286625" y="4580929"/>
            <a:ext cx="17860" cy="321470"/>
          </a:xfrm>
          <a:custGeom>
            <a:avLst/>
            <a:gdLst/>
            <a:ahLst/>
            <a:cxnLst/>
            <a:rect l="0" t="0" r="0" b="0"/>
            <a:pathLst>
              <a:path w="17860" h="32147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107157"/>
                </a:lnTo>
                <a:lnTo>
                  <a:pt x="17859" y="133946"/>
                </a:lnTo>
                <a:lnTo>
                  <a:pt x="17859" y="151805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50032"/>
                </a:lnTo>
                <a:lnTo>
                  <a:pt x="0" y="267891"/>
                </a:lnTo>
                <a:lnTo>
                  <a:pt x="0" y="285750"/>
                </a:lnTo>
                <a:lnTo>
                  <a:pt x="0" y="294680"/>
                </a:lnTo>
                <a:lnTo>
                  <a:pt x="0" y="303610"/>
                </a:lnTo>
                <a:lnTo>
                  <a:pt x="0" y="312540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241977" y="4527351"/>
            <a:ext cx="250032" cy="392908"/>
          </a:xfrm>
          <a:custGeom>
            <a:avLst/>
            <a:gdLst/>
            <a:ahLst/>
            <a:cxnLst/>
            <a:rect l="0" t="0" r="0" b="0"/>
            <a:pathLst>
              <a:path w="250032" h="392908">
                <a:moveTo>
                  <a:pt x="53578" y="53578"/>
                </a:moveTo>
                <a:lnTo>
                  <a:pt x="53578" y="4464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26789"/>
                </a:lnTo>
                <a:lnTo>
                  <a:pt x="5357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17860"/>
                </a:lnTo>
                <a:lnTo>
                  <a:pt x="142875" y="26789"/>
                </a:lnTo>
                <a:lnTo>
                  <a:pt x="151804" y="44649"/>
                </a:lnTo>
                <a:lnTo>
                  <a:pt x="169664" y="53578"/>
                </a:lnTo>
                <a:lnTo>
                  <a:pt x="178593" y="71438"/>
                </a:lnTo>
                <a:lnTo>
                  <a:pt x="196453" y="89297"/>
                </a:lnTo>
                <a:lnTo>
                  <a:pt x="205382" y="107156"/>
                </a:lnTo>
                <a:lnTo>
                  <a:pt x="214312" y="133945"/>
                </a:lnTo>
                <a:lnTo>
                  <a:pt x="223242" y="151805"/>
                </a:lnTo>
                <a:lnTo>
                  <a:pt x="232171" y="178594"/>
                </a:lnTo>
                <a:lnTo>
                  <a:pt x="241101" y="196453"/>
                </a:lnTo>
                <a:lnTo>
                  <a:pt x="250031" y="223242"/>
                </a:lnTo>
                <a:lnTo>
                  <a:pt x="250031" y="250031"/>
                </a:lnTo>
                <a:lnTo>
                  <a:pt x="250031" y="267891"/>
                </a:lnTo>
                <a:lnTo>
                  <a:pt x="250031" y="294680"/>
                </a:lnTo>
                <a:lnTo>
                  <a:pt x="250031" y="312539"/>
                </a:lnTo>
                <a:lnTo>
                  <a:pt x="241101" y="330399"/>
                </a:lnTo>
                <a:lnTo>
                  <a:pt x="232171" y="348258"/>
                </a:lnTo>
                <a:lnTo>
                  <a:pt x="223242" y="366118"/>
                </a:lnTo>
                <a:lnTo>
                  <a:pt x="214312" y="375047"/>
                </a:lnTo>
                <a:lnTo>
                  <a:pt x="196453" y="383977"/>
                </a:lnTo>
                <a:lnTo>
                  <a:pt x="187523" y="383977"/>
                </a:lnTo>
                <a:lnTo>
                  <a:pt x="169664" y="392907"/>
                </a:lnTo>
                <a:lnTo>
                  <a:pt x="151804" y="392907"/>
                </a:lnTo>
                <a:lnTo>
                  <a:pt x="133945" y="392907"/>
                </a:lnTo>
                <a:lnTo>
                  <a:pt x="116086" y="383977"/>
                </a:lnTo>
                <a:lnTo>
                  <a:pt x="98226" y="383977"/>
                </a:lnTo>
                <a:lnTo>
                  <a:pt x="80367" y="375047"/>
                </a:lnTo>
                <a:lnTo>
                  <a:pt x="62507" y="366118"/>
                </a:lnTo>
                <a:lnTo>
                  <a:pt x="44648" y="348258"/>
                </a:lnTo>
                <a:lnTo>
                  <a:pt x="26789" y="339328"/>
                </a:lnTo>
                <a:lnTo>
                  <a:pt x="8929" y="330399"/>
                </a:lnTo>
                <a:lnTo>
                  <a:pt x="0" y="330399"/>
                </a:lnTo>
                <a:lnTo>
                  <a:pt x="0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589984" y="2625328"/>
            <a:ext cx="8931" cy="321469"/>
          </a:xfrm>
          <a:custGeom>
            <a:avLst/>
            <a:gdLst/>
            <a:ahLst/>
            <a:cxnLst/>
            <a:rect l="0" t="0" r="0" b="0"/>
            <a:pathLst>
              <a:path w="8931" h="321469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5"/>
                </a:lnTo>
                <a:lnTo>
                  <a:pt x="0" y="178593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58961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9467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598914" y="2607469"/>
            <a:ext cx="178595" cy="348258"/>
          </a:xfrm>
          <a:custGeom>
            <a:avLst/>
            <a:gdLst/>
            <a:ahLst/>
            <a:cxnLst/>
            <a:rect l="0" t="0" r="0" b="0"/>
            <a:pathLst>
              <a:path w="178595" h="348258">
                <a:moveTo>
                  <a:pt x="8930" y="2678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8" y="26789"/>
                </a:lnTo>
                <a:lnTo>
                  <a:pt x="89297" y="44648"/>
                </a:lnTo>
                <a:lnTo>
                  <a:pt x="98227" y="53578"/>
                </a:lnTo>
                <a:lnTo>
                  <a:pt x="116086" y="71437"/>
                </a:lnTo>
                <a:lnTo>
                  <a:pt x="125016" y="89297"/>
                </a:lnTo>
                <a:lnTo>
                  <a:pt x="133945" y="116086"/>
                </a:lnTo>
                <a:lnTo>
                  <a:pt x="151805" y="133945"/>
                </a:lnTo>
                <a:lnTo>
                  <a:pt x="160734" y="151804"/>
                </a:lnTo>
                <a:lnTo>
                  <a:pt x="169664" y="178594"/>
                </a:lnTo>
                <a:lnTo>
                  <a:pt x="169664" y="205382"/>
                </a:lnTo>
                <a:lnTo>
                  <a:pt x="178594" y="223242"/>
                </a:lnTo>
                <a:lnTo>
                  <a:pt x="178594" y="241101"/>
                </a:lnTo>
                <a:lnTo>
                  <a:pt x="169664" y="267890"/>
                </a:lnTo>
                <a:lnTo>
                  <a:pt x="169664" y="285749"/>
                </a:lnTo>
                <a:lnTo>
                  <a:pt x="160734" y="303609"/>
                </a:lnTo>
                <a:lnTo>
                  <a:pt x="151805" y="312538"/>
                </a:lnTo>
                <a:lnTo>
                  <a:pt x="142875" y="330398"/>
                </a:lnTo>
                <a:lnTo>
                  <a:pt x="133945" y="339327"/>
                </a:lnTo>
                <a:lnTo>
                  <a:pt x="125016" y="348257"/>
                </a:lnTo>
                <a:lnTo>
                  <a:pt x="107156" y="348257"/>
                </a:lnTo>
                <a:lnTo>
                  <a:pt x="98227" y="348257"/>
                </a:lnTo>
                <a:lnTo>
                  <a:pt x="80367" y="348257"/>
                </a:lnTo>
                <a:lnTo>
                  <a:pt x="62508" y="348257"/>
                </a:lnTo>
                <a:lnTo>
                  <a:pt x="44649" y="348257"/>
                </a:lnTo>
                <a:lnTo>
                  <a:pt x="26789" y="348257"/>
                </a:lnTo>
                <a:lnTo>
                  <a:pt x="17859" y="339327"/>
                </a:lnTo>
                <a:lnTo>
                  <a:pt x="8930" y="339327"/>
                </a:lnTo>
                <a:lnTo>
                  <a:pt x="0" y="339327"/>
                </a:lnTo>
                <a:lnTo>
                  <a:pt x="0" y="3393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7750969" y="2500313"/>
            <a:ext cx="26790" cy="294680"/>
          </a:xfrm>
          <a:custGeom>
            <a:avLst/>
            <a:gdLst/>
            <a:ahLst/>
            <a:cxnLst/>
            <a:rect l="0" t="0" r="0" b="0"/>
            <a:pathLst>
              <a:path w="26790" h="294680">
                <a:moveTo>
                  <a:pt x="26789" y="0"/>
                </a:move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7"/>
                </a:lnTo>
                <a:lnTo>
                  <a:pt x="26789" y="80367"/>
                </a:lnTo>
                <a:lnTo>
                  <a:pt x="26789" y="98226"/>
                </a:lnTo>
                <a:lnTo>
                  <a:pt x="17859" y="125015"/>
                </a:lnTo>
                <a:lnTo>
                  <a:pt x="17859" y="151804"/>
                </a:lnTo>
                <a:lnTo>
                  <a:pt x="17859" y="169664"/>
                </a:lnTo>
                <a:lnTo>
                  <a:pt x="17859" y="196453"/>
                </a:lnTo>
                <a:lnTo>
                  <a:pt x="8929" y="214312"/>
                </a:lnTo>
                <a:lnTo>
                  <a:pt x="8929" y="232171"/>
                </a:lnTo>
                <a:lnTo>
                  <a:pt x="0" y="250031"/>
                </a:lnTo>
                <a:lnTo>
                  <a:pt x="0" y="26789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742039" y="2491383"/>
            <a:ext cx="223243" cy="339329"/>
          </a:xfrm>
          <a:custGeom>
            <a:avLst/>
            <a:gdLst/>
            <a:ahLst/>
            <a:cxnLst/>
            <a:rect l="0" t="0" r="0" b="0"/>
            <a:pathLst>
              <a:path w="223243" h="339329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17859"/>
                </a:lnTo>
                <a:lnTo>
                  <a:pt x="125016" y="26789"/>
                </a:lnTo>
                <a:lnTo>
                  <a:pt x="142875" y="44648"/>
                </a:lnTo>
                <a:lnTo>
                  <a:pt x="160734" y="62508"/>
                </a:lnTo>
                <a:lnTo>
                  <a:pt x="169664" y="80367"/>
                </a:lnTo>
                <a:lnTo>
                  <a:pt x="187524" y="98226"/>
                </a:lnTo>
                <a:lnTo>
                  <a:pt x="196453" y="125015"/>
                </a:lnTo>
                <a:lnTo>
                  <a:pt x="205383" y="142875"/>
                </a:lnTo>
                <a:lnTo>
                  <a:pt x="214313" y="160734"/>
                </a:lnTo>
                <a:lnTo>
                  <a:pt x="214313" y="187523"/>
                </a:lnTo>
                <a:lnTo>
                  <a:pt x="223242" y="205383"/>
                </a:lnTo>
                <a:lnTo>
                  <a:pt x="223242" y="223242"/>
                </a:lnTo>
                <a:lnTo>
                  <a:pt x="223242" y="241101"/>
                </a:lnTo>
                <a:lnTo>
                  <a:pt x="223242" y="258961"/>
                </a:lnTo>
                <a:lnTo>
                  <a:pt x="214313" y="276820"/>
                </a:lnTo>
                <a:lnTo>
                  <a:pt x="205383" y="294680"/>
                </a:lnTo>
                <a:lnTo>
                  <a:pt x="196453" y="303609"/>
                </a:lnTo>
                <a:lnTo>
                  <a:pt x="178594" y="312538"/>
                </a:lnTo>
                <a:lnTo>
                  <a:pt x="169664" y="321468"/>
                </a:lnTo>
                <a:lnTo>
                  <a:pt x="151805" y="330398"/>
                </a:lnTo>
                <a:lnTo>
                  <a:pt x="133945" y="339328"/>
                </a:lnTo>
                <a:lnTo>
                  <a:pt x="116086" y="339328"/>
                </a:lnTo>
                <a:lnTo>
                  <a:pt x="98227" y="339328"/>
                </a:lnTo>
                <a:lnTo>
                  <a:pt x="80367" y="339328"/>
                </a:lnTo>
                <a:lnTo>
                  <a:pt x="62508" y="339328"/>
                </a:lnTo>
                <a:lnTo>
                  <a:pt x="44649" y="339328"/>
                </a:lnTo>
                <a:lnTo>
                  <a:pt x="26789" y="339328"/>
                </a:lnTo>
                <a:lnTo>
                  <a:pt x="17859" y="339328"/>
                </a:lnTo>
                <a:lnTo>
                  <a:pt x="8930" y="339328"/>
                </a:lnTo>
                <a:lnTo>
                  <a:pt x="8930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545586" y="4661296"/>
            <a:ext cx="196454" cy="375049"/>
          </a:xfrm>
          <a:custGeom>
            <a:avLst/>
            <a:gdLst/>
            <a:ahLst/>
            <a:cxnLst/>
            <a:rect l="0" t="0" r="0" b="0"/>
            <a:pathLst>
              <a:path w="196454" h="375049">
                <a:moveTo>
                  <a:pt x="98227" y="285751"/>
                </a:moveTo>
                <a:lnTo>
                  <a:pt x="107156" y="285751"/>
                </a:lnTo>
                <a:lnTo>
                  <a:pt x="107156" y="276821"/>
                </a:lnTo>
                <a:lnTo>
                  <a:pt x="107156" y="276821"/>
                </a:lnTo>
                <a:lnTo>
                  <a:pt x="116086" y="267892"/>
                </a:lnTo>
                <a:lnTo>
                  <a:pt x="116086" y="258962"/>
                </a:lnTo>
                <a:lnTo>
                  <a:pt x="125016" y="250032"/>
                </a:lnTo>
                <a:lnTo>
                  <a:pt x="133945" y="232173"/>
                </a:lnTo>
                <a:lnTo>
                  <a:pt x="133945" y="223243"/>
                </a:lnTo>
                <a:lnTo>
                  <a:pt x="133945" y="214313"/>
                </a:lnTo>
                <a:lnTo>
                  <a:pt x="133945" y="205383"/>
                </a:lnTo>
                <a:lnTo>
                  <a:pt x="133945" y="205383"/>
                </a:lnTo>
                <a:lnTo>
                  <a:pt x="133945" y="196454"/>
                </a:lnTo>
                <a:lnTo>
                  <a:pt x="125016" y="187524"/>
                </a:lnTo>
                <a:lnTo>
                  <a:pt x="116086" y="187524"/>
                </a:lnTo>
                <a:lnTo>
                  <a:pt x="107156" y="187524"/>
                </a:lnTo>
                <a:lnTo>
                  <a:pt x="98227" y="187524"/>
                </a:lnTo>
                <a:lnTo>
                  <a:pt x="80367" y="187524"/>
                </a:lnTo>
                <a:lnTo>
                  <a:pt x="71437" y="196454"/>
                </a:lnTo>
                <a:lnTo>
                  <a:pt x="53578" y="205383"/>
                </a:lnTo>
                <a:lnTo>
                  <a:pt x="44648" y="214313"/>
                </a:lnTo>
                <a:lnTo>
                  <a:pt x="26789" y="232173"/>
                </a:lnTo>
                <a:lnTo>
                  <a:pt x="17859" y="241102"/>
                </a:lnTo>
                <a:lnTo>
                  <a:pt x="8930" y="250032"/>
                </a:lnTo>
                <a:lnTo>
                  <a:pt x="8930" y="267892"/>
                </a:lnTo>
                <a:lnTo>
                  <a:pt x="0" y="276821"/>
                </a:lnTo>
                <a:lnTo>
                  <a:pt x="8930" y="285751"/>
                </a:lnTo>
                <a:lnTo>
                  <a:pt x="8930" y="294681"/>
                </a:lnTo>
                <a:lnTo>
                  <a:pt x="17859" y="303610"/>
                </a:lnTo>
                <a:lnTo>
                  <a:pt x="26789" y="312540"/>
                </a:lnTo>
                <a:lnTo>
                  <a:pt x="35719" y="312540"/>
                </a:lnTo>
                <a:lnTo>
                  <a:pt x="44648" y="303610"/>
                </a:lnTo>
                <a:lnTo>
                  <a:pt x="62508" y="303610"/>
                </a:lnTo>
                <a:lnTo>
                  <a:pt x="71437" y="294681"/>
                </a:lnTo>
                <a:lnTo>
                  <a:pt x="89297" y="285751"/>
                </a:lnTo>
                <a:lnTo>
                  <a:pt x="98227" y="276821"/>
                </a:lnTo>
                <a:lnTo>
                  <a:pt x="107156" y="258962"/>
                </a:lnTo>
                <a:lnTo>
                  <a:pt x="116086" y="241102"/>
                </a:lnTo>
                <a:lnTo>
                  <a:pt x="133945" y="223243"/>
                </a:lnTo>
                <a:lnTo>
                  <a:pt x="142875" y="205383"/>
                </a:lnTo>
                <a:lnTo>
                  <a:pt x="151805" y="187524"/>
                </a:lnTo>
                <a:lnTo>
                  <a:pt x="160734" y="160735"/>
                </a:lnTo>
                <a:lnTo>
                  <a:pt x="169664" y="142875"/>
                </a:lnTo>
                <a:lnTo>
                  <a:pt x="169664" y="116086"/>
                </a:lnTo>
                <a:lnTo>
                  <a:pt x="178594" y="98227"/>
                </a:lnTo>
                <a:lnTo>
                  <a:pt x="187523" y="80368"/>
                </a:lnTo>
                <a:lnTo>
                  <a:pt x="187523" y="62508"/>
                </a:lnTo>
                <a:lnTo>
                  <a:pt x="196453" y="44649"/>
                </a:lnTo>
                <a:lnTo>
                  <a:pt x="196453" y="35719"/>
                </a:lnTo>
                <a:lnTo>
                  <a:pt x="196453" y="26790"/>
                </a:lnTo>
                <a:lnTo>
                  <a:pt x="196453" y="17860"/>
                </a:lnTo>
                <a:lnTo>
                  <a:pt x="196453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87523" y="17860"/>
                </a:lnTo>
                <a:lnTo>
                  <a:pt x="178594" y="26790"/>
                </a:lnTo>
                <a:lnTo>
                  <a:pt x="178594" y="35719"/>
                </a:lnTo>
                <a:lnTo>
                  <a:pt x="169664" y="53579"/>
                </a:lnTo>
                <a:lnTo>
                  <a:pt x="169664" y="71438"/>
                </a:lnTo>
                <a:lnTo>
                  <a:pt x="160734" y="98227"/>
                </a:lnTo>
                <a:lnTo>
                  <a:pt x="160734" y="116086"/>
                </a:lnTo>
                <a:lnTo>
                  <a:pt x="151805" y="142875"/>
                </a:lnTo>
                <a:lnTo>
                  <a:pt x="151805" y="160735"/>
                </a:lnTo>
                <a:lnTo>
                  <a:pt x="151805" y="187524"/>
                </a:lnTo>
                <a:lnTo>
                  <a:pt x="151805" y="214313"/>
                </a:lnTo>
                <a:lnTo>
                  <a:pt x="151805" y="241102"/>
                </a:lnTo>
                <a:lnTo>
                  <a:pt x="151805" y="267892"/>
                </a:lnTo>
                <a:lnTo>
                  <a:pt x="151805" y="294681"/>
                </a:lnTo>
                <a:lnTo>
                  <a:pt x="160734" y="312540"/>
                </a:lnTo>
                <a:lnTo>
                  <a:pt x="169664" y="330399"/>
                </a:lnTo>
                <a:lnTo>
                  <a:pt x="169664" y="348259"/>
                </a:lnTo>
                <a:lnTo>
                  <a:pt x="178594" y="366118"/>
                </a:lnTo>
                <a:lnTo>
                  <a:pt x="178594" y="375048"/>
                </a:lnTo>
                <a:lnTo>
                  <a:pt x="178594" y="3750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5527477" y="4688086"/>
            <a:ext cx="133946" cy="446485"/>
          </a:xfrm>
          <a:custGeom>
            <a:avLst/>
            <a:gdLst/>
            <a:ahLst/>
            <a:cxnLst/>
            <a:rect l="0" t="0" r="0" b="0"/>
            <a:pathLst>
              <a:path w="133946" h="446485">
                <a:moveTo>
                  <a:pt x="98226" y="205383"/>
                </a:moveTo>
                <a:lnTo>
                  <a:pt x="98226" y="214312"/>
                </a:lnTo>
                <a:lnTo>
                  <a:pt x="98226" y="214312"/>
                </a:lnTo>
                <a:lnTo>
                  <a:pt x="98226" y="205383"/>
                </a:lnTo>
                <a:lnTo>
                  <a:pt x="98226" y="205383"/>
                </a:lnTo>
                <a:lnTo>
                  <a:pt x="89296" y="205383"/>
                </a:lnTo>
                <a:lnTo>
                  <a:pt x="89296" y="196453"/>
                </a:lnTo>
                <a:lnTo>
                  <a:pt x="89296" y="196453"/>
                </a:lnTo>
                <a:lnTo>
                  <a:pt x="80367" y="196453"/>
                </a:lnTo>
                <a:lnTo>
                  <a:pt x="80367" y="205383"/>
                </a:lnTo>
                <a:lnTo>
                  <a:pt x="71437" y="214312"/>
                </a:lnTo>
                <a:lnTo>
                  <a:pt x="62507" y="223242"/>
                </a:lnTo>
                <a:lnTo>
                  <a:pt x="53578" y="232172"/>
                </a:lnTo>
                <a:lnTo>
                  <a:pt x="44648" y="241102"/>
                </a:lnTo>
                <a:lnTo>
                  <a:pt x="35718" y="250031"/>
                </a:lnTo>
                <a:lnTo>
                  <a:pt x="26789" y="267891"/>
                </a:lnTo>
                <a:lnTo>
                  <a:pt x="17859" y="285750"/>
                </a:lnTo>
                <a:lnTo>
                  <a:pt x="8929" y="303609"/>
                </a:lnTo>
                <a:lnTo>
                  <a:pt x="0" y="312539"/>
                </a:lnTo>
                <a:lnTo>
                  <a:pt x="0" y="330398"/>
                </a:lnTo>
                <a:lnTo>
                  <a:pt x="0" y="339328"/>
                </a:lnTo>
                <a:lnTo>
                  <a:pt x="0" y="348258"/>
                </a:lnTo>
                <a:lnTo>
                  <a:pt x="8929" y="357187"/>
                </a:lnTo>
                <a:lnTo>
                  <a:pt x="17859" y="366117"/>
                </a:lnTo>
                <a:lnTo>
                  <a:pt x="35718" y="366117"/>
                </a:lnTo>
                <a:lnTo>
                  <a:pt x="44648" y="357187"/>
                </a:lnTo>
                <a:lnTo>
                  <a:pt x="62507" y="357187"/>
                </a:lnTo>
                <a:lnTo>
                  <a:pt x="71437" y="348258"/>
                </a:lnTo>
                <a:lnTo>
                  <a:pt x="89296" y="339328"/>
                </a:lnTo>
                <a:lnTo>
                  <a:pt x="98226" y="330398"/>
                </a:lnTo>
                <a:lnTo>
                  <a:pt x="107156" y="321469"/>
                </a:lnTo>
                <a:lnTo>
                  <a:pt x="116086" y="303609"/>
                </a:lnTo>
                <a:lnTo>
                  <a:pt x="125015" y="294680"/>
                </a:lnTo>
                <a:lnTo>
                  <a:pt x="125015" y="276820"/>
                </a:lnTo>
                <a:lnTo>
                  <a:pt x="125015" y="258961"/>
                </a:lnTo>
                <a:lnTo>
                  <a:pt x="125015" y="241102"/>
                </a:lnTo>
                <a:lnTo>
                  <a:pt x="125015" y="223242"/>
                </a:lnTo>
                <a:lnTo>
                  <a:pt x="125015" y="196453"/>
                </a:lnTo>
                <a:lnTo>
                  <a:pt x="125015" y="178593"/>
                </a:lnTo>
                <a:lnTo>
                  <a:pt x="116086" y="160734"/>
                </a:lnTo>
                <a:lnTo>
                  <a:pt x="107156" y="142875"/>
                </a:lnTo>
                <a:lnTo>
                  <a:pt x="107156" y="116085"/>
                </a:lnTo>
                <a:lnTo>
                  <a:pt x="107156" y="107156"/>
                </a:lnTo>
                <a:lnTo>
                  <a:pt x="98226" y="89296"/>
                </a:lnTo>
                <a:lnTo>
                  <a:pt x="98226" y="71437"/>
                </a:lnTo>
                <a:lnTo>
                  <a:pt x="98226" y="62507"/>
                </a:lnTo>
                <a:lnTo>
                  <a:pt x="89296" y="44648"/>
                </a:lnTo>
                <a:lnTo>
                  <a:pt x="89296" y="35718"/>
                </a:lnTo>
                <a:lnTo>
                  <a:pt x="89296" y="26789"/>
                </a:lnTo>
                <a:lnTo>
                  <a:pt x="89296" y="17859"/>
                </a:lnTo>
                <a:lnTo>
                  <a:pt x="89296" y="8929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8929"/>
                </a:lnTo>
                <a:lnTo>
                  <a:pt x="89296" y="8929"/>
                </a:lnTo>
                <a:lnTo>
                  <a:pt x="89296" y="17859"/>
                </a:lnTo>
                <a:lnTo>
                  <a:pt x="89296" y="26789"/>
                </a:lnTo>
                <a:lnTo>
                  <a:pt x="89296" y="44648"/>
                </a:lnTo>
                <a:lnTo>
                  <a:pt x="89296" y="62507"/>
                </a:lnTo>
                <a:lnTo>
                  <a:pt x="89296" y="89296"/>
                </a:lnTo>
                <a:lnTo>
                  <a:pt x="89296" y="107156"/>
                </a:lnTo>
                <a:lnTo>
                  <a:pt x="98226" y="133945"/>
                </a:lnTo>
                <a:lnTo>
                  <a:pt x="98226" y="160734"/>
                </a:lnTo>
                <a:lnTo>
                  <a:pt x="98226" y="196453"/>
                </a:lnTo>
                <a:lnTo>
                  <a:pt x="98226" y="223242"/>
                </a:lnTo>
                <a:lnTo>
                  <a:pt x="107156" y="258961"/>
                </a:lnTo>
                <a:lnTo>
                  <a:pt x="107156" y="285750"/>
                </a:lnTo>
                <a:lnTo>
                  <a:pt x="116086" y="321469"/>
                </a:lnTo>
                <a:lnTo>
                  <a:pt x="116086" y="348258"/>
                </a:lnTo>
                <a:lnTo>
                  <a:pt x="125015" y="383977"/>
                </a:lnTo>
                <a:lnTo>
                  <a:pt x="125015" y="410766"/>
                </a:lnTo>
                <a:lnTo>
                  <a:pt x="133945" y="428625"/>
                </a:lnTo>
                <a:lnTo>
                  <a:pt x="133945" y="446484"/>
                </a:lnTo>
                <a:lnTo>
                  <a:pt x="133945" y="4464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19695" y="1098351"/>
            <a:ext cx="35720" cy="276822"/>
          </a:xfrm>
          <a:custGeom>
            <a:avLst/>
            <a:gdLst/>
            <a:ahLst/>
            <a:cxnLst/>
            <a:rect l="0" t="0" r="0" b="0"/>
            <a:pathLst>
              <a:path w="35720" h="276822">
                <a:moveTo>
                  <a:pt x="35719" y="17860"/>
                </a:moveTo>
                <a:lnTo>
                  <a:pt x="3571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17860"/>
                </a:lnTo>
                <a:lnTo>
                  <a:pt x="17860" y="26790"/>
                </a:lnTo>
                <a:lnTo>
                  <a:pt x="17860" y="44649"/>
                </a:lnTo>
                <a:lnTo>
                  <a:pt x="17860" y="62508"/>
                </a:lnTo>
                <a:lnTo>
                  <a:pt x="893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6"/>
                </a:lnTo>
                <a:lnTo>
                  <a:pt x="0" y="169665"/>
                </a:lnTo>
                <a:lnTo>
                  <a:pt x="0" y="18752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32172"/>
                </a:lnTo>
                <a:lnTo>
                  <a:pt x="17860" y="250032"/>
                </a:lnTo>
                <a:lnTo>
                  <a:pt x="17860" y="258962"/>
                </a:lnTo>
                <a:lnTo>
                  <a:pt x="17860" y="267891"/>
                </a:lnTo>
                <a:lnTo>
                  <a:pt x="17860" y="276821"/>
                </a:lnTo>
                <a:lnTo>
                  <a:pt x="17860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28625" y="1089422"/>
            <a:ext cx="214314" cy="267892"/>
          </a:xfrm>
          <a:custGeom>
            <a:avLst/>
            <a:gdLst/>
            <a:ahLst/>
            <a:cxnLst/>
            <a:rect l="0" t="0" r="0" b="0"/>
            <a:pathLst>
              <a:path w="214314" h="267892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17859"/>
                </a:lnTo>
                <a:lnTo>
                  <a:pt x="142875" y="26789"/>
                </a:lnTo>
                <a:lnTo>
                  <a:pt x="160734" y="35719"/>
                </a:lnTo>
                <a:lnTo>
                  <a:pt x="169664" y="53578"/>
                </a:lnTo>
                <a:lnTo>
                  <a:pt x="187524" y="71437"/>
                </a:lnTo>
                <a:lnTo>
                  <a:pt x="196453" y="89297"/>
                </a:lnTo>
                <a:lnTo>
                  <a:pt x="205383" y="107156"/>
                </a:lnTo>
                <a:lnTo>
                  <a:pt x="214313" y="116086"/>
                </a:lnTo>
                <a:lnTo>
                  <a:pt x="214313" y="133945"/>
                </a:lnTo>
                <a:lnTo>
                  <a:pt x="214313" y="160734"/>
                </a:lnTo>
                <a:lnTo>
                  <a:pt x="214313" y="178594"/>
                </a:lnTo>
                <a:lnTo>
                  <a:pt x="205383" y="196453"/>
                </a:lnTo>
                <a:lnTo>
                  <a:pt x="196453" y="205383"/>
                </a:lnTo>
                <a:lnTo>
                  <a:pt x="178594" y="223242"/>
                </a:lnTo>
                <a:lnTo>
                  <a:pt x="169664" y="232172"/>
                </a:lnTo>
                <a:lnTo>
                  <a:pt x="160734" y="250031"/>
                </a:lnTo>
                <a:lnTo>
                  <a:pt x="133945" y="250031"/>
                </a:lnTo>
                <a:lnTo>
                  <a:pt x="116086" y="258961"/>
                </a:lnTo>
                <a:lnTo>
                  <a:pt x="98227" y="267891"/>
                </a:lnTo>
                <a:lnTo>
                  <a:pt x="80367" y="267891"/>
                </a:lnTo>
                <a:lnTo>
                  <a:pt x="71438" y="267891"/>
                </a:lnTo>
                <a:lnTo>
                  <a:pt x="53578" y="267891"/>
                </a:lnTo>
                <a:lnTo>
                  <a:pt x="35719" y="267891"/>
                </a:lnTo>
                <a:lnTo>
                  <a:pt x="26789" y="267891"/>
                </a:lnTo>
                <a:lnTo>
                  <a:pt x="26789" y="267891"/>
                </a:lnTo>
                <a:lnTo>
                  <a:pt x="26789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78656" y="1080492"/>
            <a:ext cx="178595" cy="267892"/>
          </a:xfrm>
          <a:custGeom>
            <a:avLst/>
            <a:gdLst/>
            <a:ahLst/>
            <a:cxnLst/>
            <a:rect l="0" t="0" r="0" b="0"/>
            <a:pathLst>
              <a:path w="178595" h="267892">
                <a:moveTo>
                  <a:pt x="26789" y="44649"/>
                </a:moveTo>
                <a:lnTo>
                  <a:pt x="26789" y="44649"/>
                </a:lnTo>
                <a:lnTo>
                  <a:pt x="26789" y="44649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25016"/>
                </a:lnTo>
                <a:lnTo>
                  <a:pt x="17860" y="151805"/>
                </a:lnTo>
                <a:lnTo>
                  <a:pt x="17860" y="169664"/>
                </a:lnTo>
                <a:lnTo>
                  <a:pt x="17860" y="196453"/>
                </a:lnTo>
                <a:lnTo>
                  <a:pt x="17860" y="214313"/>
                </a:lnTo>
                <a:lnTo>
                  <a:pt x="17860" y="232172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67891"/>
                </a:lnTo>
                <a:lnTo>
                  <a:pt x="8930" y="267891"/>
                </a:lnTo>
                <a:lnTo>
                  <a:pt x="8930" y="267891"/>
                </a:lnTo>
                <a:lnTo>
                  <a:pt x="8930" y="258961"/>
                </a:lnTo>
                <a:lnTo>
                  <a:pt x="8930" y="250031"/>
                </a:lnTo>
                <a:lnTo>
                  <a:pt x="8930" y="241102"/>
                </a:lnTo>
                <a:lnTo>
                  <a:pt x="8930" y="223242"/>
                </a:lnTo>
                <a:lnTo>
                  <a:pt x="8930" y="214313"/>
                </a:lnTo>
                <a:lnTo>
                  <a:pt x="8930" y="196453"/>
                </a:lnTo>
                <a:lnTo>
                  <a:pt x="8930" y="178594"/>
                </a:lnTo>
                <a:lnTo>
                  <a:pt x="8930" y="160735"/>
                </a:lnTo>
                <a:lnTo>
                  <a:pt x="8930" y="142875"/>
                </a:lnTo>
                <a:lnTo>
                  <a:pt x="8930" y="125016"/>
                </a:lnTo>
                <a:lnTo>
                  <a:pt x="0" y="107156"/>
                </a:lnTo>
                <a:lnTo>
                  <a:pt x="0" y="89297"/>
                </a:lnTo>
                <a:lnTo>
                  <a:pt x="8930" y="71438"/>
                </a:lnTo>
                <a:lnTo>
                  <a:pt x="8930" y="44649"/>
                </a:lnTo>
                <a:lnTo>
                  <a:pt x="17860" y="3571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8" y="0"/>
                </a:lnTo>
                <a:lnTo>
                  <a:pt x="5357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89297" y="17859"/>
                </a:lnTo>
                <a:lnTo>
                  <a:pt x="98227" y="26789"/>
                </a:lnTo>
                <a:lnTo>
                  <a:pt x="116086" y="44649"/>
                </a:lnTo>
                <a:lnTo>
                  <a:pt x="133946" y="53578"/>
                </a:lnTo>
                <a:lnTo>
                  <a:pt x="142875" y="71438"/>
                </a:lnTo>
                <a:lnTo>
                  <a:pt x="151805" y="80367"/>
                </a:lnTo>
                <a:lnTo>
                  <a:pt x="160735" y="98227"/>
                </a:lnTo>
                <a:lnTo>
                  <a:pt x="169664" y="116086"/>
                </a:lnTo>
                <a:lnTo>
                  <a:pt x="178594" y="133945"/>
                </a:lnTo>
                <a:lnTo>
                  <a:pt x="178594" y="151805"/>
                </a:lnTo>
                <a:lnTo>
                  <a:pt x="178594" y="169664"/>
                </a:lnTo>
                <a:lnTo>
                  <a:pt x="178594" y="178594"/>
                </a:lnTo>
                <a:lnTo>
                  <a:pt x="178594" y="187524"/>
                </a:lnTo>
                <a:lnTo>
                  <a:pt x="178594" y="205383"/>
                </a:lnTo>
                <a:lnTo>
                  <a:pt x="169664" y="214313"/>
                </a:lnTo>
                <a:lnTo>
                  <a:pt x="160735" y="223242"/>
                </a:lnTo>
                <a:lnTo>
                  <a:pt x="151805" y="232172"/>
                </a:lnTo>
                <a:lnTo>
                  <a:pt x="133946" y="241102"/>
                </a:lnTo>
                <a:lnTo>
                  <a:pt x="116086" y="250031"/>
                </a:lnTo>
                <a:lnTo>
                  <a:pt x="107157" y="250031"/>
                </a:lnTo>
                <a:lnTo>
                  <a:pt x="89297" y="258961"/>
                </a:lnTo>
                <a:lnTo>
                  <a:pt x="71438" y="258961"/>
                </a:lnTo>
                <a:lnTo>
                  <a:pt x="53578" y="258961"/>
                </a:lnTo>
                <a:lnTo>
                  <a:pt x="44649" y="267891"/>
                </a:lnTo>
                <a:lnTo>
                  <a:pt x="35719" y="267891"/>
                </a:lnTo>
                <a:lnTo>
                  <a:pt x="35719" y="267891"/>
                </a:lnTo>
                <a:lnTo>
                  <a:pt x="35719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973336" y="1205508"/>
            <a:ext cx="71439" cy="142876"/>
          </a:xfrm>
          <a:custGeom>
            <a:avLst/>
            <a:gdLst/>
            <a:ahLst/>
            <a:cxnLst/>
            <a:rect l="0" t="0" r="0" b="0"/>
            <a:pathLst>
              <a:path w="71439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17859" y="80367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98226"/>
                </a:lnTo>
                <a:lnTo>
                  <a:pt x="35719" y="98226"/>
                </a:lnTo>
                <a:lnTo>
                  <a:pt x="35719" y="107156"/>
                </a:lnTo>
                <a:lnTo>
                  <a:pt x="44648" y="107156"/>
                </a:lnTo>
                <a:lnTo>
                  <a:pt x="44648" y="116086"/>
                </a:lnTo>
                <a:lnTo>
                  <a:pt x="44648" y="125015"/>
                </a:lnTo>
                <a:lnTo>
                  <a:pt x="53578" y="133945"/>
                </a:lnTo>
                <a:lnTo>
                  <a:pt x="53578" y="133945"/>
                </a:lnTo>
                <a:lnTo>
                  <a:pt x="71438" y="133945"/>
                </a:lnTo>
                <a:lnTo>
                  <a:pt x="71438" y="142875"/>
                </a:lnTo>
                <a:lnTo>
                  <a:pt x="71438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946547" y="1232297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107156" y="0"/>
                </a:moveTo>
                <a:lnTo>
                  <a:pt x="98227" y="8930"/>
                </a:lnTo>
                <a:lnTo>
                  <a:pt x="89297" y="17859"/>
                </a:lnTo>
                <a:lnTo>
                  <a:pt x="80367" y="17859"/>
                </a:lnTo>
                <a:lnTo>
                  <a:pt x="71437" y="35719"/>
                </a:lnTo>
                <a:lnTo>
                  <a:pt x="53578" y="44648"/>
                </a:lnTo>
                <a:lnTo>
                  <a:pt x="44648" y="53578"/>
                </a:lnTo>
                <a:lnTo>
                  <a:pt x="35719" y="71437"/>
                </a:lnTo>
                <a:lnTo>
                  <a:pt x="26789" y="89297"/>
                </a:lnTo>
                <a:lnTo>
                  <a:pt x="17859" y="98226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232297" y="1098351"/>
            <a:ext cx="17860" cy="258963"/>
          </a:xfrm>
          <a:custGeom>
            <a:avLst/>
            <a:gdLst/>
            <a:ahLst/>
            <a:cxnLst/>
            <a:rect l="0" t="0" r="0" b="0"/>
            <a:pathLst>
              <a:path w="17860" h="258963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0" y="196454"/>
                </a:lnTo>
                <a:lnTo>
                  <a:pt x="0" y="214313"/>
                </a:lnTo>
                <a:lnTo>
                  <a:pt x="0" y="223243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2"/>
                </a:lnTo>
                <a:lnTo>
                  <a:pt x="8930" y="250032"/>
                </a:lnTo>
                <a:lnTo>
                  <a:pt x="8930" y="258962"/>
                </a:lnTo>
                <a:lnTo>
                  <a:pt x="8930" y="2589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214438" y="1062633"/>
            <a:ext cx="250032" cy="285751"/>
          </a:xfrm>
          <a:custGeom>
            <a:avLst/>
            <a:gdLst/>
            <a:ahLst/>
            <a:cxnLst/>
            <a:rect l="0" t="0" r="0" b="0"/>
            <a:pathLst>
              <a:path w="250032" h="285751">
                <a:moveTo>
                  <a:pt x="0" y="44648"/>
                </a:moveTo>
                <a:lnTo>
                  <a:pt x="0" y="44648"/>
                </a:lnTo>
                <a:lnTo>
                  <a:pt x="0" y="35718"/>
                </a:lnTo>
                <a:lnTo>
                  <a:pt x="8929" y="35718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29"/>
                </a:lnTo>
                <a:lnTo>
                  <a:pt x="62507" y="8929"/>
                </a:lnTo>
                <a:lnTo>
                  <a:pt x="71437" y="0"/>
                </a:lnTo>
                <a:lnTo>
                  <a:pt x="89296" y="0"/>
                </a:lnTo>
                <a:lnTo>
                  <a:pt x="116085" y="8929"/>
                </a:lnTo>
                <a:lnTo>
                  <a:pt x="133945" y="8929"/>
                </a:lnTo>
                <a:lnTo>
                  <a:pt x="151804" y="17859"/>
                </a:lnTo>
                <a:lnTo>
                  <a:pt x="169664" y="26789"/>
                </a:lnTo>
                <a:lnTo>
                  <a:pt x="187523" y="44648"/>
                </a:lnTo>
                <a:lnTo>
                  <a:pt x="205382" y="53578"/>
                </a:lnTo>
                <a:lnTo>
                  <a:pt x="214312" y="71437"/>
                </a:lnTo>
                <a:lnTo>
                  <a:pt x="232171" y="89297"/>
                </a:lnTo>
                <a:lnTo>
                  <a:pt x="241101" y="107156"/>
                </a:lnTo>
                <a:lnTo>
                  <a:pt x="241101" y="125015"/>
                </a:lnTo>
                <a:lnTo>
                  <a:pt x="250031" y="142875"/>
                </a:lnTo>
                <a:lnTo>
                  <a:pt x="250031" y="169664"/>
                </a:lnTo>
                <a:lnTo>
                  <a:pt x="250031" y="187523"/>
                </a:lnTo>
                <a:lnTo>
                  <a:pt x="250031" y="196453"/>
                </a:lnTo>
                <a:lnTo>
                  <a:pt x="241101" y="214312"/>
                </a:lnTo>
                <a:lnTo>
                  <a:pt x="232171" y="223242"/>
                </a:lnTo>
                <a:lnTo>
                  <a:pt x="223242" y="241101"/>
                </a:lnTo>
                <a:lnTo>
                  <a:pt x="205382" y="250031"/>
                </a:lnTo>
                <a:lnTo>
                  <a:pt x="187523" y="258961"/>
                </a:lnTo>
                <a:lnTo>
                  <a:pt x="169664" y="267890"/>
                </a:lnTo>
                <a:lnTo>
                  <a:pt x="142875" y="276820"/>
                </a:lnTo>
                <a:lnTo>
                  <a:pt x="125015" y="276820"/>
                </a:lnTo>
                <a:lnTo>
                  <a:pt x="107156" y="285750"/>
                </a:lnTo>
                <a:lnTo>
                  <a:pt x="89296" y="285750"/>
                </a:lnTo>
                <a:lnTo>
                  <a:pt x="71437" y="285750"/>
                </a:lnTo>
                <a:lnTo>
                  <a:pt x="53578" y="285750"/>
                </a:lnTo>
                <a:lnTo>
                  <a:pt x="44648" y="285750"/>
                </a:lnTo>
                <a:lnTo>
                  <a:pt x="44648" y="285750"/>
                </a:lnTo>
                <a:lnTo>
                  <a:pt x="44648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509117" y="1071562"/>
            <a:ext cx="142876" cy="339329"/>
          </a:xfrm>
          <a:custGeom>
            <a:avLst/>
            <a:gdLst/>
            <a:ahLst/>
            <a:cxnLst/>
            <a:rect l="0" t="0" r="0" b="0"/>
            <a:pathLst>
              <a:path w="142876" h="339329">
                <a:moveTo>
                  <a:pt x="116086" y="205383"/>
                </a:moveTo>
                <a:lnTo>
                  <a:pt x="116086" y="205383"/>
                </a:lnTo>
                <a:lnTo>
                  <a:pt x="116086" y="196454"/>
                </a:lnTo>
                <a:lnTo>
                  <a:pt x="116086" y="196454"/>
                </a:lnTo>
                <a:lnTo>
                  <a:pt x="107156" y="196454"/>
                </a:lnTo>
                <a:lnTo>
                  <a:pt x="98227" y="187524"/>
                </a:lnTo>
                <a:lnTo>
                  <a:pt x="89297" y="187524"/>
                </a:lnTo>
                <a:lnTo>
                  <a:pt x="80367" y="187524"/>
                </a:lnTo>
                <a:lnTo>
                  <a:pt x="71438" y="187524"/>
                </a:lnTo>
                <a:lnTo>
                  <a:pt x="62508" y="187524"/>
                </a:lnTo>
                <a:lnTo>
                  <a:pt x="53578" y="196454"/>
                </a:lnTo>
                <a:lnTo>
                  <a:pt x="35719" y="205383"/>
                </a:lnTo>
                <a:lnTo>
                  <a:pt x="26789" y="214313"/>
                </a:lnTo>
                <a:lnTo>
                  <a:pt x="17860" y="232172"/>
                </a:lnTo>
                <a:lnTo>
                  <a:pt x="893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76821"/>
                </a:lnTo>
                <a:lnTo>
                  <a:pt x="0" y="285751"/>
                </a:lnTo>
                <a:lnTo>
                  <a:pt x="8930" y="294680"/>
                </a:lnTo>
                <a:lnTo>
                  <a:pt x="17860" y="294680"/>
                </a:lnTo>
                <a:lnTo>
                  <a:pt x="35719" y="294680"/>
                </a:lnTo>
                <a:lnTo>
                  <a:pt x="44649" y="294680"/>
                </a:lnTo>
                <a:lnTo>
                  <a:pt x="53578" y="294680"/>
                </a:lnTo>
                <a:lnTo>
                  <a:pt x="71438" y="276821"/>
                </a:lnTo>
                <a:lnTo>
                  <a:pt x="80367" y="267891"/>
                </a:lnTo>
                <a:lnTo>
                  <a:pt x="89297" y="258961"/>
                </a:lnTo>
                <a:lnTo>
                  <a:pt x="98227" y="241102"/>
                </a:lnTo>
                <a:lnTo>
                  <a:pt x="107156" y="223243"/>
                </a:lnTo>
                <a:lnTo>
                  <a:pt x="116086" y="205383"/>
                </a:lnTo>
                <a:lnTo>
                  <a:pt x="125016" y="187524"/>
                </a:lnTo>
                <a:lnTo>
                  <a:pt x="133946" y="169665"/>
                </a:lnTo>
                <a:lnTo>
                  <a:pt x="133946" y="151805"/>
                </a:lnTo>
                <a:lnTo>
                  <a:pt x="133946" y="133946"/>
                </a:lnTo>
                <a:lnTo>
                  <a:pt x="142875" y="116086"/>
                </a:lnTo>
                <a:lnTo>
                  <a:pt x="142875" y="98227"/>
                </a:lnTo>
                <a:lnTo>
                  <a:pt x="133946" y="80368"/>
                </a:lnTo>
                <a:lnTo>
                  <a:pt x="133946" y="71438"/>
                </a:lnTo>
                <a:lnTo>
                  <a:pt x="125016" y="5357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17860"/>
                </a:lnTo>
                <a:lnTo>
                  <a:pt x="107156" y="26789"/>
                </a:lnTo>
                <a:lnTo>
                  <a:pt x="107156" y="44649"/>
                </a:lnTo>
                <a:lnTo>
                  <a:pt x="107156" y="71438"/>
                </a:lnTo>
                <a:lnTo>
                  <a:pt x="107156" y="89297"/>
                </a:lnTo>
                <a:lnTo>
                  <a:pt x="116086" y="107157"/>
                </a:lnTo>
                <a:lnTo>
                  <a:pt x="116086" y="133946"/>
                </a:lnTo>
                <a:lnTo>
                  <a:pt x="116086" y="151805"/>
                </a:lnTo>
                <a:lnTo>
                  <a:pt x="125016" y="178594"/>
                </a:lnTo>
                <a:lnTo>
                  <a:pt x="125016" y="205383"/>
                </a:lnTo>
                <a:lnTo>
                  <a:pt x="133946" y="232172"/>
                </a:lnTo>
                <a:lnTo>
                  <a:pt x="133946" y="250032"/>
                </a:lnTo>
                <a:lnTo>
                  <a:pt x="133946" y="276821"/>
                </a:lnTo>
                <a:lnTo>
                  <a:pt x="142875" y="303610"/>
                </a:lnTo>
                <a:lnTo>
                  <a:pt x="142875" y="339328"/>
                </a:lnTo>
                <a:lnTo>
                  <a:pt x="142875" y="339328"/>
                </a:lnTo>
                <a:lnTo>
                  <a:pt x="142875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500188" y="2411015"/>
            <a:ext cx="17860" cy="294681"/>
          </a:xfrm>
          <a:custGeom>
            <a:avLst/>
            <a:gdLst/>
            <a:ahLst/>
            <a:cxnLst/>
            <a:rect l="0" t="0" r="0" b="0"/>
            <a:pathLst>
              <a:path w="17860" h="29468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17859" y="98227"/>
                </a:lnTo>
                <a:lnTo>
                  <a:pt x="17859" y="116087"/>
                </a:lnTo>
                <a:lnTo>
                  <a:pt x="17859" y="142876"/>
                </a:lnTo>
                <a:lnTo>
                  <a:pt x="17859" y="169665"/>
                </a:lnTo>
                <a:lnTo>
                  <a:pt x="17859" y="196454"/>
                </a:lnTo>
                <a:lnTo>
                  <a:pt x="8929" y="223243"/>
                </a:lnTo>
                <a:lnTo>
                  <a:pt x="8929" y="241102"/>
                </a:lnTo>
                <a:lnTo>
                  <a:pt x="8929" y="258962"/>
                </a:lnTo>
                <a:lnTo>
                  <a:pt x="0" y="276821"/>
                </a:lnTo>
                <a:lnTo>
                  <a:pt x="0" y="285751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509117" y="2348508"/>
            <a:ext cx="258962" cy="428626"/>
          </a:xfrm>
          <a:custGeom>
            <a:avLst/>
            <a:gdLst/>
            <a:ahLst/>
            <a:cxnLst/>
            <a:rect l="0" t="0" r="0" b="0"/>
            <a:pathLst>
              <a:path w="258962" h="428626">
                <a:moveTo>
                  <a:pt x="17860" y="53578"/>
                </a:moveTo>
                <a:lnTo>
                  <a:pt x="17860" y="5357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35718"/>
                </a:lnTo>
                <a:lnTo>
                  <a:pt x="17860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8929"/>
                </a:lnTo>
                <a:lnTo>
                  <a:pt x="125016" y="8929"/>
                </a:lnTo>
                <a:lnTo>
                  <a:pt x="142875" y="17859"/>
                </a:lnTo>
                <a:lnTo>
                  <a:pt x="160735" y="35718"/>
                </a:lnTo>
                <a:lnTo>
                  <a:pt x="178594" y="44648"/>
                </a:lnTo>
                <a:lnTo>
                  <a:pt x="196453" y="62507"/>
                </a:lnTo>
                <a:lnTo>
                  <a:pt x="214313" y="80367"/>
                </a:lnTo>
                <a:lnTo>
                  <a:pt x="223242" y="98226"/>
                </a:lnTo>
                <a:lnTo>
                  <a:pt x="232172" y="116086"/>
                </a:lnTo>
                <a:lnTo>
                  <a:pt x="241102" y="142875"/>
                </a:lnTo>
                <a:lnTo>
                  <a:pt x="250031" y="169664"/>
                </a:lnTo>
                <a:lnTo>
                  <a:pt x="258961" y="187523"/>
                </a:lnTo>
                <a:lnTo>
                  <a:pt x="258961" y="214312"/>
                </a:lnTo>
                <a:lnTo>
                  <a:pt x="258961" y="241101"/>
                </a:lnTo>
                <a:lnTo>
                  <a:pt x="258961" y="258961"/>
                </a:lnTo>
                <a:lnTo>
                  <a:pt x="250031" y="285750"/>
                </a:lnTo>
                <a:lnTo>
                  <a:pt x="241102" y="303609"/>
                </a:lnTo>
                <a:lnTo>
                  <a:pt x="223242" y="330398"/>
                </a:lnTo>
                <a:lnTo>
                  <a:pt x="205383" y="348258"/>
                </a:lnTo>
                <a:lnTo>
                  <a:pt x="187524" y="366117"/>
                </a:lnTo>
                <a:lnTo>
                  <a:pt x="169664" y="383976"/>
                </a:lnTo>
                <a:lnTo>
                  <a:pt x="142875" y="392906"/>
                </a:lnTo>
                <a:lnTo>
                  <a:pt x="125016" y="410765"/>
                </a:lnTo>
                <a:lnTo>
                  <a:pt x="107156" y="419695"/>
                </a:lnTo>
                <a:lnTo>
                  <a:pt x="80367" y="419695"/>
                </a:lnTo>
                <a:lnTo>
                  <a:pt x="62508" y="428625"/>
                </a:lnTo>
                <a:lnTo>
                  <a:pt x="44649" y="428625"/>
                </a:lnTo>
                <a:lnTo>
                  <a:pt x="26789" y="428625"/>
                </a:lnTo>
                <a:lnTo>
                  <a:pt x="8930" y="428625"/>
                </a:lnTo>
                <a:lnTo>
                  <a:pt x="0" y="41969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875234" y="2402086"/>
            <a:ext cx="17861" cy="321470"/>
          </a:xfrm>
          <a:custGeom>
            <a:avLst/>
            <a:gdLst/>
            <a:ahLst/>
            <a:cxnLst/>
            <a:rect l="0" t="0" r="0" b="0"/>
            <a:pathLst>
              <a:path w="17861" h="321470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9664"/>
                </a:lnTo>
                <a:lnTo>
                  <a:pt x="17860" y="196453"/>
                </a:lnTo>
                <a:lnTo>
                  <a:pt x="17860" y="223242"/>
                </a:lnTo>
                <a:lnTo>
                  <a:pt x="8930" y="241102"/>
                </a:lnTo>
                <a:lnTo>
                  <a:pt x="8930" y="267891"/>
                </a:lnTo>
                <a:lnTo>
                  <a:pt x="8930" y="285750"/>
                </a:lnTo>
                <a:lnTo>
                  <a:pt x="0" y="294680"/>
                </a:lnTo>
                <a:lnTo>
                  <a:pt x="0" y="303609"/>
                </a:lnTo>
                <a:lnTo>
                  <a:pt x="0" y="31253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884164" y="2357437"/>
            <a:ext cx="196454" cy="410767"/>
          </a:xfrm>
          <a:custGeom>
            <a:avLst/>
            <a:gdLst/>
            <a:ahLst/>
            <a:cxnLst/>
            <a:rect l="0" t="0" r="0" b="0"/>
            <a:pathLst>
              <a:path w="196454" h="410767">
                <a:moveTo>
                  <a:pt x="8930" y="62508"/>
                </a:moveTo>
                <a:lnTo>
                  <a:pt x="8930" y="62508"/>
                </a:lnTo>
                <a:lnTo>
                  <a:pt x="0" y="53578"/>
                </a:lnTo>
                <a:lnTo>
                  <a:pt x="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53578" y="8930"/>
                </a:lnTo>
                <a:lnTo>
                  <a:pt x="71438" y="8930"/>
                </a:lnTo>
                <a:lnTo>
                  <a:pt x="80367" y="17860"/>
                </a:lnTo>
                <a:lnTo>
                  <a:pt x="98227" y="26789"/>
                </a:lnTo>
                <a:lnTo>
                  <a:pt x="107156" y="35719"/>
                </a:lnTo>
                <a:lnTo>
                  <a:pt x="125016" y="53578"/>
                </a:lnTo>
                <a:lnTo>
                  <a:pt x="133945" y="62508"/>
                </a:lnTo>
                <a:lnTo>
                  <a:pt x="151805" y="89297"/>
                </a:lnTo>
                <a:lnTo>
                  <a:pt x="160734" y="107157"/>
                </a:lnTo>
                <a:lnTo>
                  <a:pt x="169664" y="133946"/>
                </a:lnTo>
                <a:lnTo>
                  <a:pt x="178594" y="151805"/>
                </a:lnTo>
                <a:lnTo>
                  <a:pt x="196453" y="178594"/>
                </a:lnTo>
                <a:lnTo>
                  <a:pt x="196453" y="205383"/>
                </a:lnTo>
                <a:lnTo>
                  <a:pt x="196453" y="223243"/>
                </a:lnTo>
                <a:lnTo>
                  <a:pt x="196453" y="250032"/>
                </a:lnTo>
                <a:lnTo>
                  <a:pt x="196453" y="276821"/>
                </a:lnTo>
                <a:lnTo>
                  <a:pt x="187524" y="294680"/>
                </a:lnTo>
                <a:lnTo>
                  <a:pt x="187524" y="321469"/>
                </a:lnTo>
                <a:lnTo>
                  <a:pt x="169664" y="339329"/>
                </a:lnTo>
                <a:lnTo>
                  <a:pt x="160734" y="357188"/>
                </a:lnTo>
                <a:lnTo>
                  <a:pt x="151805" y="375047"/>
                </a:lnTo>
                <a:lnTo>
                  <a:pt x="133945" y="383977"/>
                </a:lnTo>
                <a:lnTo>
                  <a:pt x="125016" y="392907"/>
                </a:lnTo>
                <a:lnTo>
                  <a:pt x="107156" y="401836"/>
                </a:lnTo>
                <a:lnTo>
                  <a:pt x="89297" y="401836"/>
                </a:lnTo>
                <a:lnTo>
                  <a:pt x="71438" y="410766"/>
                </a:lnTo>
                <a:lnTo>
                  <a:pt x="62508" y="401836"/>
                </a:lnTo>
                <a:lnTo>
                  <a:pt x="44649" y="401836"/>
                </a:lnTo>
                <a:lnTo>
                  <a:pt x="35719" y="401836"/>
                </a:lnTo>
                <a:lnTo>
                  <a:pt x="17859" y="392907"/>
                </a:lnTo>
                <a:lnTo>
                  <a:pt x="0" y="38397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223492" y="2491383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2241352" y="2652117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419945" y="2384226"/>
            <a:ext cx="26790" cy="339330"/>
          </a:xfrm>
          <a:custGeom>
            <a:avLst/>
            <a:gdLst/>
            <a:ahLst/>
            <a:cxnLst/>
            <a:rect l="0" t="0" r="0" b="0"/>
            <a:pathLst>
              <a:path w="26790" h="339330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60" y="26789"/>
                </a:lnTo>
                <a:lnTo>
                  <a:pt x="17860" y="44649"/>
                </a:lnTo>
                <a:lnTo>
                  <a:pt x="17860" y="62508"/>
                </a:lnTo>
                <a:lnTo>
                  <a:pt x="17860" y="80368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51805"/>
                </a:lnTo>
                <a:lnTo>
                  <a:pt x="17860" y="169665"/>
                </a:lnTo>
                <a:lnTo>
                  <a:pt x="17860" y="196454"/>
                </a:lnTo>
                <a:lnTo>
                  <a:pt x="17860" y="223243"/>
                </a:lnTo>
                <a:lnTo>
                  <a:pt x="17860" y="241102"/>
                </a:lnTo>
                <a:lnTo>
                  <a:pt x="17860" y="267891"/>
                </a:lnTo>
                <a:lnTo>
                  <a:pt x="8930" y="285751"/>
                </a:lnTo>
                <a:lnTo>
                  <a:pt x="8930" y="303610"/>
                </a:lnTo>
                <a:lnTo>
                  <a:pt x="8930" y="321469"/>
                </a:lnTo>
                <a:lnTo>
                  <a:pt x="0" y="330399"/>
                </a:lnTo>
                <a:lnTo>
                  <a:pt x="0" y="330399"/>
                </a:lnTo>
                <a:lnTo>
                  <a:pt x="0" y="339329"/>
                </a:lnTo>
                <a:lnTo>
                  <a:pt x="0" y="339329"/>
                </a:lnTo>
                <a:lnTo>
                  <a:pt x="0" y="3393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446734" y="2348508"/>
            <a:ext cx="232173" cy="383977"/>
          </a:xfrm>
          <a:custGeom>
            <a:avLst/>
            <a:gdLst/>
            <a:ahLst/>
            <a:cxnLst/>
            <a:rect l="0" t="0" r="0" b="0"/>
            <a:pathLst>
              <a:path w="232173" h="383977">
                <a:moveTo>
                  <a:pt x="893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44649" y="0"/>
                </a:lnTo>
                <a:lnTo>
                  <a:pt x="53579" y="0"/>
                </a:lnTo>
                <a:lnTo>
                  <a:pt x="71438" y="8929"/>
                </a:lnTo>
                <a:lnTo>
                  <a:pt x="80368" y="17859"/>
                </a:lnTo>
                <a:lnTo>
                  <a:pt x="98227" y="26789"/>
                </a:lnTo>
                <a:lnTo>
                  <a:pt x="116086" y="35718"/>
                </a:lnTo>
                <a:lnTo>
                  <a:pt x="133946" y="44648"/>
                </a:lnTo>
                <a:lnTo>
                  <a:pt x="151805" y="62507"/>
                </a:lnTo>
                <a:lnTo>
                  <a:pt x="169664" y="80367"/>
                </a:lnTo>
                <a:lnTo>
                  <a:pt x="187524" y="89296"/>
                </a:lnTo>
                <a:lnTo>
                  <a:pt x="205383" y="116086"/>
                </a:lnTo>
                <a:lnTo>
                  <a:pt x="214313" y="133945"/>
                </a:lnTo>
                <a:lnTo>
                  <a:pt x="223243" y="151805"/>
                </a:lnTo>
                <a:lnTo>
                  <a:pt x="232172" y="169664"/>
                </a:lnTo>
                <a:lnTo>
                  <a:pt x="232172" y="196453"/>
                </a:lnTo>
                <a:lnTo>
                  <a:pt x="232172" y="214312"/>
                </a:lnTo>
                <a:lnTo>
                  <a:pt x="232172" y="241101"/>
                </a:lnTo>
                <a:lnTo>
                  <a:pt x="232172" y="258961"/>
                </a:lnTo>
                <a:lnTo>
                  <a:pt x="223243" y="276820"/>
                </a:lnTo>
                <a:lnTo>
                  <a:pt x="214313" y="294680"/>
                </a:lnTo>
                <a:lnTo>
                  <a:pt x="196454" y="312539"/>
                </a:lnTo>
                <a:lnTo>
                  <a:pt x="178594" y="321469"/>
                </a:lnTo>
                <a:lnTo>
                  <a:pt x="169664" y="339328"/>
                </a:lnTo>
                <a:lnTo>
                  <a:pt x="151805" y="348258"/>
                </a:lnTo>
                <a:lnTo>
                  <a:pt x="125016" y="357187"/>
                </a:lnTo>
                <a:lnTo>
                  <a:pt x="107157" y="366117"/>
                </a:lnTo>
                <a:lnTo>
                  <a:pt x="80368" y="375047"/>
                </a:lnTo>
                <a:lnTo>
                  <a:pt x="62508" y="375047"/>
                </a:lnTo>
                <a:lnTo>
                  <a:pt x="53579" y="383976"/>
                </a:lnTo>
                <a:lnTo>
                  <a:pt x="35719" y="375047"/>
                </a:lnTo>
                <a:lnTo>
                  <a:pt x="26789" y="375047"/>
                </a:lnTo>
                <a:lnTo>
                  <a:pt x="26789" y="375047"/>
                </a:lnTo>
                <a:lnTo>
                  <a:pt x="26789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741414" y="2402086"/>
            <a:ext cx="142876" cy="366118"/>
          </a:xfrm>
          <a:custGeom>
            <a:avLst/>
            <a:gdLst/>
            <a:ahLst/>
            <a:cxnLst/>
            <a:rect l="0" t="0" r="0" b="0"/>
            <a:pathLst>
              <a:path w="142876" h="366118">
                <a:moveTo>
                  <a:pt x="89297" y="241102"/>
                </a:moveTo>
                <a:lnTo>
                  <a:pt x="89297" y="232172"/>
                </a:lnTo>
                <a:lnTo>
                  <a:pt x="80367" y="232172"/>
                </a:lnTo>
                <a:lnTo>
                  <a:pt x="80367" y="232172"/>
                </a:lnTo>
                <a:lnTo>
                  <a:pt x="71438" y="232172"/>
                </a:lnTo>
                <a:lnTo>
                  <a:pt x="62508" y="232172"/>
                </a:lnTo>
                <a:lnTo>
                  <a:pt x="53578" y="241102"/>
                </a:lnTo>
                <a:lnTo>
                  <a:pt x="35719" y="241102"/>
                </a:lnTo>
                <a:lnTo>
                  <a:pt x="26789" y="241102"/>
                </a:lnTo>
                <a:lnTo>
                  <a:pt x="17859" y="250031"/>
                </a:lnTo>
                <a:lnTo>
                  <a:pt x="8930" y="258961"/>
                </a:lnTo>
                <a:lnTo>
                  <a:pt x="8930" y="267891"/>
                </a:lnTo>
                <a:lnTo>
                  <a:pt x="0" y="276820"/>
                </a:lnTo>
                <a:lnTo>
                  <a:pt x="0" y="294680"/>
                </a:lnTo>
                <a:lnTo>
                  <a:pt x="0" y="303609"/>
                </a:lnTo>
                <a:lnTo>
                  <a:pt x="0" y="303609"/>
                </a:lnTo>
                <a:lnTo>
                  <a:pt x="0" y="312539"/>
                </a:lnTo>
                <a:lnTo>
                  <a:pt x="8930" y="321469"/>
                </a:lnTo>
                <a:lnTo>
                  <a:pt x="17859" y="321469"/>
                </a:lnTo>
                <a:lnTo>
                  <a:pt x="26789" y="321469"/>
                </a:lnTo>
                <a:lnTo>
                  <a:pt x="35719" y="321469"/>
                </a:lnTo>
                <a:lnTo>
                  <a:pt x="44649" y="321469"/>
                </a:lnTo>
                <a:lnTo>
                  <a:pt x="62508" y="312539"/>
                </a:lnTo>
                <a:lnTo>
                  <a:pt x="71438" y="303609"/>
                </a:lnTo>
                <a:lnTo>
                  <a:pt x="80367" y="294680"/>
                </a:lnTo>
                <a:lnTo>
                  <a:pt x="89297" y="285750"/>
                </a:lnTo>
                <a:lnTo>
                  <a:pt x="98227" y="267891"/>
                </a:lnTo>
                <a:lnTo>
                  <a:pt x="107156" y="258961"/>
                </a:lnTo>
                <a:lnTo>
                  <a:pt x="116086" y="241102"/>
                </a:lnTo>
                <a:lnTo>
                  <a:pt x="116086" y="223242"/>
                </a:lnTo>
                <a:lnTo>
                  <a:pt x="116086" y="205383"/>
                </a:lnTo>
                <a:lnTo>
                  <a:pt x="125016" y="196453"/>
                </a:lnTo>
                <a:lnTo>
                  <a:pt x="125016" y="178594"/>
                </a:lnTo>
                <a:lnTo>
                  <a:pt x="125016" y="160734"/>
                </a:lnTo>
                <a:lnTo>
                  <a:pt x="125016" y="142875"/>
                </a:lnTo>
                <a:lnTo>
                  <a:pt x="116086" y="125016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07156" y="80367"/>
                </a:lnTo>
                <a:lnTo>
                  <a:pt x="107156" y="62508"/>
                </a:lnTo>
                <a:lnTo>
                  <a:pt x="98227" y="44648"/>
                </a:lnTo>
                <a:lnTo>
                  <a:pt x="98227" y="35718"/>
                </a:lnTo>
                <a:lnTo>
                  <a:pt x="98227" y="2678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9297" y="17859"/>
                </a:lnTo>
                <a:lnTo>
                  <a:pt x="89297" y="35718"/>
                </a:lnTo>
                <a:lnTo>
                  <a:pt x="89297" y="53578"/>
                </a:lnTo>
                <a:lnTo>
                  <a:pt x="89297" y="71437"/>
                </a:lnTo>
                <a:lnTo>
                  <a:pt x="98227" y="98227"/>
                </a:lnTo>
                <a:lnTo>
                  <a:pt x="98227" y="116086"/>
                </a:lnTo>
                <a:lnTo>
                  <a:pt x="107156" y="142875"/>
                </a:lnTo>
                <a:lnTo>
                  <a:pt x="107156" y="169664"/>
                </a:lnTo>
                <a:lnTo>
                  <a:pt x="107156" y="187523"/>
                </a:lnTo>
                <a:lnTo>
                  <a:pt x="116086" y="214312"/>
                </a:lnTo>
                <a:lnTo>
                  <a:pt x="116086" y="241102"/>
                </a:lnTo>
                <a:lnTo>
                  <a:pt x="116086" y="258961"/>
                </a:lnTo>
                <a:lnTo>
                  <a:pt x="125016" y="285750"/>
                </a:lnTo>
                <a:lnTo>
                  <a:pt x="125016" y="303609"/>
                </a:lnTo>
                <a:lnTo>
                  <a:pt x="133945" y="330398"/>
                </a:lnTo>
                <a:lnTo>
                  <a:pt x="142875" y="339328"/>
                </a:lnTo>
                <a:lnTo>
                  <a:pt x="142875" y="357187"/>
                </a:lnTo>
                <a:lnTo>
                  <a:pt x="142875" y="366117"/>
                </a:lnTo>
                <a:lnTo>
                  <a:pt x="142875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553766" y="3661171"/>
            <a:ext cx="8930" cy="223244"/>
          </a:xfrm>
          <a:custGeom>
            <a:avLst/>
            <a:gdLst/>
            <a:ahLst/>
            <a:cxnLst/>
            <a:rect l="0" t="0" r="0" b="0"/>
            <a:pathLst>
              <a:path w="8930" h="223244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14313"/>
                </a:lnTo>
                <a:lnTo>
                  <a:pt x="8929" y="223243"/>
                </a:lnTo>
                <a:lnTo>
                  <a:pt x="8929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562695" y="3616523"/>
            <a:ext cx="160736" cy="267892"/>
          </a:xfrm>
          <a:custGeom>
            <a:avLst/>
            <a:gdLst/>
            <a:ahLst/>
            <a:cxnLst/>
            <a:rect l="0" t="0" r="0" b="0"/>
            <a:pathLst>
              <a:path w="160736" h="267892">
                <a:moveTo>
                  <a:pt x="8930" y="35719"/>
                </a:move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17859"/>
                </a:lnTo>
                <a:lnTo>
                  <a:pt x="71438" y="26789"/>
                </a:lnTo>
                <a:lnTo>
                  <a:pt x="89297" y="35719"/>
                </a:lnTo>
                <a:lnTo>
                  <a:pt x="98227" y="53578"/>
                </a:lnTo>
                <a:lnTo>
                  <a:pt x="107157" y="71438"/>
                </a:lnTo>
                <a:lnTo>
                  <a:pt x="125016" y="80367"/>
                </a:lnTo>
                <a:lnTo>
                  <a:pt x="133946" y="98227"/>
                </a:lnTo>
                <a:lnTo>
                  <a:pt x="142875" y="116086"/>
                </a:lnTo>
                <a:lnTo>
                  <a:pt x="142875" y="133945"/>
                </a:lnTo>
                <a:lnTo>
                  <a:pt x="151805" y="142875"/>
                </a:lnTo>
                <a:lnTo>
                  <a:pt x="160735" y="160734"/>
                </a:lnTo>
                <a:lnTo>
                  <a:pt x="160735" y="178594"/>
                </a:lnTo>
                <a:lnTo>
                  <a:pt x="160735" y="187523"/>
                </a:lnTo>
                <a:lnTo>
                  <a:pt x="160735" y="205383"/>
                </a:lnTo>
                <a:lnTo>
                  <a:pt x="151805" y="214313"/>
                </a:lnTo>
                <a:lnTo>
                  <a:pt x="151805" y="223242"/>
                </a:lnTo>
                <a:lnTo>
                  <a:pt x="142875" y="241102"/>
                </a:lnTo>
                <a:lnTo>
                  <a:pt x="133946" y="250031"/>
                </a:lnTo>
                <a:lnTo>
                  <a:pt x="125016" y="250031"/>
                </a:lnTo>
                <a:lnTo>
                  <a:pt x="116086" y="258961"/>
                </a:lnTo>
                <a:lnTo>
                  <a:pt x="98227" y="258961"/>
                </a:lnTo>
                <a:lnTo>
                  <a:pt x="89297" y="258961"/>
                </a:lnTo>
                <a:lnTo>
                  <a:pt x="71438" y="267891"/>
                </a:lnTo>
                <a:lnTo>
                  <a:pt x="53578" y="267891"/>
                </a:lnTo>
                <a:lnTo>
                  <a:pt x="44649" y="267891"/>
                </a:lnTo>
                <a:lnTo>
                  <a:pt x="26789" y="258961"/>
                </a:lnTo>
                <a:lnTo>
                  <a:pt x="17860" y="258961"/>
                </a:lnTo>
                <a:lnTo>
                  <a:pt x="893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821656" y="3687961"/>
            <a:ext cx="8931" cy="187524"/>
          </a:xfrm>
          <a:custGeom>
            <a:avLst/>
            <a:gdLst/>
            <a:ahLst/>
            <a:cxnLst/>
            <a:rect l="0" t="0" r="0" b="0"/>
            <a:pathLst>
              <a:path w="8931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830586" y="3652242"/>
            <a:ext cx="133946" cy="241102"/>
          </a:xfrm>
          <a:custGeom>
            <a:avLst/>
            <a:gdLst/>
            <a:ahLst/>
            <a:cxnLst/>
            <a:rect l="0" t="0" r="0" b="0"/>
            <a:pathLst>
              <a:path w="133946" h="241102">
                <a:moveTo>
                  <a:pt x="8930" y="5357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2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7" y="35719"/>
                </a:lnTo>
                <a:lnTo>
                  <a:pt x="80367" y="53578"/>
                </a:lnTo>
                <a:lnTo>
                  <a:pt x="98227" y="71437"/>
                </a:lnTo>
                <a:lnTo>
                  <a:pt x="107156" y="80367"/>
                </a:lnTo>
                <a:lnTo>
                  <a:pt x="116086" y="98226"/>
                </a:lnTo>
                <a:lnTo>
                  <a:pt x="116086" y="116086"/>
                </a:lnTo>
                <a:lnTo>
                  <a:pt x="125016" y="125015"/>
                </a:lnTo>
                <a:lnTo>
                  <a:pt x="133945" y="142875"/>
                </a:lnTo>
                <a:lnTo>
                  <a:pt x="133945" y="160734"/>
                </a:lnTo>
                <a:lnTo>
                  <a:pt x="133945" y="178594"/>
                </a:lnTo>
                <a:lnTo>
                  <a:pt x="133945" y="187523"/>
                </a:lnTo>
                <a:lnTo>
                  <a:pt x="133945" y="196453"/>
                </a:lnTo>
                <a:lnTo>
                  <a:pt x="133945" y="205383"/>
                </a:lnTo>
                <a:lnTo>
                  <a:pt x="125016" y="214312"/>
                </a:lnTo>
                <a:lnTo>
                  <a:pt x="116086" y="223242"/>
                </a:lnTo>
                <a:lnTo>
                  <a:pt x="107156" y="232172"/>
                </a:lnTo>
                <a:lnTo>
                  <a:pt x="98227" y="232172"/>
                </a:lnTo>
                <a:lnTo>
                  <a:pt x="89297" y="241101"/>
                </a:lnTo>
                <a:lnTo>
                  <a:pt x="71437" y="241101"/>
                </a:lnTo>
                <a:lnTo>
                  <a:pt x="62508" y="241101"/>
                </a:lnTo>
                <a:lnTo>
                  <a:pt x="44648" y="241101"/>
                </a:lnTo>
                <a:lnTo>
                  <a:pt x="35719" y="241101"/>
                </a:lnTo>
                <a:lnTo>
                  <a:pt x="17859" y="232172"/>
                </a:lnTo>
                <a:lnTo>
                  <a:pt x="893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16336" y="3750468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116336" y="382190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312789" y="3670101"/>
            <a:ext cx="8931" cy="223243"/>
          </a:xfrm>
          <a:custGeom>
            <a:avLst/>
            <a:gdLst/>
            <a:ahLst/>
            <a:cxnLst/>
            <a:rect l="0" t="0" r="0" b="0"/>
            <a:pathLst>
              <a:path w="8931" h="223243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8930" y="223242"/>
                </a:lnTo>
                <a:lnTo>
                  <a:pt x="8930" y="223242"/>
                </a:lnTo>
                <a:lnTo>
                  <a:pt x="893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330648" y="3634382"/>
            <a:ext cx="169666" cy="267892"/>
          </a:xfrm>
          <a:custGeom>
            <a:avLst/>
            <a:gdLst/>
            <a:ahLst/>
            <a:cxnLst/>
            <a:rect l="0" t="0" r="0" b="0"/>
            <a:pathLst>
              <a:path w="169666" h="267892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9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9" y="17860"/>
                </a:lnTo>
                <a:lnTo>
                  <a:pt x="62508" y="17860"/>
                </a:lnTo>
                <a:lnTo>
                  <a:pt x="71438" y="26789"/>
                </a:lnTo>
                <a:lnTo>
                  <a:pt x="80368" y="26789"/>
                </a:lnTo>
                <a:lnTo>
                  <a:pt x="89297" y="35719"/>
                </a:lnTo>
                <a:lnTo>
                  <a:pt x="107157" y="53579"/>
                </a:lnTo>
                <a:lnTo>
                  <a:pt x="107157" y="62508"/>
                </a:lnTo>
                <a:lnTo>
                  <a:pt x="116086" y="80368"/>
                </a:lnTo>
                <a:lnTo>
                  <a:pt x="133946" y="89297"/>
                </a:lnTo>
                <a:lnTo>
                  <a:pt x="142875" y="98227"/>
                </a:lnTo>
                <a:lnTo>
                  <a:pt x="151805" y="116086"/>
                </a:lnTo>
                <a:lnTo>
                  <a:pt x="160735" y="133946"/>
                </a:lnTo>
                <a:lnTo>
                  <a:pt x="160735" y="142875"/>
                </a:lnTo>
                <a:lnTo>
                  <a:pt x="169665" y="160735"/>
                </a:lnTo>
                <a:lnTo>
                  <a:pt x="169665" y="169664"/>
                </a:lnTo>
                <a:lnTo>
                  <a:pt x="169665" y="187524"/>
                </a:lnTo>
                <a:lnTo>
                  <a:pt x="169665" y="196454"/>
                </a:lnTo>
                <a:lnTo>
                  <a:pt x="169665" y="205383"/>
                </a:lnTo>
                <a:lnTo>
                  <a:pt x="169665" y="214313"/>
                </a:lnTo>
                <a:lnTo>
                  <a:pt x="160735" y="223243"/>
                </a:lnTo>
                <a:lnTo>
                  <a:pt x="151805" y="232172"/>
                </a:lnTo>
                <a:lnTo>
                  <a:pt x="142875" y="241102"/>
                </a:lnTo>
                <a:lnTo>
                  <a:pt x="133946" y="250032"/>
                </a:lnTo>
                <a:lnTo>
                  <a:pt x="125016" y="250032"/>
                </a:lnTo>
                <a:lnTo>
                  <a:pt x="116086" y="258961"/>
                </a:lnTo>
                <a:lnTo>
                  <a:pt x="98227" y="258961"/>
                </a:lnTo>
                <a:lnTo>
                  <a:pt x="89297" y="267891"/>
                </a:lnTo>
                <a:lnTo>
                  <a:pt x="71438" y="267891"/>
                </a:lnTo>
                <a:lnTo>
                  <a:pt x="62508" y="267891"/>
                </a:lnTo>
                <a:lnTo>
                  <a:pt x="53579" y="258961"/>
                </a:lnTo>
                <a:lnTo>
                  <a:pt x="44649" y="258961"/>
                </a:lnTo>
                <a:lnTo>
                  <a:pt x="35719" y="258961"/>
                </a:lnTo>
                <a:lnTo>
                  <a:pt x="3571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544961" y="3670101"/>
            <a:ext cx="116087" cy="250032"/>
          </a:xfrm>
          <a:custGeom>
            <a:avLst/>
            <a:gdLst/>
            <a:ahLst/>
            <a:cxnLst/>
            <a:rect l="0" t="0" r="0" b="0"/>
            <a:pathLst>
              <a:path w="116087" h="250032">
                <a:moveTo>
                  <a:pt x="53578" y="187524"/>
                </a:moveTo>
                <a:lnTo>
                  <a:pt x="44648" y="187524"/>
                </a:lnTo>
                <a:lnTo>
                  <a:pt x="44648" y="178594"/>
                </a:lnTo>
                <a:lnTo>
                  <a:pt x="44648" y="178594"/>
                </a:lnTo>
                <a:lnTo>
                  <a:pt x="35719" y="178594"/>
                </a:lnTo>
                <a:lnTo>
                  <a:pt x="35719" y="178594"/>
                </a:lnTo>
                <a:lnTo>
                  <a:pt x="26789" y="187524"/>
                </a:lnTo>
                <a:lnTo>
                  <a:pt x="17859" y="187524"/>
                </a:lnTo>
                <a:lnTo>
                  <a:pt x="17859" y="196453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8930" y="232172"/>
                </a:lnTo>
                <a:lnTo>
                  <a:pt x="8930" y="232172"/>
                </a:lnTo>
                <a:lnTo>
                  <a:pt x="17859" y="232172"/>
                </a:lnTo>
                <a:lnTo>
                  <a:pt x="26789" y="232172"/>
                </a:lnTo>
                <a:lnTo>
                  <a:pt x="44648" y="223242"/>
                </a:lnTo>
                <a:lnTo>
                  <a:pt x="53578" y="214313"/>
                </a:lnTo>
                <a:lnTo>
                  <a:pt x="62508" y="205383"/>
                </a:lnTo>
                <a:lnTo>
                  <a:pt x="71437" y="196453"/>
                </a:lnTo>
                <a:lnTo>
                  <a:pt x="80367" y="187524"/>
                </a:lnTo>
                <a:lnTo>
                  <a:pt x="89297" y="178594"/>
                </a:lnTo>
                <a:lnTo>
                  <a:pt x="89297" y="160735"/>
                </a:lnTo>
                <a:lnTo>
                  <a:pt x="98227" y="151805"/>
                </a:lnTo>
                <a:lnTo>
                  <a:pt x="98227" y="133945"/>
                </a:lnTo>
                <a:lnTo>
                  <a:pt x="98227" y="116086"/>
                </a:lnTo>
                <a:lnTo>
                  <a:pt x="98227" y="98227"/>
                </a:lnTo>
                <a:lnTo>
                  <a:pt x="98227" y="80367"/>
                </a:lnTo>
                <a:lnTo>
                  <a:pt x="98227" y="62508"/>
                </a:lnTo>
                <a:lnTo>
                  <a:pt x="98227" y="53578"/>
                </a:lnTo>
                <a:lnTo>
                  <a:pt x="98227" y="35719"/>
                </a:lnTo>
                <a:lnTo>
                  <a:pt x="98227" y="26789"/>
                </a:lnTo>
                <a:lnTo>
                  <a:pt x="98227" y="17860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80367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107156" y="142875"/>
                </a:lnTo>
                <a:lnTo>
                  <a:pt x="116086" y="160735"/>
                </a:lnTo>
                <a:lnTo>
                  <a:pt x="116086" y="178594"/>
                </a:lnTo>
                <a:lnTo>
                  <a:pt x="116086" y="196453"/>
                </a:lnTo>
                <a:lnTo>
                  <a:pt x="116086" y="214313"/>
                </a:lnTo>
                <a:lnTo>
                  <a:pt x="116086" y="232172"/>
                </a:lnTo>
                <a:lnTo>
                  <a:pt x="116086" y="241102"/>
                </a:lnTo>
                <a:lnTo>
                  <a:pt x="116086" y="250031"/>
                </a:lnTo>
                <a:lnTo>
                  <a:pt x="116086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803797" y="4170164"/>
            <a:ext cx="241102" cy="214313"/>
          </a:xfrm>
          <a:custGeom>
            <a:avLst/>
            <a:gdLst/>
            <a:ahLst/>
            <a:cxnLst/>
            <a:rect l="0" t="0" r="0" b="0"/>
            <a:pathLst>
              <a:path w="241102" h="214313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8929"/>
                </a:lnTo>
                <a:lnTo>
                  <a:pt x="98226" y="8929"/>
                </a:lnTo>
                <a:lnTo>
                  <a:pt x="116086" y="8929"/>
                </a:lnTo>
                <a:lnTo>
                  <a:pt x="133945" y="17859"/>
                </a:lnTo>
                <a:lnTo>
                  <a:pt x="151805" y="26789"/>
                </a:lnTo>
                <a:lnTo>
                  <a:pt x="160734" y="35718"/>
                </a:lnTo>
                <a:lnTo>
                  <a:pt x="169664" y="35718"/>
                </a:lnTo>
                <a:lnTo>
                  <a:pt x="187523" y="44648"/>
                </a:lnTo>
                <a:lnTo>
                  <a:pt x="196453" y="53578"/>
                </a:lnTo>
                <a:lnTo>
                  <a:pt x="205383" y="71437"/>
                </a:lnTo>
                <a:lnTo>
                  <a:pt x="205383" y="80367"/>
                </a:lnTo>
                <a:lnTo>
                  <a:pt x="205383" y="89297"/>
                </a:lnTo>
                <a:lnTo>
                  <a:pt x="205383" y="89297"/>
                </a:lnTo>
                <a:lnTo>
                  <a:pt x="196453" y="107156"/>
                </a:lnTo>
                <a:lnTo>
                  <a:pt x="187523" y="116086"/>
                </a:lnTo>
                <a:lnTo>
                  <a:pt x="178594" y="116086"/>
                </a:lnTo>
                <a:lnTo>
                  <a:pt x="160734" y="125015"/>
                </a:lnTo>
                <a:lnTo>
                  <a:pt x="151805" y="133945"/>
                </a:lnTo>
                <a:lnTo>
                  <a:pt x="133945" y="142875"/>
                </a:lnTo>
                <a:lnTo>
                  <a:pt x="125016" y="151804"/>
                </a:lnTo>
                <a:lnTo>
                  <a:pt x="107156" y="160734"/>
                </a:lnTo>
                <a:lnTo>
                  <a:pt x="98226" y="169664"/>
                </a:lnTo>
                <a:lnTo>
                  <a:pt x="80367" y="169664"/>
                </a:lnTo>
                <a:lnTo>
                  <a:pt x="71437" y="178593"/>
                </a:lnTo>
                <a:lnTo>
                  <a:pt x="62508" y="178593"/>
                </a:lnTo>
                <a:lnTo>
                  <a:pt x="53578" y="187523"/>
                </a:lnTo>
                <a:lnTo>
                  <a:pt x="44648" y="18752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53578" y="196453"/>
                </a:lnTo>
                <a:lnTo>
                  <a:pt x="62508" y="196453"/>
                </a:lnTo>
                <a:lnTo>
                  <a:pt x="71437" y="205382"/>
                </a:lnTo>
                <a:lnTo>
                  <a:pt x="80367" y="205382"/>
                </a:lnTo>
                <a:lnTo>
                  <a:pt x="89297" y="205382"/>
                </a:lnTo>
                <a:lnTo>
                  <a:pt x="98226" y="205382"/>
                </a:lnTo>
                <a:lnTo>
                  <a:pt x="116086" y="205382"/>
                </a:lnTo>
                <a:lnTo>
                  <a:pt x="133945" y="214312"/>
                </a:lnTo>
                <a:lnTo>
                  <a:pt x="151805" y="214312"/>
                </a:lnTo>
                <a:lnTo>
                  <a:pt x="169664" y="214312"/>
                </a:lnTo>
                <a:lnTo>
                  <a:pt x="178594" y="214312"/>
                </a:lnTo>
                <a:lnTo>
                  <a:pt x="196453" y="205382"/>
                </a:lnTo>
                <a:lnTo>
                  <a:pt x="205383" y="205382"/>
                </a:lnTo>
                <a:lnTo>
                  <a:pt x="223242" y="214312"/>
                </a:lnTo>
                <a:lnTo>
                  <a:pt x="241101" y="214312"/>
                </a:lnTo>
                <a:lnTo>
                  <a:pt x="241101" y="214312"/>
                </a:lnTo>
                <a:lnTo>
                  <a:pt x="241101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2187773" y="424160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187773" y="436661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2393156" y="4152304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26789"/>
                </a:moveTo>
                <a:lnTo>
                  <a:pt x="893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2205633" y="438447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366367" y="4134445"/>
            <a:ext cx="142876" cy="321470"/>
          </a:xfrm>
          <a:custGeom>
            <a:avLst/>
            <a:gdLst/>
            <a:ahLst/>
            <a:cxnLst/>
            <a:rect l="0" t="0" r="0" b="0"/>
            <a:pathLst>
              <a:path w="142876" h="321470">
                <a:moveTo>
                  <a:pt x="35719" y="893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0367" y="1785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6" y="35719"/>
                </a:lnTo>
                <a:lnTo>
                  <a:pt x="116086" y="44648"/>
                </a:lnTo>
                <a:lnTo>
                  <a:pt x="116086" y="53578"/>
                </a:lnTo>
                <a:lnTo>
                  <a:pt x="125016" y="62508"/>
                </a:lnTo>
                <a:lnTo>
                  <a:pt x="125016" y="71437"/>
                </a:lnTo>
                <a:lnTo>
                  <a:pt x="125016" y="80367"/>
                </a:lnTo>
                <a:lnTo>
                  <a:pt x="125016" y="89297"/>
                </a:lnTo>
                <a:lnTo>
                  <a:pt x="125016" y="98226"/>
                </a:lnTo>
                <a:lnTo>
                  <a:pt x="125016" y="107156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07156" y="142875"/>
                </a:lnTo>
                <a:lnTo>
                  <a:pt x="98227" y="151805"/>
                </a:lnTo>
                <a:lnTo>
                  <a:pt x="89297" y="160734"/>
                </a:lnTo>
                <a:lnTo>
                  <a:pt x="80367" y="178594"/>
                </a:lnTo>
                <a:lnTo>
                  <a:pt x="71438" y="187523"/>
                </a:lnTo>
                <a:lnTo>
                  <a:pt x="62508" y="205383"/>
                </a:lnTo>
                <a:lnTo>
                  <a:pt x="53578" y="214312"/>
                </a:lnTo>
                <a:lnTo>
                  <a:pt x="35719" y="223242"/>
                </a:lnTo>
                <a:lnTo>
                  <a:pt x="26789" y="241101"/>
                </a:lnTo>
                <a:lnTo>
                  <a:pt x="17860" y="250031"/>
                </a:lnTo>
                <a:lnTo>
                  <a:pt x="8930" y="258961"/>
                </a:lnTo>
                <a:lnTo>
                  <a:pt x="0" y="267891"/>
                </a:lnTo>
                <a:lnTo>
                  <a:pt x="0" y="276820"/>
                </a:lnTo>
                <a:lnTo>
                  <a:pt x="0" y="285750"/>
                </a:lnTo>
                <a:lnTo>
                  <a:pt x="8930" y="294680"/>
                </a:lnTo>
                <a:lnTo>
                  <a:pt x="8930" y="303609"/>
                </a:lnTo>
                <a:lnTo>
                  <a:pt x="17860" y="303609"/>
                </a:lnTo>
                <a:lnTo>
                  <a:pt x="17860" y="303609"/>
                </a:lnTo>
                <a:lnTo>
                  <a:pt x="26789" y="312539"/>
                </a:lnTo>
                <a:lnTo>
                  <a:pt x="35719" y="312539"/>
                </a:lnTo>
                <a:lnTo>
                  <a:pt x="53578" y="312539"/>
                </a:lnTo>
                <a:lnTo>
                  <a:pt x="62508" y="321469"/>
                </a:lnTo>
                <a:lnTo>
                  <a:pt x="71438" y="321469"/>
                </a:lnTo>
                <a:lnTo>
                  <a:pt x="89297" y="321469"/>
                </a:lnTo>
                <a:lnTo>
                  <a:pt x="98227" y="321469"/>
                </a:lnTo>
                <a:lnTo>
                  <a:pt x="116086" y="321469"/>
                </a:lnTo>
                <a:lnTo>
                  <a:pt x="125016" y="312539"/>
                </a:lnTo>
                <a:lnTo>
                  <a:pt x="133946" y="312539"/>
                </a:lnTo>
                <a:lnTo>
                  <a:pt x="142875" y="312539"/>
                </a:lnTo>
                <a:lnTo>
                  <a:pt x="142875" y="312539"/>
                </a:lnTo>
                <a:lnTo>
                  <a:pt x="142875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669852" y="5143500"/>
            <a:ext cx="17860" cy="267892"/>
          </a:xfrm>
          <a:custGeom>
            <a:avLst/>
            <a:gdLst/>
            <a:ahLst/>
            <a:cxnLst/>
            <a:rect l="0" t="0" r="0" b="0"/>
            <a:pathLst>
              <a:path w="17860" h="267892">
                <a:moveTo>
                  <a:pt x="0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8929" y="223242"/>
                </a:lnTo>
                <a:lnTo>
                  <a:pt x="8929" y="241102"/>
                </a:lnTo>
                <a:lnTo>
                  <a:pt x="8929" y="250031"/>
                </a:lnTo>
                <a:lnTo>
                  <a:pt x="8929" y="258961"/>
                </a:lnTo>
                <a:lnTo>
                  <a:pt x="8929" y="267891"/>
                </a:lnTo>
                <a:lnTo>
                  <a:pt x="8929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696641" y="5152430"/>
            <a:ext cx="187524" cy="285751"/>
          </a:xfrm>
          <a:custGeom>
            <a:avLst/>
            <a:gdLst/>
            <a:ahLst/>
            <a:cxnLst/>
            <a:rect l="0" t="0" r="0" b="0"/>
            <a:pathLst>
              <a:path w="187524" h="285751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62507" y="17859"/>
                </a:lnTo>
                <a:lnTo>
                  <a:pt x="71437" y="26789"/>
                </a:lnTo>
                <a:lnTo>
                  <a:pt x="80367" y="35718"/>
                </a:lnTo>
                <a:lnTo>
                  <a:pt x="98226" y="44648"/>
                </a:lnTo>
                <a:lnTo>
                  <a:pt x="107156" y="53578"/>
                </a:lnTo>
                <a:lnTo>
                  <a:pt x="116086" y="62508"/>
                </a:lnTo>
                <a:lnTo>
                  <a:pt x="125015" y="71437"/>
                </a:lnTo>
                <a:lnTo>
                  <a:pt x="133945" y="80367"/>
                </a:lnTo>
                <a:lnTo>
                  <a:pt x="151804" y="98226"/>
                </a:lnTo>
                <a:lnTo>
                  <a:pt x="160734" y="116086"/>
                </a:lnTo>
                <a:lnTo>
                  <a:pt x="169664" y="125015"/>
                </a:lnTo>
                <a:lnTo>
                  <a:pt x="169664" y="142875"/>
                </a:lnTo>
                <a:lnTo>
                  <a:pt x="178593" y="160734"/>
                </a:lnTo>
                <a:lnTo>
                  <a:pt x="187523" y="178593"/>
                </a:lnTo>
                <a:lnTo>
                  <a:pt x="187523" y="187523"/>
                </a:lnTo>
                <a:lnTo>
                  <a:pt x="187523" y="205383"/>
                </a:lnTo>
                <a:lnTo>
                  <a:pt x="187523" y="214312"/>
                </a:lnTo>
                <a:lnTo>
                  <a:pt x="187523" y="232172"/>
                </a:lnTo>
                <a:lnTo>
                  <a:pt x="187523" y="241101"/>
                </a:lnTo>
                <a:lnTo>
                  <a:pt x="178593" y="250031"/>
                </a:lnTo>
                <a:lnTo>
                  <a:pt x="178593" y="258961"/>
                </a:lnTo>
                <a:lnTo>
                  <a:pt x="169664" y="258961"/>
                </a:lnTo>
                <a:lnTo>
                  <a:pt x="169664" y="267890"/>
                </a:lnTo>
                <a:lnTo>
                  <a:pt x="151804" y="276820"/>
                </a:lnTo>
                <a:lnTo>
                  <a:pt x="142875" y="276820"/>
                </a:lnTo>
                <a:lnTo>
                  <a:pt x="125015" y="276820"/>
                </a:lnTo>
                <a:lnTo>
                  <a:pt x="116086" y="276820"/>
                </a:lnTo>
                <a:lnTo>
                  <a:pt x="98226" y="285750"/>
                </a:lnTo>
                <a:lnTo>
                  <a:pt x="80367" y="285750"/>
                </a:lnTo>
                <a:lnTo>
                  <a:pt x="62507" y="285750"/>
                </a:lnTo>
                <a:lnTo>
                  <a:pt x="53578" y="285750"/>
                </a:lnTo>
                <a:lnTo>
                  <a:pt x="35718" y="285750"/>
                </a:lnTo>
                <a:lnTo>
                  <a:pt x="26789" y="276820"/>
                </a:lnTo>
                <a:lnTo>
                  <a:pt x="17859" y="276820"/>
                </a:lnTo>
                <a:lnTo>
                  <a:pt x="8929" y="276820"/>
                </a:lnTo>
                <a:lnTo>
                  <a:pt x="8929" y="267890"/>
                </a:lnTo>
                <a:lnTo>
                  <a:pt x="8929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044898" y="5304234"/>
            <a:ext cx="80369" cy="125017"/>
          </a:xfrm>
          <a:custGeom>
            <a:avLst/>
            <a:gdLst/>
            <a:ahLst/>
            <a:cxnLst/>
            <a:rect l="0" t="0" r="0" b="0"/>
            <a:pathLst>
              <a:path w="80369" h="12501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17860" y="80368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07157"/>
                </a:lnTo>
                <a:lnTo>
                  <a:pt x="26790" y="116086"/>
                </a:lnTo>
                <a:lnTo>
                  <a:pt x="26790" y="116086"/>
                </a:lnTo>
                <a:lnTo>
                  <a:pt x="35719" y="125016"/>
                </a:lnTo>
                <a:lnTo>
                  <a:pt x="44649" y="125016"/>
                </a:lnTo>
                <a:lnTo>
                  <a:pt x="44649" y="125016"/>
                </a:lnTo>
                <a:lnTo>
                  <a:pt x="53579" y="125016"/>
                </a:lnTo>
                <a:lnTo>
                  <a:pt x="53579" y="12501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07157"/>
                </a:lnTo>
                <a:lnTo>
                  <a:pt x="71438" y="98227"/>
                </a:lnTo>
                <a:lnTo>
                  <a:pt x="71438" y="89297"/>
                </a:lnTo>
                <a:lnTo>
                  <a:pt x="71438" y="80368"/>
                </a:lnTo>
                <a:lnTo>
                  <a:pt x="71438" y="71438"/>
                </a:lnTo>
                <a:lnTo>
                  <a:pt x="71438" y="62508"/>
                </a:lnTo>
                <a:lnTo>
                  <a:pt x="80368" y="53579"/>
                </a:lnTo>
                <a:lnTo>
                  <a:pt x="80368" y="44649"/>
                </a:lnTo>
                <a:lnTo>
                  <a:pt x="80368" y="35719"/>
                </a:lnTo>
                <a:lnTo>
                  <a:pt x="80368" y="26789"/>
                </a:lnTo>
                <a:lnTo>
                  <a:pt x="80368" y="1786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178844" y="5295305"/>
            <a:ext cx="71438" cy="125016"/>
          </a:xfrm>
          <a:custGeom>
            <a:avLst/>
            <a:gdLst/>
            <a:ahLst/>
            <a:cxnLst/>
            <a:rect l="0" t="0" r="0" b="0"/>
            <a:pathLst>
              <a:path w="71438" h="125016">
                <a:moveTo>
                  <a:pt x="62508" y="17859"/>
                </a:moveTo>
                <a:lnTo>
                  <a:pt x="6250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71437"/>
                </a:lnTo>
                <a:lnTo>
                  <a:pt x="44648" y="80367"/>
                </a:lnTo>
                <a:lnTo>
                  <a:pt x="44648" y="89297"/>
                </a:lnTo>
                <a:lnTo>
                  <a:pt x="53578" y="98226"/>
                </a:lnTo>
                <a:lnTo>
                  <a:pt x="62508" y="98226"/>
                </a:lnTo>
                <a:lnTo>
                  <a:pt x="62508" y="107156"/>
                </a:lnTo>
                <a:lnTo>
                  <a:pt x="62508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71437" y="125015"/>
                </a:lnTo>
                <a:lnTo>
                  <a:pt x="71437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53578" y="125015"/>
                </a:lnTo>
                <a:lnTo>
                  <a:pt x="53578" y="125015"/>
                </a:lnTo>
                <a:lnTo>
                  <a:pt x="44648" y="125015"/>
                </a:lnTo>
                <a:lnTo>
                  <a:pt x="44648" y="125015"/>
                </a:lnTo>
                <a:lnTo>
                  <a:pt x="35719" y="125015"/>
                </a:lnTo>
                <a:lnTo>
                  <a:pt x="26789" y="125015"/>
                </a:lnTo>
                <a:lnTo>
                  <a:pt x="26789" y="125015"/>
                </a:lnTo>
                <a:lnTo>
                  <a:pt x="17859" y="125015"/>
                </a:lnTo>
                <a:lnTo>
                  <a:pt x="17859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402086" y="5214938"/>
            <a:ext cx="169665" cy="232172"/>
          </a:xfrm>
          <a:custGeom>
            <a:avLst/>
            <a:gdLst/>
            <a:ahLst/>
            <a:cxnLst/>
            <a:rect l="0" t="0" r="0" b="0"/>
            <a:pathLst>
              <a:path w="169665" h="232172">
                <a:moveTo>
                  <a:pt x="125016" y="142875"/>
                </a:moveTo>
                <a:lnTo>
                  <a:pt x="125016" y="142875"/>
                </a:lnTo>
                <a:lnTo>
                  <a:pt x="125016" y="142875"/>
                </a:lnTo>
                <a:lnTo>
                  <a:pt x="125016" y="142875"/>
                </a:lnTo>
                <a:lnTo>
                  <a:pt x="125016" y="133945"/>
                </a:lnTo>
                <a:lnTo>
                  <a:pt x="125016" y="125015"/>
                </a:lnTo>
                <a:lnTo>
                  <a:pt x="125016" y="116085"/>
                </a:lnTo>
                <a:lnTo>
                  <a:pt x="116086" y="116085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98227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0367" y="107156"/>
                </a:lnTo>
                <a:lnTo>
                  <a:pt x="71437" y="107156"/>
                </a:lnTo>
                <a:lnTo>
                  <a:pt x="62508" y="116085"/>
                </a:lnTo>
                <a:lnTo>
                  <a:pt x="53578" y="116085"/>
                </a:lnTo>
                <a:lnTo>
                  <a:pt x="35719" y="125015"/>
                </a:lnTo>
                <a:lnTo>
                  <a:pt x="26789" y="133945"/>
                </a:lnTo>
                <a:lnTo>
                  <a:pt x="17859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26789" y="196453"/>
                </a:lnTo>
                <a:lnTo>
                  <a:pt x="35719" y="196453"/>
                </a:lnTo>
                <a:lnTo>
                  <a:pt x="44648" y="205382"/>
                </a:lnTo>
                <a:lnTo>
                  <a:pt x="62508" y="196453"/>
                </a:lnTo>
                <a:lnTo>
                  <a:pt x="71437" y="196453"/>
                </a:lnTo>
                <a:lnTo>
                  <a:pt x="89297" y="187523"/>
                </a:lnTo>
                <a:lnTo>
                  <a:pt x="98227" y="178593"/>
                </a:lnTo>
                <a:lnTo>
                  <a:pt x="107156" y="169664"/>
                </a:lnTo>
                <a:lnTo>
                  <a:pt x="116086" y="160734"/>
                </a:lnTo>
                <a:lnTo>
                  <a:pt x="116086" y="151804"/>
                </a:lnTo>
                <a:lnTo>
                  <a:pt x="125016" y="142875"/>
                </a:lnTo>
                <a:lnTo>
                  <a:pt x="133945" y="125015"/>
                </a:lnTo>
                <a:lnTo>
                  <a:pt x="133945" y="107156"/>
                </a:lnTo>
                <a:lnTo>
                  <a:pt x="133945" y="98226"/>
                </a:lnTo>
                <a:lnTo>
                  <a:pt x="133945" y="80367"/>
                </a:lnTo>
                <a:lnTo>
                  <a:pt x="133945" y="62507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42875" y="26789"/>
                </a:lnTo>
                <a:lnTo>
                  <a:pt x="142875" y="1785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17859"/>
                </a:lnTo>
                <a:lnTo>
                  <a:pt x="142875" y="35718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62507"/>
                </a:lnTo>
                <a:lnTo>
                  <a:pt x="142875" y="80367"/>
                </a:lnTo>
                <a:lnTo>
                  <a:pt x="142875" y="89296"/>
                </a:lnTo>
                <a:lnTo>
                  <a:pt x="142875" y="107156"/>
                </a:lnTo>
                <a:lnTo>
                  <a:pt x="142875" y="125015"/>
                </a:lnTo>
                <a:lnTo>
                  <a:pt x="151805" y="142875"/>
                </a:lnTo>
                <a:lnTo>
                  <a:pt x="151805" y="160734"/>
                </a:lnTo>
                <a:lnTo>
                  <a:pt x="151805" y="169664"/>
                </a:lnTo>
                <a:lnTo>
                  <a:pt x="160734" y="187523"/>
                </a:lnTo>
                <a:lnTo>
                  <a:pt x="160734" y="196453"/>
                </a:lnTo>
                <a:lnTo>
                  <a:pt x="160734" y="205382"/>
                </a:lnTo>
                <a:lnTo>
                  <a:pt x="160734" y="214312"/>
                </a:lnTo>
                <a:lnTo>
                  <a:pt x="169664" y="223242"/>
                </a:lnTo>
                <a:lnTo>
                  <a:pt x="169664" y="232171"/>
                </a:lnTo>
                <a:lnTo>
                  <a:pt x="169664" y="232171"/>
                </a:lnTo>
                <a:lnTo>
                  <a:pt x="169664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2625328" y="5250656"/>
            <a:ext cx="160736" cy="205384"/>
          </a:xfrm>
          <a:custGeom>
            <a:avLst/>
            <a:gdLst/>
            <a:ahLst/>
            <a:cxnLst/>
            <a:rect l="0" t="0" r="0" b="0"/>
            <a:pathLst>
              <a:path w="160736" h="205384">
                <a:moveTo>
                  <a:pt x="53578" y="116086"/>
                </a:move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44649" y="116086"/>
                </a:lnTo>
                <a:lnTo>
                  <a:pt x="44649" y="116086"/>
                </a:lnTo>
                <a:lnTo>
                  <a:pt x="44649" y="116086"/>
                </a:lnTo>
                <a:lnTo>
                  <a:pt x="44649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44649" y="116086"/>
                </a:lnTo>
                <a:lnTo>
                  <a:pt x="44649" y="116086"/>
                </a:lnTo>
                <a:lnTo>
                  <a:pt x="44649" y="116086"/>
                </a:lnTo>
                <a:lnTo>
                  <a:pt x="44649" y="116086"/>
                </a:lnTo>
                <a:lnTo>
                  <a:pt x="35719" y="125016"/>
                </a:lnTo>
                <a:lnTo>
                  <a:pt x="35719" y="125016"/>
                </a:lnTo>
                <a:lnTo>
                  <a:pt x="26789" y="125016"/>
                </a:lnTo>
                <a:lnTo>
                  <a:pt x="26789" y="133946"/>
                </a:lnTo>
                <a:lnTo>
                  <a:pt x="26789" y="133946"/>
                </a:lnTo>
                <a:lnTo>
                  <a:pt x="17860" y="133946"/>
                </a:lnTo>
                <a:lnTo>
                  <a:pt x="1786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4"/>
                </a:lnTo>
                <a:lnTo>
                  <a:pt x="8930" y="187524"/>
                </a:lnTo>
                <a:lnTo>
                  <a:pt x="8930" y="196453"/>
                </a:lnTo>
                <a:lnTo>
                  <a:pt x="17860" y="196453"/>
                </a:lnTo>
                <a:lnTo>
                  <a:pt x="17860" y="196453"/>
                </a:lnTo>
                <a:lnTo>
                  <a:pt x="26789" y="205383"/>
                </a:lnTo>
                <a:lnTo>
                  <a:pt x="35719" y="205383"/>
                </a:lnTo>
                <a:lnTo>
                  <a:pt x="35719" y="205383"/>
                </a:lnTo>
                <a:lnTo>
                  <a:pt x="44649" y="196453"/>
                </a:lnTo>
                <a:lnTo>
                  <a:pt x="44649" y="196453"/>
                </a:lnTo>
                <a:lnTo>
                  <a:pt x="53578" y="187524"/>
                </a:lnTo>
                <a:lnTo>
                  <a:pt x="62508" y="187524"/>
                </a:lnTo>
                <a:lnTo>
                  <a:pt x="62508" y="178594"/>
                </a:lnTo>
                <a:lnTo>
                  <a:pt x="71438" y="169664"/>
                </a:lnTo>
                <a:lnTo>
                  <a:pt x="71438" y="160735"/>
                </a:lnTo>
                <a:lnTo>
                  <a:pt x="71438" y="151805"/>
                </a:lnTo>
                <a:lnTo>
                  <a:pt x="80367" y="142875"/>
                </a:lnTo>
                <a:lnTo>
                  <a:pt x="80367" y="125016"/>
                </a:lnTo>
                <a:lnTo>
                  <a:pt x="89297" y="107157"/>
                </a:lnTo>
                <a:lnTo>
                  <a:pt x="98227" y="98227"/>
                </a:lnTo>
                <a:lnTo>
                  <a:pt x="98227" y="80367"/>
                </a:lnTo>
                <a:lnTo>
                  <a:pt x="98227" y="71438"/>
                </a:lnTo>
                <a:lnTo>
                  <a:pt x="98227" y="62508"/>
                </a:lnTo>
                <a:lnTo>
                  <a:pt x="107156" y="53578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17860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44649"/>
                </a:lnTo>
                <a:lnTo>
                  <a:pt x="107156" y="53578"/>
                </a:lnTo>
                <a:lnTo>
                  <a:pt x="107156" y="62508"/>
                </a:lnTo>
                <a:lnTo>
                  <a:pt x="107156" y="71438"/>
                </a:lnTo>
                <a:lnTo>
                  <a:pt x="107156" y="80367"/>
                </a:lnTo>
                <a:lnTo>
                  <a:pt x="107156" y="98227"/>
                </a:lnTo>
                <a:lnTo>
                  <a:pt x="107156" y="107157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16086" y="133946"/>
                </a:lnTo>
                <a:lnTo>
                  <a:pt x="116086" y="142875"/>
                </a:lnTo>
                <a:lnTo>
                  <a:pt x="125016" y="151805"/>
                </a:lnTo>
                <a:lnTo>
                  <a:pt x="125016" y="160735"/>
                </a:lnTo>
                <a:lnTo>
                  <a:pt x="133945" y="169664"/>
                </a:lnTo>
                <a:lnTo>
                  <a:pt x="142875" y="178594"/>
                </a:lnTo>
                <a:lnTo>
                  <a:pt x="142875" y="187524"/>
                </a:lnTo>
                <a:lnTo>
                  <a:pt x="151805" y="187524"/>
                </a:lnTo>
                <a:lnTo>
                  <a:pt x="160735" y="196453"/>
                </a:lnTo>
                <a:lnTo>
                  <a:pt x="160735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732359" y="5634632"/>
            <a:ext cx="214314" cy="160735"/>
          </a:xfrm>
          <a:custGeom>
            <a:avLst/>
            <a:gdLst/>
            <a:ahLst/>
            <a:cxnLst/>
            <a:rect l="0" t="0" r="0" b="0"/>
            <a:pathLst>
              <a:path w="214314" h="160735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17860" y="98227"/>
                </a:lnTo>
                <a:lnTo>
                  <a:pt x="26789" y="98227"/>
                </a:lnTo>
                <a:lnTo>
                  <a:pt x="35719" y="107156"/>
                </a:lnTo>
                <a:lnTo>
                  <a:pt x="44649" y="107156"/>
                </a:lnTo>
                <a:lnTo>
                  <a:pt x="53579" y="107156"/>
                </a:lnTo>
                <a:lnTo>
                  <a:pt x="62508" y="116086"/>
                </a:lnTo>
                <a:lnTo>
                  <a:pt x="71438" y="116086"/>
                </a:lnTo>
                <a:lnTo>
                  <a:pt x="89297" y="116086"/>
                </a:lnTo>
                <a:lnTo>
                  <a:pt x="107157" y="125016"/>
                </a:lnTo>
                <a:lnTo>
                  <a:pt x="116086" y="125016"/>
                </a:lnTo>
                <a:lnTo>
                  <a:pt x="133946" y="133945"/>
                </a:lnTo>
                <a:lnTo>
                  <a:pt x="151805" y="133945"/>
                </a:lnTo>
                <a:lnTo>
                  <a:pt x="160735" y="142875"/>
                </a:lnTo>
                <a:lnTo>
                  <a:pt x="178594" y="151805"/>
                </a:lnTo>
                <a:lnTo>
                  <a:pt x="187524" y="151805"/>
                </a:lnTo>
                <a:lnTo>
                  <a:pt x="205383" y="151805"/>
                </a:lnTo>
                <a:lnTo>
                  <a:pt x="214313" y="160734"/>
                </a:lnTo>
                <a:lnTo>
                  <a:pt x="214313" y="160734"/>
                </a:lnTo>
                <a:lnTo>
                  <a:pt x="214313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946672" y="5661421"/>
            <a:ext cx="26790" cy="330400"/>
          </a:xfrm>
          <a:custGeom>
            <a:avLst/>
            <a:gdLst/>
            <a:ahLst/>
            <a:cxnLst/>
            <a:rect l="0" t="0" r="0" b="0"/>
            <a:pathLst>
              <a:path w="26790" h="33040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4"/>
                </a:lnTo>
                <a:lnTo>
                  <a:pt x="0" y="214313"/>
                </a:lnTo>
                <a:lnTo>
                  <a:pt x="0" y="232172"/>
                </a:lnTo>
                <a:lnTo>
                  <a:pt x="0" y="258961"/>
                </a:lnTo>
                <a:lnTo>
                  <a:pt x="8930" y="276820"/>
                </a:lnTo>
                <a:lnTo>
                  <a:pt x="8930" y="294680"/>
                </a:lnTo>
                <a:lnTo>
                  <a:pt x="8930" y="303609"/>
                </a:lnTo>
                <a:lnTo>
                  <a:pt x="8930" y="312539"/>
                </a:lnTo>
                <a:lnTo>
                  <a:pt x="8930" y="330399"/>
                </a:lnTo>
                <a:lnTo>
                  <a:pt x="8930" y="330399"/>
                </a:lnTo>
                <a:lnTo>
                  <a:pt x="8930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134195" y="5804296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134195" y="5947171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473523" y="5804296"/>
            <a:ext cx="241103" cy="196454"/>
          </a:xfrm>
          <a:custGeom>
            <a:avLst/>
            <a:gdLst/>
            <a:ahLst/>
            <a:cxnLst/>
            <a:rect l="0" t="0" r="0" b="0"/>
            <a:pathLst>
              <a:path w="241103" h="196454">
                <a:moveTo>
                  <a:pt x="241102" y="26789"/>
                </a:moveTo>
                <a:lnTo>
                  <a:pt x="241102" y="26789"/>
                </a:lnTo>
                <a:lnTo>
                  <a:pt x="241102" y="26789"/>
                </a:lnTo>
                <a:lnTo>
                  <a:pt x="241102" y="2678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23243" y="17859"/>
                </a:lnTo>
                <a:lnTo>
                  <a:pt x="223243" y="17859"/>
                </a:lnTo>
                <a:lnTo>
                  <a:pt x="214313" y="8930"/>
                </a:lnTo>
                <a:lnTo>
                  <a:pt x="205383" y="8930"/>
                </a:lnTo>
                <a:lnTo>
                  <a:pt x="196454" y="8930"/>
                </a:lnTo>
                <a:lnTo>
                  <a:pt x="187524" y="0"/>
                </a:lnTo>
                <a:lnTo>
                  <a:pt x="169665" y="8930"/>
                </a:lnTo>
                <a:lnTo>
                  <a:pt x="151805" y="8930"/>
                </a:lnTo>
                <a:lnTo>
                  <a:pt x="133946" y="8930"/>
                </a:lnTo>
                <a:lnTo>
                  <a:pt x="116086" y="17859"/>
                </a:lnTo>
                <a:lnTo>
                  <a:pt x="89297" y="35719"/>
                </a:lnTo>
                <a:lnTo>
                  <a:pt x="71438" y="44649"/>
                </a:lnTo>
                <a:lnTo>
                  <a:pt x="53579" y="62508"/>
                </a:lnTo>
                <a:lnTo>
                  <a:pt x="35719" y="89297"/>
                </a:lnTo>
                <a:lnTo>
                  <a:pt x="17860" y="107156"/>
                </a:lnTo>
                <a:lnTo>
                  <a:pt x="0" y="125016"/>
                </a:lnTo>
                <a:lnTo>
                  <a:pt x="17860" y="142875"/>
                </a:lnTo>
                <a:lnTo>
                  <a:pt x="62508" y="169664"/>
                </a:lnTo>
                <a:lnTo>
                  <a:pt x="107157" y="187524"/>
                </a:lnTo>
                <a:lnTo>
                  <a:pt x="160735" y="196453"/>
                </a:lnTo>
                <a:lnTo>
                  <a:pt x="160735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2464594" y="5822155"/>
            <a:ext cx="285751" cy="276822"/>
          </a:xfrm>
          <a:custGeom>
            <a:avLst/>
            <a:gdLst/>
            <a:ahLst/>
            <a:cxnLst/>
            <a:rect l="0" t="0" r="0" b="0"/>
            <a:pathLst>
              <a:path w="285751" h="276822">
                <a:moveTo>
                  <a:pt x="0" y="241102"/>
                </a:moveTo>
                <a:lnTo>
                  <a:pt x="8929" y="250032"/>
                </a:lnTo>
                <a:lnTo>
                  <a:pt x="17859" y="258961"/>
                </a:lnTo>
                <a:lnTo>
                  <a:pt x="26789" y="258961"/>
                </a:lnTo>
                <a:lnTo>
                  <a:pt x="44648" y="267891"/>
                </a:lnTo>
                <a:lnTo>
                  <a:pt x="71437" y="276821"/>
                </a:lnTo>
                <a:lnTo>
                  <a:pt x="89297" y="276821"/>
                </a:lnTo>
                <a:lnTo>
                  <a:pt x="116086" y="267891"/>
                </a:lnTo>
                <a:lnTo>
                  <a:pt x="142875" y="267891"/>
                </a:lnTo>
                <a:lnTo>
                  <a:pt x="169664" y="258961"/>
                </a:lnTo>
                <a:lnTo>
                  <a:pt x="187523" y="250032"/>
                </a:lnTo>
                <a:lnTo>
                  <a:pt x="214312" y="241102"/>
                </a:lnTo>
                <a:lnTo>
                  <a:pt x="232172" y="232172"/>
                </a:lnTo>
                <a:lnTo>
                  <a:pt x="250031" y="214313"/>
                </a:lnTo>
                <a:lnTo>
                  <a:pt x="258961" y="196454"/>
                </a:lnTo>
                <a:lnTo>
                  <a:pt x="276820" y="187524"/>
                </a:lnTo>
                <a:lnTo>
                  <a:pt x="285750" y="169665"/>
                </a:lnTo>
                <a:lnTo>
                  <a:pt x="285750" y="151805"/>
                </a:lnTo>
                <a:lnTo>
                  <a:pt x="285750" y="133946"/>
                </a:lnTo>
                <a:lnTo>
                  <a:pt x="285750" y="116086"/>
                </a:lnTo>
                <a:lnTo>
                  <a:pt x="276820" y="98227"/>
                </a:lnTo>
                <a:lnTo>
                  <a:pt x="276820" y="89297"/>
                </a:lnTo>
                <a:lnTo>
                  <a:pt x="267890" y="71438"/>
                </a:lnTo>
                <a:lnTo>
                  <a:pt x="258961" y="62508"/>
                </a:lnTo>
                <a:lnTo>
                  <a:pt x="258961" y="44649"/>
                </a:lnTo>
                <a:lnTo>
                  <a:pt x="250031" y="35719"/>
                </a:lnTo>
                <a:lnTo>
                  <a:pt x="241101" y="26790"/>
                </a:lnTo>
                <a:lnTo>
                  <a:pt x="232172" y="17860"/>
                </a:lnTo>
                <a:lnTo>
                  <a:pt x="223242" y="8930"/>
                </a:lnTo>
                <a:lnTo>
                  <a:pt x="214312" y="893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182</Words>
  <Application>Microsoft Office PowerPoint</Application>
  <PresentationFormat>On-screen Show (4:3)</PresentationFormat>
  <Paragraphs>187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Daily Routine</vt:lpstr>
      <vt:lpstr>Bell Work</vt:lpstr>
      <vt:lpstr>Biology Announcements</vt:lpstr>
      <vt:lpstr>Punnet Square Genetics: Monohybrid Crosses</vt:lpstr>
      <vt:lpstr>I will be able to…</vt:lpstr>
      <vt:lpstr>Homozygous Dominant vs. Homozygous Dominant</vt:lpstr>
      <vt:lpstr>Homozygous Recessive vs. Homozygous Recessive</vt:lpstr>
      <vt:lpstr>Homozygous Dominant vs. Homozygous Recessive</vt:lpstr>
      <vt:lpstr>Homozygous Dominant vs. Heterozygous</vt:lpstr>
      <vt:lpstr>Homozygous Recessive vs. Heterozygous</vt:lpstr>
      <vt:lpstr>Heterozygous vs. Heterozygous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6</cp:revision>
  <dcterms:created xsi:type="dcterms:W3CDTF">2014-01-30T20:33:09Z</dcterms:created>
  <dcterms:modified xsi:type="dcterms:W3CDTF">2014-02-03T16:37:24Z</dcterms:modified>
</cp:coreProperties>
</file>