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3" r:id="rId5"/>
    <p:sldId id="264" r:id="rId6"/>
    <p:sldId id="266" r:id="rId7"/>
    <p:sldId id="267" r:id="rId8"/>
    <p:sldId id="268" r:id="rId9"/>
    <p:sldId id="276" r:id="rId10"/>
    <p:sldId id="265" r:id="rId11"/>
    <p:sldId id="275" r:id="rId12"/>
    <p:sldId id="260" r:id="rId13"/>
    <p:sldId id="259" r:id="rId14"/>
    <p:sldId id="262" r:id="rId15"/>
    <p:sldId id="256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C272-AF63-43D6-8388-070A5861FB8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84A4-22F1-4316-9E30-7102E30B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1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C272-AF63-43D6-8388-070A5861FB8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84A4-22F1-4316-9E30-7102E30B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7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C272-AF63-43D6-8388-070A5861FB8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84A4-22F1-4316-9E30-7102E30B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8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C272-AF63-43D6-8388-070A5861FB8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84A4-22F1-4316-9E30-7102E30B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0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C272-AF63-43D6-8388-070A5861FB8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84A4-22F1-4316-9E30-7102E30B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C272-AF63-43D6-8388-070A5861FB8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84A4-22F1-4316-9E30-7102E30B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3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C272-AF63-43D6-8388-070A5861FB8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84A4-22F1-4316-9E30-7102E30B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80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C272-AF63-43D6-8388-070A5861FB8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84A4-22F1-4316-9E30-7102E30B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9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C272-AF63-43D6-8388-070A5861FB8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84A4-22F1-4316-9E30-7102E30B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6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C272-AF63-43D6-8388-070A5861FB8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84A4-22F1-4316-9E30-7102E30B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5C272-AF63-43D6-8388-070A5861FB8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B84A4-22F1-4316-9E30-7102E30B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75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5C272-AF63-43D6-8388-070A5861FB84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B84A4-22F1-4316-9E30-7102E30BA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9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2939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vs. Quantitative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Take out lab notebooks</a:t>
            </a:r>
          </a:p>
          <a:p>
            <a:pPr marL="514350" indent="-514350">
              <a:buAutoNum type="arabicPeriod"/>
            </a:pPr>
            <a:r>
              <a:rPr lang="en-US" dirty="0" smtClean="0"/>
              <a:t>On the first page, write Labs and Activities for the Title</a:t>
            </a:r>
          </a:p>
          <a:p>
            <a:pPr marL="514350" indent="-514350">
              <a:buAutoNum type="arabicPeriod"/>
            </a:pPr>
            <a:r>
              <a:rPr lang="en-US" dirty="0" smtClean="0"/>
              <a:t>Skip a couple of lines and write Qualitative vs. Quantitative Observations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Skip a couple of pages and write the title Qualitative vs. Quantitative Observations on the top of the page</a:t>
            </a:r>
          </a:p>
        </p:txBody>
      </p:sp>
    </p:spTree>
    <p:extLst>
      <p:ext uri="{BB962C8B-B14F-4D97-AF65-F5344CB8AC3E}">
        <p14:creationId xmlns:p14="http://schemas.microsoft.com/office/powerpoint/2010/main" val="56286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Qualitative vs. Quantitative Observations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5. In your lab notebook, create a chart with 11 rows and 3 columns</a:t>
            </a:r>
          </a:p>
          <a:p>
            <a:pPr marL="0" indent="0">
              <a:buNone/>
            </a:pPr>
            <a:r>
              <a:rPr lang="en-US" dirty="0" smtClean="0"/>
              <a:t>6. In column 1, write object; in column 2 write qualitative, in column 3, write quantitative.</a:t>
            </a:r>
          </a:p>
          <a:p>
            <a:pPr marL="0" indent="0">
              <a:buNone/>
            </a:pPr>
            <a:r>
              <a:rPr lang="en-US" dirty="0" smtClean="0"/>
              <a:t>7. Choose 10 objects around the room, first take qualitative observation of the object (if it has words, you many not copy any of them!). </a:t>
            </a:r>
          </a:p>
          <a:p>
            <a:pPr marL="0" indent="0">
              <a:buNone/>
            </a:pPr>
            <a:r>
              <a:rPr lang="en-US" dirty="0" smtClean="0"/>
              <a:t>8. Afterwards, take quantitative data by taking measurement with a meter stick</a:t>
            </a:r>
          </a:p>
          <a:p>
            <a:pPr marL="0" indent="0">
              <a:buNone/>
            </a:pPr>
            <a:r>
              <a:rPr lang="en-US" dirty="0" smtClean="0"/>
              <a:t>9. When done, get back in your table group and try and have your partner guess what your items are by your 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1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Make sure you are wearing your ID’s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on silent and away in backpacks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  <p:extLst>
      <p:ext uri="{BB962C8B-B14F-4D97-AF65-F5344CB8AC3E}">
        <p14:creationId xmlns:p14="http://schemas.microsoft.com/office/powerpoint/2010/main" val="345247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 Science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Scientific Method Test – Friday</a:t>
            </a:r>
          </a:p>
          <a:p>
            <a:r>
              <a:rPr lang="en-US" dirty="0" smtClean="0"/>
              <a:t>Earth Science Current Event – Due Tuesday Sept. 2nd</a:t>
            </a:r>
          </a:p>
          <a:p>
            <a:r>
              <a:rPr lang="en-US" dirty="0" smtClean="0"/>
              <a:t>Gummy Bear Lab Report due Wednesday August 28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Typed and Use the Guidelines Sheet to help you out</a:t>
            </a:r>
          </a:p>
          <a:p>
            <a:pPr lvl="1"/>
            <a:r>
              <a:rPr lang="en-US" dirty="0" smtClean="0"/>
              <a:t>Size 12 font, single spaced, 1” margins, Times New Roman or Arial</a:t>
            </a:r>
          </a:p>
        </p:txBody>
      </p:sp>
    </p:spTree>
    <p:extLst>
      <p:ext uri="{BB962C8B-B14F-4D97-AF65-F5344CB8AC3E}">
        <p14:creationId xmlns:p14="http://schemas.microsoft.com/office/powerpoint/2010/main" val="236014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Earth Science?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35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Earth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2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what Earth Science is</a:t>
            </a:r>
          </a:p>
          <a:p>
            <a:r>
              <a:rPr lang="en-US" dirty="0" smtClean="0"/>
              <a:t>Describe the different systems that operate on Earth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2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You will have 30 minutes to work on your lab safety posters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64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Posters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Each person will create a poster that illustrates a different lab safety issue.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should finish working on your posters during class. </a:t>
            </a:r>
            <a:endParaRPr lang="en-US" dirty="0" smtClean="0"/>
          </a:p>
          <a:p>
            <a:pPr lvl="0"/>
            <a:r>
              <a:rPr lang="en-US" dirty="0"/>
              <a:t>No more than 12 words</a:t>
            </a:r>
          </a:p>
          <a:p>
            <a:pPr lvl="0"/>
            <a:r>
              <a:rPr lang="en-US" dirty="0"/>
              <a:t>Clearly shows the safety issue assigned</a:t>
            </a:r>
          </a:p>
          <a:p>
            <a:pPr lvl="0"/>
            <a:r>
              <a:rPr lang="en-US" dirty="0"/>
              <a:t>Easy to understand the issue</a:t>
            </a:r>
          </a:p>
          <a:p>
            <a:pPr lvl="0"/>
            <a:r>
              <a:rPr lang="en-US" dirty="0"/>
              <a:t>Looks good</a:t>
            </a:r>
          </a:p>
          <a:p>
            <a:pPr lvl="0"/>
            <a:r>
              <a:rPr lang="en-US" dirty="0"/>
              <a:t>School appropriate</a:t>
            </a:r>
          </a:p>
          <a:p>
            <a:pPr lvl="0"/>
            <a:r>
              <a:rPr lang="en-US" dirty="0"/>
              <a:t>Grabs your attention</a:t>
            </a:r>
          </a:p>
          <a:p>
            <a:pPr lvl="0"/>
            <a:r>
              <a:rPr lang="en-US" dirty="0"/>
              <a:t>Catchy slogan</a:t>
            </a:r>
          </a:p>
          <a:p>
            <a:pPr lvl="0"/>
            <a:r>
              <a:rPr lang="en-US" dirty="0"/>
              <a:t>Colorful design</a:t>
            </a:r>
          </a:p>
          <a:p>
            <a:pPr lvl="0"/>
            <a:r>
              <a:rPr lang="en-US" dirty="0"/>
              <a:t>Neatness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62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Earth Science?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43434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Study of how Earth’s systems interact with one another</a:t>
            </a:r>
          </a:p>
          <a:p>
            <a:r>
              <a:rPr lang="en-US" dirty="0" smtClean="0"/>
              <a:t>How systems impact our daily lives</a:t>
            </a:r>
          </a:p>
          <a:p>
            <a:r>
              <a:rPr lang="en-US" dirty="0" smtClean="0"/>
              <a:t>Fields in Earth Science:</a:t>
            </a:r>
          </a:p>
          <a:p>
            <a:pPr lvl="1"/>
            <a:r>
              <a:rPr lang="en-US" dirty="0" smtClean="0"/>
              <a:t>Astronomy</a:t>
            </a:r>
          </a:p>
          <a:p>
            <a:pPr lvl="1"/>
            <a:r>
              <a:rPr lang="en-US" dirty="0" smtClean="0"/>
              <a:t>Environmental</a:t>
            </a:r>
          </a:p>
          <a:p>
            <a:pPr lvl="1"/>
            <a:r>
              <a:rPr lang="en-US" dirty="0" smtClean="0"/>
              <a:t>Geology</a:t>
            </a:r>
          </a:p>
          <a:p>
            <a:pPr lvl="1"/>
            <a:r>
              <a:rPr lang="en-US" dirty="0" smtClean="0"/>
              <a:t>Meteorology</a:t>
            </a:r>
          </a:p>
          <a:p>
            <a:pPr lvl="1"/>
            <a:r>
              <a:rPr lang="en-US" dirty="0" smtClean="0"/>
              <a:t>Oceanography</a:t>
            </a:r>
            <a:endParaRPr lang="en-US" dirty="0"/>
          </a:p>
        </p:txBody>
      </p:sp>
      <p:pic>
        <p:nvPicPr>
          <p:cNvPr id="1026" name="Picture 2" descr="C:\Users\gwhamilton\AppData\Local\Microsoft\Windows\Temporary Internet Files\Content.IE5\2ES8EGK2\MP900289198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700" y="2354421"/>
            <a:ext cx="3657600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66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Method Test – Friday</a:t>
            </a:r>
          </a:p>
          <a:p>
            <a:r>
              <a:rPr lang="en-US" dirty="0" smtClean="0"/>
              <a:t>Lab Safety Posters – Sept. 6th</a:t>
            </a:r>
          </a:p>
          <a:p>
            <a:r>
              <a:rPr lang="en-US" dirty="0" smtClean="0"/>
              <a:t>Sponge Capsule Lab Report – Due Sept. 4th</a:t>
            </a:r>
          </a:p>
        </p:txBody>
      </p:sp>
    </p:spTree>
    <p:extLst>
      <p:ext uri="{BB962C8B-B14F-4D97-AF65-F5344CB8AC3E}">
        <p14:creationId xmlns:p14="http://schemas.microsoft.com/office/powerpoint/2010/main" val="152777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432742" cy="5486400"/>
          </a:xfrm>
        </p:spPr>
        <p:txBody>
          <a:bodyPr>
            <a:normAutofit/>
          </a:bodyPr>
          <a:lstStyle/>
          <a:p>
            <a:r>
              <a:rPr lang="en-US" sz="3000" dirty="0"/>
              <a:t>H</a:t>
            </a:r>
            <a:r>
              <a:rPr lang="en-US" sz="3000" dirty="0" smtClean="0"/>
              <a:t>ow relationships within nature give rise to the collective behaviors</a:t>
            </a:r>
          </a:p>
          <a:p>
            <a:r>
              <a:rPr lang="en-US" sz="3000" dirty="0" smtClean="0"/>
              <a:t>Lithosphere: rocks</a:t>
            </a:r>
          </a:p>
          <a:p>
            <a:r>
              <a:rPr lang="en-US" sz="3000" dirty="0" smtClean="0"/>
              <a:t>Atmosphere: weather</a:t>
            </a:r>
          </a:p>
          <a:p>
            <a:r>
              <a:rPr lang="en-US" sz="3000" dirty="0" smtClean="0"/>
              <a:t>Biosphere: living creatures</a:t>
            </a:r>
          </a:p>
          <a:p>
            <a:r>
              <a:rPr lang="en-US" sz="3000" dirty="0" smtClean="0"/>
              <a:t>Hydrosphere: Water Cycle</a:t>
            </a:r>
          </a:p>
          <a:p>
            <a:r>
              <a:rPr lang="en-US" sz="3000" dirty="0" err="1" smtClean="0"/>
              <a:t>Cryosphere</a:t>
            </a:r>
            <a:r>
              <a:rPr lang="en-US" sz="3000" dirty="0" smtClean="0"/>
              <a:t>: Ice</a:t>
            </a:r>
          </a:p>
        </p:txBody>
      </p:sp>
      <p:pic>
        <p:nvPicPr>
          <p:cNvPr id="2052" name="Picture 4" descr="http://wiki.fis-ski.com/images/thumb/400px-EarthSyst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742" y="1295400"/>
            <a:ext cx="4665073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09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Earth Science Current Event Homework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different areas of Earth Science affect our daily lives or others every day.</a:t>
            </a:r>
          </a:p>
          <a:p>
            <a:r>
              <a:rPr lang="en-US" dirty="0" smtClean="0"/>
              <a:t>Find a current event of some type of Earth Science event that occurred during this week</a:t>
            </a:r>
          </a:p>
          <a:p>
            <a:r>
              <a:rPr lang="en-US" dirty="0" smtClean="0"/>
              <a:t>Write a one page summary in typical English class format (12 font, 1” margin, double spaced, times new room font)</a:t>
            </a:r>
          </a:p>
          <a:p>
            <a:r>
              <a:rPr lang="en-US" dirty="0" smtClean="0"/>
              <a:t>Good starting point…earthweek.com</a:t>
            </a:r>
          </a:p>
        </p:txBody>
      </p:sp>
    </p:spTree>
    <p:extLst>
      <p:ext uri="{BB962C8B-B14F-4D97-AF65-F5344CB8AC3E}">
        <p14:creationId xmlns:p14="http://schemas.microsoft.com/office/powerpoint/2010/main" val="169156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biology?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2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Qualitative vs. Quantitative Observations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00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will be able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7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14" t="20663" r="19897" b="5831"/>
          <a:stretch/>
        </p:blipFill>
        <p:spPr bwMode="auto">
          <a:xfrm>
            <a:off x="153190" y="381000"/>
            <a:ext cx="8973750" cy="6202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22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14" t="20848" r="20776" b="6577"/>
          <a:stretch/>
        </p:blipFill>
        <p:spPr bwMode="auto">
          <a:xfrm>
            <a:off x="105245" y="304800"/>
            <a:ext cx="8852358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85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94" t="44423" r="30482" b="6250"/>
          <a:stretch/>
        </p:blipFill>
        <p:spPr bwMode="auto">
          <a:xfrm>
            <a:off x="682388" y="0"/>
            <a:ext cx="6942301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98" r="69930" b="20569"/>
          <a:stretch/>
        </p:blipFill>
        <p:spPr bwMode="auto">
          <a:xfrm>
            <a:off x="5246285" y="4046562"/>
            <a:ext cx="3912500" cy="28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127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en-US" dirty="0" smtClean="0"/>
              <a:t>Qualitative vs. Quantitative Observations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Qualitative Observations - describing the quality of a thing (e.g. round, blue, hot) without expressing numerical values</a:t>
            </a:r>
          </a:p>
          <a:p>
            <a:r>
              <a:rPr lang="en-US" sz="4000" dirty="0" smtClean="0"/>
              <a:t>Quantitative - observations with numbers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415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618</Words>
  <Application>Microsoft Office PowerPoint</Application>
  <PresentationFormat>On-screen Show (4:3)</PresentationFormat>
  <Paragraphs>87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Daily Routine</vt:lpstr>
      <vt:lpstr>Biology Announcements</vt:lpstr>
      <vt:lpstr>Bell Work</vt:lpstr>
      <vt:lpstr>Qualitative vs. Quantitative Observations</vt:lpstr>
      <vt:lpstr>I will be able to…</vt:lpstr>
      <vt:lpstr>PowerPoint Presentation</vt:lpstr>
      <vt:lpstr>PowerPoint Presentation</vt:lpstr>
      <vt:lpstr>PowerPoint Presentation</vt:lpstr>
      <vt:lpstr>Qualitative vs. Quantitative Observations </vt:lpstr>
      <vt:lpstr>Qualitative vs. Quantitative</vt:lpstr>
      <vt:lpstr>Qualitative vs. Quantitative Observations </vt:lpstr>
      <vt:lpstr>Daily Routine</vt:lpstr>
      <vt:lpstr>Earth Science Announcements</vt:lpstr>
      <vt:lpstr>Bell Work</vt:lpstr>
      <vt:lpstr>Introduction to Earth Science</vt:lpstr>
      <vt:lpstr>I will be able to…</vt:lpstr>
      <vt:lpstr>You will have 30 minutes to work on your lab safety posters</vt:lpstr>
      <vt:lpstr>Safety Posters</vt:lpstr>
      <vt:lpstr>What is Earth Science?</vt:lpstr>
      <vt:lpstr>What is a System</vt:lpstr>
      <vt:lpstr>Earth Science Current Event Homework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Grant W Hamilton</dc:creator>
  <cp:lastModifiedBy>Grant W Hamilton</cp:lastModifiedBy>
  <cp:revision>10</cp:revision>
  <dcterms:created xsi:type="dcterms:W3CDTF">2013-08-25T15:03:21Z</dcterms:created>
  <dcterms:modified xsi:type="dcterms:W3CDTF">2013-08-26T20:23:51Z</dcterms:modified>
</cp:coreProperties>
</file>