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8" r:id="rId3"/>
    <p:sldId id="256" r:id="rId4"/>
    <p:sldId id="259" r:id="rId5"/>
    <p:sldId id="263" r:id="rId6"/>
    <p:sldId id="264" r:id="rId7"/>
    <p:sldId id="265" r:id="rId8"/>
    <p:sldId id="266" r:id="rId9"/>
    <p:sldId id="260" r:id="rId10"/>
    <p:sldId id="261" r:id="rId11"/>
    <p:sldId id="262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7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DE48-5529-A742-A8A9-F8D88354F7EE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38AB-CFD5-CB4F-9227-09EE8DB28C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DE48-5529-A742-A8A9-F8D88354F7EE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38AB-CFD5-CB4F-9227-09EE8DB28C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DE48-5529-A742-A8A9-F8D88354F7EE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38AB-CFD5-CB4F-9227-09EE8DB28C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DE48-5529-A742-A8A9-F8D88354F7EE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38AB-CFD5-CB4F-9227-09EE8DB28C3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DE48-5529-A742-A8A9-F8D88354F7EE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38AB-CFD5-CB4F-9227-09EE8DB28C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DE48-5529-A742-A8A9-F8D88354F7EE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38AB-CFD5-CB4F-9227-09EE8DB28C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5B4C58-FC92-394E-AA05-EC0E6AC7B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0939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DE48-5529-A742-A8A9-F8D88354F7EE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38AB-CFD5-CB4F-9227-09EE8DB28C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DE48-5529-A742-A8A9-F8D88354F7EE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38AB-CFD5-CB4F-9227-09EE8DB28C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DE48-5529-A742-A8A9-F8D88354F7EE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38AB-CFD5-CB4F-9227-09EE8DB28C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DE48-5529-A742-A8A9-F8D88354F7EE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38AB-CFD5-CB4F-9227-09EE8DB28C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DE48-5529-A742-A8A9-F8D88354F7EE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38AB-CFD5-CB4F-9227-09EE8DB28C3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DE48-5529-A742-A8A9-F8D88354F7EE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38AB-CFD5-CB4F-9227-09EE8DB28C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DE48-5529-A742-A8A9-F8D88354F7EE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38AB-CFD5-CB4F-9227-09EE8DB28C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DE48-5529-A742-A8A9-F8D88354F7EE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738AB-CFD5-CB4F-9227-09EE8DB28C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B81DE48-5529-A742-A8A9-F8D88354F7EE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D3738AB-CFD5-CB4F-9227-09EE8DB28C3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67vQk8AFmVZjeM&amp;tbnid=gtMb-P8TQKknkM:&amp;ved=0CAUQjRw&amp;url=http://www.etap.org/demo/grade6_science/lesson1/instruction1tutor.html&amp;ei=UAM2UsDWNMjeiALwjICQBw&amp;bvm=bv.52164340,d.cGE&amp;psig=AFQjCNHp8hgW5P9Hm8uQZafbVJw042fokw&amp;ust=1379357843498167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LJGA_TaskVMKkM&amp;tbnid=pZrn2-VL8M1WxM:&amp;ved=0CAUQjRw&amp;url=http://www.uh.edu/engines/epi2188.htm&amp;ei=Ii42UtjQHYL3igLJvIDoAw&amp;bvm=bv.52164340,d.cGE&amp;psig=AFQjCNFxhTmilqjhq-STpJz-xAgeySWVrA&amp;ust=1379368602930113" TargetMode="External"/><Relationship Id="rId3" Type="http://schemas.openxmlformats.org/officeDocument/2006/relationships/image" Target="../media/image6.gif"/><Relationship Id="rId7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8kbPJN2nHtX_EM&amp;tbnid=sWQSDlQakutkmM:&amp;ved=0CAUQjRw&amp;url=http://en.wikipedia.org/wiki/Alfred_Wegener&amp;ei=bC02UuLOLcqmiQKHyIFA&amp;bvm=bv.52164340,d.cGE&amp;psig=AFQjCNFxhTmilqjhq-STpJz-xAgeySWVrA&amp;ust=13793686029301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mvLfh3uRAhs9_M&amp;tbnid=GMmpi-ygl7rLWM:&amp;ved=0CAUQjRw&amp;url=http://thewatchers.adorraeli.com/2011/03/13/the-failure-of-plate-tectonics/&amp;ei=vy02UrGVJsPUiwKTyoDwDQ&amp;bvm=bv.52164340,d.cGE&amp;psig=AFQjCNFxhTmilqjhq-STpJz-xAgeySWVrA&amp;ust=1379368602930113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google.com/url?sa=i&amp;rct=j&amp;q=&amp;esrc=s&amp;frm=1&amp;source=images&amp;cd=&amp;cad=rja&amp;docid=oqT6dIbURLCbtM&amp;tbnid=lth8Jlch2FBkjM:&amp;ved=0CAUQjRw&amp;url=http://www.aldridgeschool.org/humanities/archives/994&amp;ei=My02UvmXMoSXigLKz4HYDA&amp;bvm=bv.52164340,d.cGE&amp;psig=AFQjCNFxhTmilqjhq-STpJz-xAgeySWVrA&amp;ust=1379368602930113" TargetMode="Externa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 in your appropriate seat quietly</a:t>
            </a:r>
          </a:p>
          <a:p>
            <a:r>
              <a:rPr lang="en-US" dirty="0" smtClean="0"/>
              <a:t>Have all necessary materials out</a:t>
            </a:r>
          </a:p>
          <a:p>
            <a:r>
              <a:rPr lang="en-US" dirty="0" smtClean="0"/>
              <a:t>All back packs on the floor</a:t>
            </a:r>
          </a:p>
          <a:p>
            <a:r>
              <a:rPr lang="en-US" dirty="0" smtClean="0"/>
              <a:t>All cell phones on silent and away in backpacks</a:t>
            </a:r>
          </a:p>
          <a:p>
            <a:r>
              <a:rPr lang="en-US" dirty="0" smtClean="0"/>
              <a:t>All IPods off and headphones out of your ears</a:t>
            </a:r>
          </a:p>
          <a:p>
            <a:r>
              <a:rPr lang="en-US" dirty="0" smtClean="0"/>
              <a:t>No 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42824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The 3 Plate Boundaries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Divergent-plates are pulled apart                  </a:t>
            </a:r>
          </a:p>
          <a:p>
            <a:pPr>
              <a:lnSpc>
                <a:spcPct val="9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Convergent-plates collide</a:t>
            </a:r>
          </a:p>
          <a:p>
            <a:pPr>
              <a:lnSpc>
                <a:spcPct val="9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Transform-plates slide past each other</a:t>
            </a:r>
          </a:p>
        </p:txBody>
      </p:sp>
      <p:pic>
        <p:nvPicPr>
          <p:cNvPr id="33587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219200"/>
            <a:ext cx="2952750" cy="164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5877" name="AutoShape 5"/>
          <p:cNvSpPr>
            <a:spLocks noChangeArrowheads="1"/>
          </p:cNvSpPr>
          <p:nvPr/>
        </p:nvSpPr>
        <p:spPr bwMode="auto">
          <a:xfrm rot="10800000">
            <a:off x="1449597" y="1866045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78" name="AutoShape 6"/>
          <p:cNvSpPr>
            <a:spLocks noChangeArrowheads="1"/>
          </p:cNvSpPr>
          <p:nvPr/>
        </p:nvSpPr>
        <p:spPr bwMode="auto">
          <a:xfrm rot="10800000">
            <a:off x="2203256" y="1866045"/>
            <a:ext cx="762000" cy="3048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79" name="AutoShape 7"/>
          <p:cNvSpPr>
            <a:spLocks noChangeArrowheads="1"/>
          </p:cNvSpPr>
          <p:nvPr/>
        </p:nvSpPr>
        <p:spPr bwMode="auto">
          <a:xfrm>
            <a:off x="2135397" y="3667120"/>
            <a:ext cx="762000" cy="3048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80" name="AutoShape 8"/>
          <p:cNvSpPr>
            <a:spLocks noChangeArrowheads="1"/>
          </p:cNvSpPr>
          <p:nvPr/>
        </p:nvSpPr>
        <p:spPr bwMode="auto">
          <a:xfrm>
            <a:off x="1449597" y="366712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881" name="AutoShape 9"/>
          <p:cNvSpPr>
            <a:spLocks noChangeArrowheads="1"/>
          </p:cNvSpPr>
          <p:nvPr/>
        </p:nvSpPr>
        <p:spPr bwMode="auto">
          <a:xfrm rot="10800000">
            <a:off x="1754397" y="5562601"/>
            <a:ext cx="762000" cy="3048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5883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048000"/>
            <a:ext cx="2867025" cy="1714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58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11738"/>
            <a:ext cx="3200400" cy="18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882" name="AutoShape 10"/>
          <p:cNvSpPr>
            <a:spLocks noChangeArrowheads="1"/>
          </p:cNvSpPr>
          <p:nvPr/>
        </p:nvSpPr>
        <p:spPr bwMode="auto">
          <a:xfrm rot="10800000">
            <a:off x="1682701" y="5867401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738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Boundary Types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869140"/>
            <a:ext cx="7770813" cy="4636203"/>
          </a:xfrm>
        </p:spPr>
        <p:txBody>
          <a:bodyPr>
            <a:normAutofit/>
          </a:bodyPr>
          <a:lstStyle/>
          <a:p>
            <a:r>
              <a:rPr lang="en-US" dirty="0" smtClean="0"/>
              <a:t>On the worksheet perform the following tasks:</a:t>
            </a:r>
          </a:p>
          <a:p>
            <a:r>
              <a:rPr lang="en-US" dirty="0" smtClean="0"/>
              <a:t>Diagram the types of plate boundaries</a:t>
            </a:r>
          </a:p>
          <a:p>
            <a:r>
              <a:rPr lang="en-US" dirty="0" smtClean="0"/>
              <a:t>Describe the motion of the plate boundaries</a:t>
            </a:r>
          </a:p>
          <a:p>
            <a:r>
              <a:rPr lang="en-US" dirty="0" smtClean="0"/>
              <a:t>Describe the types of crust involved with the plate boundaries</a:t>
            </a:r>
          </a:p>
          <a:p>
            <a:r>
              <a:rPr lang="en-US" dirty="0" smtClean="0"/>
              <a:t>Identify what features (geographic) form due to the different plate boundaries</a:t>
            </a:r>
          </a:p>
          <a:p>
            <a:r>
              <a:rPr lang="en-US" dirty="0" smtClean="0"/>
              <a:t>Identify at least two real-life examples of the plate boundaries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Convergent Boundary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4" t="25577" r="25613" b="21828"/>
          <a:stretch/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8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Oceanic – Oceanic </a:t>
            </a:r>
            <a:r>
              <a:rPr lang="en-US" dirty="0" err="1" smtClean="0"/>
              <a:t>Subduction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572000" cy="5029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Subduction</a:t>
            </a:r>
            <a:r>
              <a:rPr lang="en-US" dirty="0" smtClean="0"/>
              <a:t> of two oceanic plates</a:t>
            </a:r>
          </a:p>
          <a:p>
            <a:r>
              <a:rPr lang="en-US" dirty="0" smtClean="0"/>
              <a:t>Denser older oceanic plate </a:t>
            </a:r>
            <a:r>
              <a:rPr lang="en-US" dirty="0" err="1" smtClean="0"/>
              <a:t>subducts</a:t>
            </a:r>
            <a:r>
              <a:rPr lang="en-US" dirty="0" smtClean="0"/>
              <a:t> under younger less dense</a:t>
            </a:r>
          </a:p>
          <a:p>
            <a:r>
              <a:rPr lang="en-US" dirty="0" smtClean="0"/>
              <a:t>Lots of volcanism and earthquakes</a:t>
            </a:r>
          </a:p>
          <a:p>
            <a:r>
              <a:rPr lang="en-US" dirty="0" smtClean="0"/>
              <a:t>Island Arc and deepest trenches are formed</a:t>
            </a:r>
          </a:p>
          <a:p>
            <a:endParaRPr lang="en-US" dirty="0" smtClean="0"/>
          </a:p>
        </p:txBody>
      </p:sp>
      <p:pic>
        <p:nvPicPr>
          <p:cNvPr id="27650" name="Picture 2" descr="http://upload.wikimedia.org/wikipedia/commons/0/0c/Oceanic-oceanic_convergence_Fig21oceanocean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438400"/>
            <a:ext cx="3911171" cy="22534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53000" y="48006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Examples: Aleutian Islands and Japan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67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Continental – Continental Collision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When two continental plates/crust collide</a:t>
            </a:r>
          </a:p>
          <a:p>
            <a:r>
              <a:rPr lang="en-US" dirty="0" smtClean="0"/>
              <a:t>Both plates have similar densities</a:t>
            </a:r>
          </a:p>
          <a:p>
            <a:r>
              <a:rPr lang="en-US" dirty="0" smtClean="0"/>
              <a:t>Land buckles and pushes up</a:t>
            </a:r>
          </a:p>
          <a:p>
            <a:r>
              <a:rPr lang="en-US" dirty="0" smtClean="0"/>
              <a:t>Push up motion of land = uplift</a:t>
            </a:r>
          </a:p>
          <a:p>
            <a:r>
              <a:rPr lang="en-US" dirty="0" smtClean="0"/>
              <a:t>Lots of heat and pressure change the rocks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6626" name="Picture 2" descr="http://www.platetectonics.com/book/images/Convergence3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3844797" cy="2209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4114800"/>
            <a:ext cx="396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Forms mountain ranges and many Earthquakes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Example: Himalayas</a:t>
            </a:r>
          </a:p>
        </p:txBody>
      </p:sp>
    </p:spTree>
    <p:extLst>
      <p:ext uri="{BB962C8B-B14F-4D97-AF65-F5344CB8AC3E}">
        <p14:creationId xmlns:p14="http://schemas.microsoft.com/office/powerpoint/2010/main" val="56715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does earthquake depth show the relationship of </a:t>
            </a:r>
            <a:r>
              <a:rPr lang="en-US" sz="2800" dirty="0" err="1" smtClean="0"/>
              <a:t>subduction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Describe </a:t>
            </a:r>
            <a:r>
              <a:rPr lang="en-US" sz="2800" dirty="0" err="1" smtClean="0"/>
              <a:t>subduction</a:t>
            </a:r>
            <a:r>
              <a:rPr lang="en-US" sz="2800" dirty="0" smtClean="0"/>
              <a:t> in your own words.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0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Plate Tectonics: Plate Boundaries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will be able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how the modern Theory of Plate Tectonics came about with Hess’ and Wegener’s lines of evidence</a:t>
            </a:r>
          </a:p>
          <a:p>
            <a:r>
              <a:rPr lang="en-US" dirty="0" smtClean="0"/>
              <a:t>Elaborate about the similarities and differences of oceanic and continental crust</a:t>
            </a:r>
          </a:p>
          <a:p>
            <a:r>
              <a:rPr lang="en-US" dirty="0" smtClean="0"/>
              <a:t>Describe the movement of each plate boundary</a:t>
            </a:r>
          </a:p>
          <a:p>
            <a:r>
              <a:rPr lang="en-US" dirty="0" smtClean="0"/>
              <a:t>Diagram the three types of plate boundaries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subduction?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49382" y="1600200"/>
            <a:ext cx="4246418" cy="5066607"/>
          </a:xfrm>
        </p:spPr>
        <p:txBody>
          <a:bodyPr>
            <a:normAutofit/>
          </a:bodyPr>
          <a:lstStyle/>
          <a:p>
            <a:r>
              <a:rPr lang="en-US" dirty="0" smtClean="0"/>
              <a:t>Subduction is recycling of Earth’s crust</a:t>
            </a:r>
          </a:p>
          <a:p>
            <a:r>
              <a:rPr lang="en-US" dirty="0" smtClean="0"/>
              <a:t>Known as slab pull</a:t>
            </a:r>
          </a:p>
          <a:p>
            <a:r>
              <a:rPr lang="en-US" dirty="0" smtClean="0"/>
              <a:t>One tectonic plate slide under and down underneath another tectonic plate</a:t>
            </a:r>
          </a:p>
          <a:p>
            <a:r>
              <a:rPr lang="en-US" dirty="0" smtClean="0"/>
              <a:t>Caused by density differences</a:t>
            </a:r>
          </a:p>
          <a:p>
            <a:r>
              <a:rPr lang="en-US" dirty="0" smtClean="0"/>
              <a:t>Denser plate sinks or </a:t>
            </a:r>
            <a:r>
              <a:rPr lang="en-US" dirty="0" err="1" smtClean="0"/>
              <a:t>subducts</a:t>
            </a:r>
            <a:r>
              <a:rPr lang="en-US" dirty="0" smtClean="0"/>
              <a:t> under the less dense plate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43695"/>
            <a:ext cx="4602061" cy="243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53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Crust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Oceanic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Makes up the ocean floor</a:t>
            </a:r>
          </a:p>
          <a:p>
            <a:r>
              <a:rPr lang="en-US" sz="3200" dirty="0" smtClean="0"/>
              <a:t>Composed of pillow basalts (rock type)</a:t>
            </a:r>
          </a:p>
          <a:p>
            <a:r>
              <a:rPr lang="en-US" sz="3200" dirty="0" smtClean="0"/>
              <a:t>Thin – 5 km thick</a:t>
            </a:r>
          </a:p>
          <a:p>
            <a:r>
              <a:rPr lang="en-US" sz="3200" dirty="0" smtClean="0"/>
              <a:t>Density – 3.0 g/mL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Continental 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53072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Makes up the land/continents on Earth</a:t>
            </a:r>
          </a:p>
          <a:p>
            <a:r>
              <a:rPr lang="en-US" sz="3200" dirty="0" smtClean="0"/>
              <a:t>Composed of mostly Granites</a:t>
            </a:r>
          </a:p>
          <a:p>
            <a:r>
              <a:rPr lang="en-US" sz="3200" dirty="0" smtClean="0"/>
              <a:t>Thick – 20-70 km thick</a:t>
            </a:r>
          </a:p>
          <a:p>
            <a:r>
              <a:rPr lang="en-US" sz="3200" dirty="0" smtClean="0"/>
              <a:t>Density – 2.7 g/mL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978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Layers for Plate Tectonics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572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Two sub-layers that drive plate tectonics:</a:t>
            </a:r>
          </a:p>
          <a:p>
            <a:pPr lvl="1"/>
            <a:r>
              <a:rPr lang="en-US" dirty="0" smtClean="0"/>
              <a:t>Lithosphere</a:t>
            </a:r>
          </a:p>
          <a:p>
            <a:pPr lvl="1"/>
            <a:r>
              <a:rPr lang="en-US" dirty="0" smtClean="0"/>
              <a:t>Asthenosphere</a:t>
            </a:r>
          </a:p>
          <a:p>
            <a:r>
              <a:rPr lang="en-US" dirty="0" smtClean="0"/>
              <a:t>Lithosphere: Crust and rigid upper most part of the mantle = tectonic plate</a:t>
            </a:r>
          </a:p>
          <a:p>
            <a:r>
              <a:rPr lang="en-US" dirty="0" smtClean="0"/>
              <a:t>Asthenosphere: plastic layer within the upper mantle that contains the mechanisms to cause plate movement</a:t>
            </a:r>
            <a:endParaRPr lang="en-US" dirty="0"/>
          </a:p>
        </p:txBody>
      </p:sp>
      <p:pic>
        <p:nvPicPr>
          <p:cNvPr id="5" name="Content Placeholder 4" descr="http://www.etap.org/demo/grade6_science/lesson1/layers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" y="1752600"/>
            <a:ext cx="4553308" cy="469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21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the Theory of Plate Tectonics come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114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Merger of all evidence:</a:t>
            </a:r>
          </a:p>
          <a:p>
            <a:pPr lvl="1"/>
            <a:r>
              <a:rPr lang="en-US" dirty="0" smtClean="0"/>
              <a:t>Wegener’s continental drift hypothesis evidence</a:t>
            </a:r>
          </a:p>
          <a:p>
            <a:pPr lvl="1"/>
            <a:r>
              <a:rPr lang="en-US" dirty="0" smtClean="0"/>
              <a:t>Hess’ sonar scans, core sample ages, </a:t>
            </a:r>
            <a:r>
              <a:rPr lang="en-US" dirty="0" err="1" smtClean="0"/>
              <a:t>paleomagentism</a:t>
            </a:r>
            <a:r>
              <a:rPr lang="en-US" dirty="0" smtClean="0"/>
              <a:t> to form sea floor spreading</a:t>
            </a:r>
          </a:p>
          <a:p>
            <a:pPr lvl="1"/>
            <a:r>
              <a:rPr lang="en-US" dirty="0" smtClean="0"/>
              <a:t>Geographic evidence: mountain ranges, volcanoes, island arcs, trenches, MOR’s </a:t>
            </a:r>
          </a:p>
          <a:p>
            <a:pPr lvl="1"/>
            <a:r>
              <a:rPr lang="en-US" dirty="0" smtClean="0"/>
              <a:t>Earthquake data</a:t>
            </a:r>
          </a:p>
          <a:p>
            <a:pPr lvl="1"/>
            <a:endParaRPr lang="en-US" dirty="0"/>
          </a:p>
        </p:txBody>
      </p:sp>
      <p:pic>
        <p:nvPicPr>
          <p:cNvPr id="4100" name="Picture 4" descr="http://upload.wikimedia.org/wikipedia/commons/2/22/Snider-Pellegrini_Wegener_fossil_map.gif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0"/>
          <a:stretch/>
        </p:blipFill>
        <p:spPr bwMode="auto">
          <a:xfrm>
            <a:off x="6400800" y="1524000"/>
            <a:ext cx="2743200" cy="234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aldridgeschool.org/humanities/wp-content/uploads/2013/06/plate-boundarie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2610217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hewatchers.adorraeli.com/wp-content/uploads/2011/03/Continental-Drift-and.jpe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r="3286" b="15948"/>
          <a:stretch/>
        </p:blipFill>
        <p:spPr bwMode="auto">
          <a:xfrm>
            <a:off x="4038600" y="3750291"/>
            <a:ext cx="3165143" cy="236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uh.edu/engines/platemotions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961" y="3679779"/>
            <a:ext cx="2242039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61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725"/>
            <a:ext cx="9248775" cy="575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72941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8819" name="Oval 3"/>
          <p:cNvSpPr>
            <a:spLocks noChangeArrowheads="1"/>
          </p:cNvSpPr>
          <p:nvPr/>
        </p:nvSpPr>
        <p:spPr bwMode="auto">
          <a:xfrm>
            <a:off x="1600200" y="594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20" name="Oval 4"/>
          <p:cNvSpPr>
            <a:spLocks noChangeArrowheads="1"/>
          </p:cNvSpPr>
          <p:nvPr/>
        </p:nvSpPr>
        <p:spPr bwMode="auto">
          <a:xfrm>
            <a:off x="2590800" y="518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21" name="Oval 5"/>
          <p:cNvSpPr>
            <a:spLocks noChangeArrowheads="1"/>
          </p:cNvSpPr>
          <p:nvPr/>
        </p:nvSpPr>
        <p:spPr bwMode="auto">
          <a:xfrm>
            <a:off x="15240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22" name="Oval 6"/>
          <p:cNvSpPr>
            <a:spLocks noChangeArrowheads="1"/>
          </p:cNvSpPr>
          <p:nvPr/>
        </p:nvSpPr>
        <p:spPr bwMode="auto">
          <a:xfrm>
            <a:off x="2514600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23" name="Oval 7"/>
          <p:cNvSpPr>
            <a:spLocks noChangeArrowheads="1"/>
          </p:cNvSpPr>
          <p:nvPr/>
        </p:nvSpPr>
        <p:spPr bwMode="auto">
          <a:xfrm>
            <a:off x="5486400" y="556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24" name="Oval 8"/>
          <p:cNvSpPr>
            <a:spLocks noChangeArrowheads="1"/>
          </p:cNvSpPr>
          <p:nvPr/>
        </p:nvSpPr>
        <p:spPr bwMode="auto">
          <a:xfrm>
            <a:off x="4419600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25" name="Oval 9"/>
          <p:cNvSpPr>
            <a:spLocks noChangeArrowheads="1"/>
          </p:cNvSpPr>
          <p:nvPr/>
        </p:nvSpPr>
        <p:spPr bwMode="auto">
          <a:xfrm>
            <a:off x="3048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26" name="Oval 10"/>
          <p:cNvSpPr>
            <a:spLocks noChangeArrowheads="1"/>
          </p:cNvSpPr>
          <p:nvPr/>
        </p:nvSpPr>
        <p:spPr bwMode="auto">
          <a:xfrm>
            <a:off x="2819400" y="4191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27" name="Oval 11"/>
          <p:cNvSpPr>
            <a:spLocks noChangeArrowheads="1"/>
          </p:cNvSpPr>
          <p:nvPr/>
        </p:nvSpPr>
        <p:spPr bwMode="auto">
          <a:xfrm>
            <a:off x="1066800" y="518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28" name="Oval 12"/>
          <p:cNvSpPr>
            <a:spLocks noChangeArrowheads="1"/>
          </p:cNvSpPr>
          <p:nvPr/>
        </p:nvSpPr>
        <p:spPr bwMode="auto">
          <a:xfrm>
            <a:off x="762000" y="594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29" name="Oval 13"/>
          <p:cNvSpPr>
            <a:spLocks noChangeArrowheads="1"/>
          </p:cNvSpPr>
          <p:nvPr/>
        </p:nvSpPr>
        <p:spPr bwMode="auto">
          <a:xfrm>
            <a:off x="66294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30" name="Oval 14"/>
          <p:cNvSpPr>
            <a:spLocks noChangeArrowheads="1"/>
          </p:cNvSpPr>
          <p:nvPr/>
        </p:nvSpPr>
        <p:spPr bwMode="auto">
          <a:xfrm>
            <a:off x="5334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31" name="Oval 15"/>
          <p:cNvSpPr>
            <a:spLocks noChangeArrowheads="1"/>
          </p:cNvSpPr>
          <p:nvPr/>
        </p:nvSpPr>
        <p:spPr bwMode="auto">
          <a:xfrm>
            <a:off x="12192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32" name="Oval 16"/>
          <p:cNvSpPr>
            <a:spLocks noChangeArrowheads="1"/>
          </p:cNvSpPr>
          <p:nvPr/>
        </p:nvSpPr>
        <p:spPr bwMode="auto">
          <a:xfrm>
            <a:off x="10668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33" name="Oval 17"/>
          <p:cNvSpPr>
            <a:spLocks noChangeArrowheads="1"/>
          </p:cNvSpPr>
          <p:nvPr/>
        </p:nvSpPr>
        <p:spPr bwMode="auto">
          <a:xfrm>
            <a:off x="22098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34" name="Oval 18"/>
          <p:cNvSpPr>
            <a:spLocks noChangeArrowheads="1"/>
          </p:cNvSpPr>
          <p:nvPr/>
        </p:nvSpPr>
        <p:spPr bwMode="auto">
          <a:xfrm>
            <a:off x="34290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35" name="Oval 19"/>
          <p:cNvSpPr>
            <a:spLocks noChangeArrowheads="1"/>
          </p:cNvSpPr>
          <p:nvPr/>
        </p:nvSpPr>
        <p:spPr bwMode="auto">
          <a:xfrm>
            <a:off x="33528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36" name="Oval 20"/>
          <p:cNvSpPr>
            <a:spLocks noChangeArrowheads="1"/>
          </p:cNvSpPr>
          <p:nvPr/>
        </p:nvSpPr>
        <p:spPr bwMode="auto">
          <a:xfrm>
            <a:off x="40386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37" name="Oval 21"/>
          <p:cNvSpPr>
            <a:spLocks noChangeArrowheads="1"/>
          </p:cNvSpPr>
          <p:nvPr/>
        </p:nvSpPr>
        <p:spPr bwMode="auto">
          <a:xfrm>
            <a:off x="46482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38" name="Oval 22"/>
          <p:cNvSpPr>
            <a:spLocks noChangeArrowheads="1"/>
          </p:cNvSpPr>
          <p:nvPr/>
        </p:nvSpPr>
        <p:spPr bwMode="auto">
          <a:xfrm>
            <a:off x="70104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39" name="Oval 23"/>
          <p:cNvSpPr>
            <a:spLocks noChangeArrowheads="1"/>
          </p:cNvSpPr>
          <p:nvPr/>
        </p:nvSpPr>
        <p:spPr bwMode="auto">
          <a:xfrm>
            <a:off x="75438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40" name="Oval 24"/>
          <p:cNvSpPr>
            <a:spLocks noChangeArrowheads="1"/>
          </p:cNvSpPr>
          <p:nvPr/>
        </p:nvSpPr>
        <p:spPr bwMode="auto">
          <a:xfrm>
            <a:off x="8229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41" name="Oval 25"/>
          <p:cNvSpPr>
            <a:spLocks noChangeArrowheads="1"/>
          </p:cNvSpPr>
          <p:nvPr/>
        </p:nvSpPr>
        <p:spPr bwMode="auto">
          <a:xfrm>
            <a:off x="79248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42" name="Oval 26"/>
          <p:cNvSpPr>
            <a:spLocks noChangeArrowheads="1"/>
          </p:cNvSpPr>
          <p:nvPr/>
        </p:nvSpPr>
        <p:spPr bwMode="auto">
          <a:xfrm>
            <a:off x="70104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43" name="Oval 27"/>
          <p:cNvSpPr>
            <a:spLocks noChangeArrowheads="1"/>
          </p:cNvSpPr>
          <p:nvPr/>
        </p:nvSpPr>
        <p:spPr bwMode="auto">
          <a:xfrm>
            <a:off x="82296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44" name="Oval 28"/>
          <p:cNvSpPr>
            <a:spLocks noChangeArrowheads="1"/>
          </p:cNvSpPr>
          <p:nvPr/>
        </p:nvSpPr>
        <p:spPr bwMode="auto">
          <a:xfrm>
            <a:off x="2362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45" name="Oval 29"/>
          <p:cNvSpPr>
            <a:spLocks noChangeArrowheads="1"/>
          </p:cNvSpPr>
          <p:nvPr/>
        </p:nvSpPr>
        <p:spPr bwMode="auto">
          <a:xfrm>
            <a:off x="83058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46" name="Oval 30"/>
          <p:cNvSpPr>
            <a:spLocks noChangeArrowheads="1"/>
          </p:cNvSpPr>
          <p:nvPr/>
        </p:nvSpPr>
        <p:spPr bwMode="auto">
          <a:xfrm>
            <a:off x="9144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47" name="Oval 31"/>
          <p:cNvSpPr>
            <a:spLocks noChangeArrowheads="1"/>
          </p:cNvSpPr>
          <p:nvPr/>
        </p:nvSpPr>
        <p:spPr bwMode="auto">
          <a:xfrm>
            <a:off x="18288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48" name="Oval 32"/>
          <p:cNvSpPr>
            <a:spLocks noChangeArrowheads="1"/>
          </p:cNvSpPr>
          <p:nvPr/>
        </p:nvSpPr>
        <p:spPr bwMode="auto">
          <a:xfrm>
            <a:off x="25146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49" name="Oval 33"/>
          <p:cNvSpPr>
            <a:spLocks noChangeArrowheads="1"/>
          </p:cNvSpPr>
          <p:nvPr/>
        </p:nvSpPr>
        <p:spPr bwMode="auto">
          <a:xfrm>
            <a:off x="43434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50" name="Oval 34"/>
          <p:cNvSpPr>
            <a:spLocks noChangeArrowheads="1"/>
          </p:cNvSpPr>
          <p:nvPr/>
        </p:nvSpPr>
        <p:spPr bwMode="auto">
          <a:xfrm>
            <a:off x="6172200" y="510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51" name="Oval 35"/>
          <p:cNvSpPr>
            <a:spLocks noChangeArrowheads="1"/>
          </p:cNvSpPr>
          <p:nvPr/>
        </p:nvSpPr>
        <p:spPr bwMode="auto">
          <a:xfrm>
            <a:off x="5791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52" name="Oval 36"/>
          <p:cNvSpPr>
            <a:spLocks noChangeArrowheads="1"/>
          </p:cNvSpPr>
          <p:nvPr/>
        </p:nvSpPr>
        <p:spPr bwMode="auto">
          <a:xfrm>
            <a:off x="8686800" y="541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53" name="Oval 37"/>
          <p:cNvSpPr>
            <a:spLocks noChangeArrowheads="1"/>
          </p:cNvSpPr>
          <p:nvPr/>
        </p:nvSpPr>
        <p:spPr bwMode="auto">
          <a:xfrm>
            <a:off x="4572000" y="4191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54" name="Oval 38"/>
          <p:cNvSpPr>
            <a:spLocks noChangeArrowheads="1"/>
          </p:cNvSpPr>
          <p:nvPr/>
        </p:nvSpPr>
        <p:spPr bwMode="auto">
          <a:xfrm>
            <a:off x="50292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55" name="Oval 39"/>
          <p:cNvSpPr>
            <a:spLocks noChangeArrowheads="1"/>
          </p:cNvSpPr>
          <p:nvPr/>
        </p:nvSpPr>
        <p:spPr bwMode="auto">
          <a:xfrm>
            <a:off x="66294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56" name="Oval 40"/>
          <p:cNvSpPr>
            <a:spLocks noChangeArrowheads="1"/>
          </p:cNvSpPr>
          <p:nvPr/>
        </p:nvSpPr>
        <p:spPr bwMode="auto">
          <a:xfrm>
            <a:off x="77724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57" name="Oval 41"/>
          <p:cNvSpPr>
            <a:spLocks noChangeArrowheads="1"/>
          </p:cNvSpPr>
          <p:nvPr/>
        </p:nvSpPr>
        <p:spPr bwMode="auto">
          <a:xfrm>
            <a:off x="3505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58" name="Oval 42"/>
          <p:cNvSpPr>
            <a:spLocks noChangeArrowheads="1"/>
          </p:cNvSpPr>
          <p:nvPr/>
        </p:nvSpPr>
        <p:spPr bwMode="auto">
          <a:xfrm>
            <a:off x="64770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59" name="Oval 43"/>
          <p:cNvSpPr>
            <a:spLocks noChangeArrowheads="1"/>
          </p:cNvSpPr>
          <p:nvPr/>
        </p:nvSpPr>
        <p:spPr bwMode="auto">
          <a:xfrm>
            <a:off x="762000" y="541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60" name="Oval 44"/>
          <p:cNvSpPr>
            <a:spLocks noChangeArrowheads="1"/>
          </p:cNvSpPr>
          <p:nvPr/>
        </p:nvSpPr>
        <p:spPr bwMode="auto">
          <a:xfrm>
            <a:off x="5486400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61" name="Oval 45"/>
          <p:cNvSpPr>
            <a:spLocks noChangeArrowheads="1"/>
          </p:cNvSpPr>
          <p:nvPr/>
        </p:nvSpPr>
        <p:spPr bwMode="auto">
          <a:xfrm>
            <a:off x="4572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62" name="Oval 46"/>
          <p:cNvSpPr>
            <a:spLocks noChangeArrowheads="1"/>
          </p:cNvSpPr>
          <p:nvPr/>
        </p:nvSpPr>
        <p:spPr bwMode="auto">
          <a:xfrm>
            <a:off x="2971800" y="5105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63" name="Oval 47"/>
          <p:cNvSpPr>
            <a:spLocks noChangeArrowheads="1"/>
          </p:cNvSpPr>
          <p:nvPr/>
        </p:nvSpPr>
        <p:spPr bwMode="auto">
          <a:xfrm>
            <a:off x="4191000" y="586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64" name="Oval 48"/>
          <p:cNvSpPr>
            <a:spLocks noChangeArrowheads="1"/>
          </p:cNvSpPr>
          <p:nvPr/>
        </p:nvSpPr>
        <p:spPr bwMode="auto">
          <a:xfrm>
            <a:off x="64008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65" name="Oval 49"/>
          <p:cNvSpPr>
            <a:spLocks noChangeArrowheads="1"/>
          </p:cNvSpPr>
          <p:nvPr/>
        </p:nvSpPr>
        <p:spPr bwMode="auto">
          <a:xfrm>
            <a:off x="48006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66" name="Oval 50"/>
          <p:cNvSpPr>
            <a:spLocks noChangeArrowheads="1"/>
          </p:cNvSpPr>
          <p:nvPr/>
        </p:nvSpPr>
        <p:spPr bwMode="auto">
          <a:xfrm>
            <a:off x="49530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67" name="Oval 51"/>
          <p:cNvSpPr>
            <a:spLocks noChangeArrowheads="1"/>
          </p:cNvSpPr>
          <p:nvPr/>
        </p:nvSpPr>
        <p:spPr bwMode="auto">
          <a:xfrm>
            <a:off x="457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68" name="Oval 52"/>
          <p:cNvSpPr>
            <a:spLocks noChangeArrowheads="1"/>
          </p:cNvSpPr>
          <p:nvPr/>
        </p:nvSpPr>
        <p:spPr bwMode="auto">
          <a:xfrm>
            <a:off x="6858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69" name="Oval 53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70" name="Oval 54"/>
          <p:cNvSpPr>
            <a:spLocks noChangeArrowheads="1"/>
          </p:cNvSpPr>
          <p:nvPr/>
        </p:nvSpPr>
        <p:spPr bwMode="auto">
          <a:xfrm>
            <a:off x="3429000" y="4724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71" name="Oval 55"/>
          <p:cNvSpPr>
            <a:spLocks noChangeArrowheads="1"/>
          </p:cNvSpPr>
          <p:nvPr/>
        </p:nvSpPr>
        <p:spPr bwMode="auto">
          <a:xfrm>
            <a:off x="7239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72" name="Oval 56"/>
          <p:cNvSpPr>
            <a:spLocks noChangeArrowheads="1"/>
          </p:cNvSpPr>
          <p:nvPr/>
        </p:nvSpPr>
        <p:spPr bwMode="auto">
          <a:xfrm>
            <a:off x="66294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73" name="Oval 57"/>
          <p:cNvSpPr>
            <a:spLocks noChangeArrowheads="1"/>
          </p:cNvSpPr>
          <p:nvPr/>
        </p:nvSpPr>
        <p:spPr bwMode="auto">
          <a:xfrm>
            <a:off x="7543800" y="4495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74" name="Oval 58"/>
          <p:cNvSpPr>
            <a:spLocks noChangeArrowheads="1"/>
          </p:cNvSpPr>
          <p:nvPr/>
        </p:nvSpPr>
        <p:spPr bwMode="auto">
          <a:xfrm>
            <a:off x="81534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75" name="Oval 59"/>
          <p:cNvSpPr>
            <a:spLocks noChangeArrowheads="1"/>
          </p:cNvSpPr>
          <p:nvPr/>
        </p:nvSpPr>
        <p:spPr bwMode="auto">
          <a:xfrm>
            <a:off x="86106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76" name="Oval 60"/>
          <p:cNvSpPr>
            <a:spLocks noChangeArrowheads="1"/>
          </p:cNvSpPr>
          <p:nvPr/>
        </p:nvSpPr>
        <p:spPr bwMode="auto">
          <a:xfrm>
            <a:off x="1066800" y="6172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77" name="Oval 61"/>
          <p:cNvSpPr>
            <a:spLocks noChangeArrowheads="1"/>
          </p:cNvSpPr>
          <p:nvPr/>
        </p:nvSpPr>
        <p:spPr bwMode="auto">
          <a:xfrm>
            <a:off x="44196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78" name="Oval 62"/>
          <p:cNvSpPr>
            <a:spLocks noChangeArrowheads="1"/>
          </p:cNvSpPr>
          <p:nvPr/>
        </p:nvSpPr>
        <p:spPr bwMode="auto">
          <a:xfrm>
            <a:off x="4800600" y="4876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79" name="Oval 63"/>
          <p:cNvSpPr>
            <a:spLocks noChangeArrowheads="1"/>
          </p:cNvSpPr>
          <p:nvPr/>
        </p:nvSpPr>
        <p:spPr bwMode="auto">
          <a:xfrm>
            <a:off x="52578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80" name="Oval 64"/>
          <p:cNvSpPr>
            <a:spLocks noChangeArrowheads="1"/>
          </p:cNvSpPr>
          <p:nvPr/>
        </p:nvSpPr>
        <p:spPr bwMode="auto">
          <a:xfrm>
            <a:off x="27432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81" name="Oval 65"/>
          <p:cNvSpPr>
            <a:spLocks noChangeArrowheads="1"/>
          </p:cNvSpPr>
          <p:nvPr/>
        </p:nvSpPr>
        <p:spPr bwMode="auto">
          <a:xfrm>
            <a:off x="4191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82" name="Oval 66"/>
          <p:cNvSpPr>
            <a:spLocks noChangeArrowheads="1"/>
          </p:cNvSpPr>
          <p:nvPr/>
        </p:nvSpPr>
        <p:spPr bwMode="auto">
          <a:xfrm>
            <a:off x="7086600" y="3733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83" name="Oval 67"/>
          <p:cNvSpPr>
            <a:spLocks noChangeArrowheads="1"/>
          </p:cNvSpPr>
          <p:nvPr/>
        </p:nvSpPr>
        <p:spPr bwMode="auto">
          <a:xfrm>
            <a:off x="4953000" y="190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84" name="Oval 68"/>
          <p:cNvSpPr>
            <a:spLocks noChangeArrowheads="1"/>
          </p:cNvSpPr>
          <p:nvPr/>
        </p:nvSpPr>
        <p:spPr bwMode="auto">
          <a:xfrm>
            <a:off x="4495800" y="586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85" name="Oval 69"/>
          <p:cNvSpPr>
            <a:spLocks noChangeArrowheads="1"/>
          </p:cNvSpPr>
          <p:nvPr/>
        </p:nvSpPr>
        <p:spPr bwMode="auto">
          <a:xfrm>
            <a:off x="5791200" y="541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86" name="Oval 70"/>
          <p:cNvSpPr>
            <a:spLocks noChangeArrowheads="1"/>
          </p:cNvSpPr>
          <p:nvPr/>
        </p:nvSpPr>
        <p:spPr bwMode="auto">
          <a:xfrm>
            <a:off x="60198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87" name="Oval 71"/>
          <p:cNvSpPr>
            <a:spLocks noChangeArrowheads="1"/>
          </p:cNvSpPr>
          <p:nvPr/>
        </p:nvSpPr>
        <p:spPr bwMode="auto">
          <a:xfrm>
            <a:off x="1295400" y="2895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88" name="Oval 72"/>
          <p:cNvSpPr>
            <a:spLocks noChangeArrowheads="1"/>
          </p:cNvSpPr>
          <p:nvPr/>
        </p:nvSpPr>
        <p:spPr bwMode="auto">
          <a:xfrm>
            <a:off x="12192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89" name="Oval 73"/>
          <p:cNvSpPr>
            <a:spLocks noChangeArrowheads="1"/>
          </p:cNvSpPr>
          <p:nvPr/>
        </p:nvSpPr>
        <p:spPr bwMode="auto">
          <a:xfrm>
            <a:off x="25908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90" name="Oval 74"/>
          <p:cNvSpPr>
            <a:spLocks noChangeArrowheads="1"/>
          </p:cNvSpPr>
          <p:nvPr/>
        </p:nvSpPr>
        <p:spPr bwMode="auto">
          <a:xfrm>
            <a:off x="44196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91" name="Oval 75"/>
          <p:cNvSpPr>
            <a:spLocks noChangeArrowheads="1"/>
          </p:cNvSpPr>
          <p:nvPr/>
        </p:nvSpPr>
        <p:spPr bwMode="auto">
          <a:xfrm>
            <a:off x="79248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92" name="Oval 76"/>
          <p:cNvSpPr>
            <a:spLocks noChangeArrowheads="1"/>
          </p:cNvSpPr>
          <p:nvPr/>
        </p:nvSpPr>
        <p:spPr bwMode="auto">
          <a:xfrm>
            <a:off x="4876800" y="541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93" name="Oval 77"/>
          <p:cNvSpPr>
            <a:spLocks noChangeArrowheads="1"/>
          </p:cNvSpPr>
          <p:nvPr/>
        </p:nvSpPr>
        <p:spPr bwMode="auto">
          <a:xfrm>
            <a:off x="152400" y="4038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94" name="Oval 78"/>
          <p:cNvSpPr>
            <a:spLocks noChangeArrowheads="1"/>
          </p:cNvSpPr>
          <p:nvPr/>
        </p:nvSpPr>
        <p:spPr bwMode="auto">
          <a:xfrm>
            <a:off x="457200" y="571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95" name="Oval 79"/>
          <p:cNvSpPr>
            <a:spLocks noChangeArrowheads="1"/>
          </p:cNvSpPr>
          <p:nvPr/>
        </p:nvSpPr>
        <p:spPr bwMode="auto">
          <a:xfrm>
            <a:off x="5181600" y="137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96" name="Oval 80"/>
          <p:cNvSpPr>
            <a:spLocks noChangeArrowheads="1"/>
          </p:cNvSpPr>
          <p:nvPr/>
        </p:nvSpPr>
        <p:spPr bwMode="auto">
          <a:xfrm>
            <a:off x="4267200" y="4038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97" name="Oval 81"/>
          <p:cNvSpPr>
            <a:spLocks noChangeArrowheads="1"/>
          </p:cNvSpPr>
          <p:nvPr/>
        </p:nvSpPr>
        <p:spPr bwMode="auto">
          <a:xfrm>
            <a:off x="80772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98" name="Oval 82"/>
          <p:cNvSpPr>
            <a:spLocks noChangeArrowheads="1"/>
          </p:cNvSpPr>
          <p:nvPr/>
        </p:nvSpPr>
        <p:spPr bwMode="auto">
          <a:xfrm>
            <a:off x="8610600" y="594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99" name="Oval 83"/>
          <p:cNvSpPr>
            <a:spLocks noChangeArrowheads="1"/>
          </p:cNvSpPr>
          <p:nvPr/>
        </p:nvSpPr>
        <p:spPr bwMode="auto">
          <a:xfrm>
            <a:off x="4724400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00" name="Oval 84"/>
          <p:cNvSpPr>
            <a:spLocks noChangeArrowheads="1"/>
          </p:cNvSpPr>
          <p:nvPr/>
        </p:nvSpPr>
        <p:spPr bwMode="auto">
          <a:xfrm>
            <a:off x="3733800" y="3810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01" name="Oval 85"/>
          <p:cNvSpPr>
            <a:spLocks noChangeArrowheads="1"/>
          </p:cNvSpPr>
          <p:nvPr/>
        </p:nvSpPr>
        <p:spPr bwMode="auto">
          <a:xfrm>
            <a:off x="3048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02" name="Oval 86"/>
          <p:cNvSpPr>
            <a:spLocks noChangeArrowheads="1"/>
          </p:cNvSpPr>
          <p:nvPr/>
        </p:nvSpPr>
        <p:spPr bwMode="auto">
          <a:xfrm>
            <a:off x="60198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03" name="Oval 87"/>
          <p:cNvSpPr>
            <a:spLocks noChangeArrowheads="1"/>
          </p:cNvSpPr>
          <p:nvPr/>
        </p:nvSpPr>
        <p:spPr bwMode="auto">
          <a:xfrm>
            <a:off x="5181600" y="3352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04" name="Oval 88"/>
          <p:cNvSpPr>
            <a:spLocks noChangeArrowheads="1"/>
          </p:cNvSpPr>
          <p:nvPr/>
        </p:nvSpPr>
        <p:spPr bwMode="auto">
          <a:xfrm>
            <a:off x="30480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05" name="Oval 89"/>
          <p:cNvSpPr>
            <a:spLocks noChangeArrowheads="1"/>
          </p:cNvSpPr>
          <p:nvPr/>
        </p:nvSpPr>
        <p:spPr bwMode="auto">
          <a:xfrm>
            <a:off x="4724400" y="518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06" name="Oval 90"/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07" name="Oval 91"/>
          <p:cNvSpPr>
            <a:spLocks noChangeArrowheads="1"/>
          </p:cNvSpPr>
          <p:nvPr/>
        </p:nvSpPr>
        <p:spPr bwMode="auto">
          <a:xfrm>
            <a:off x="68580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08" name="Oval 92"/>
          <p:cNvSpPr>
            <a:spLocks noChangeArrowheads="1"/>
          </p:cNvSpPr>
          <p:nvPr/>
        </p:nvSpPr>
        <p:spPr bwMode="auto">
          <a:xfrm>
            <a:off x="64008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09" name="Oval 93"/>
          <p:cNvSpPr>
            <a:spLocks noChangeArrowheads="1"/>
          </p:cNvSpPr>
          <p:nvPr/>
        </p:nvSpPr>
        <p:spPr bwMode="auto">
          <a:xfrm>
            <a:off x="82296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10" name="Oval 94"/>
          <p:cNvSpPr>
            <a:spLocks noChangeArrowheads="1"/>
          </p:cNvSpPr>
          <p:nvPr/>
        </p:nvSpPr>
        <p:spPr bwMode="auto">
          <a:xfrm>
            <a:off x="20574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11" name="Oval 95"/>
          <p:cNvSpPr>
            <a:spLocks noChangeArrowheads="1"/>
          </p:cNvSpPr>
          <p:nvPr/>
        </p:nvSpPr>
        <p:spPr bwMode="auto">
          <a:xfrm>
            <a:off x="11430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12" name="Oval 96"/>
          <p:cNvSpPr>
            <a:spLocks noChangeArrowheads="1"/>
          </p:cNvSpPr>
          <p:nvPr/>
        </p:nvSpPr>
        <p:spPr bwMode="auto">
          <a:xfrm>
            <a:off x="20574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13" name="Oval 97"/>
          <p:cNvSpPr>
            <a:spLocks noChangeArrowheads="1"/>
          </p:cNvSpPr>
          <p:nvPr/>
        </p:nvSpPr>
        <p:spPr bwMode="auto">
          <a:xfrm>
            <a:off x="34290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14" name="Oval 98"/>
          <p:cNvSpPr>
            <a:spLocks noChangeArrowheads="1"/>
          </p:cNvSpPr>
          <p:nvPr/>
        </p:nvSpPr>
        <p:spPr bwMode="auto">
          <a:xfrm>
            <a:off x="2362200" y="3124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15" name="Oval 99"/>
          <p:cNvSpPr>
            <a:spLocks noChangeArrowheads="1"/>
          </p:cNvSpPr>
          <p:nvPr/>
        </p:nvSpPr>
        <p:spPr bwMode="auto">
          <a:xfrm>
            <a:off x="3048000" y="4114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16" name="Oval 100"/>
          <p:cNvSpPr>
            <a:spLocks noChangeArrowheads="1"/>
          </p:cNvSpPr>
          <p:nvPr/>
        </p:nvSpPr>
        <p:spPr bwMode="auto">
          <a:xfrm>
            <a:off x="7010400" y="3962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17" name="Oval 101"/>
          <p:cNvSpPr>
            <a:spLocks noChangeArrowheads="1"/>
          </p:cNvSpPr>
          <p:nvPr/>
        </p:nvSpPr>
        <p:spPr bwMode="auto">
          <a:xfrm>
            <a:off x="8229600" y="4419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18" name="Oval 102"/>
          <p:cNvSpPr>
            <a:spLocks noChangeArrowheads="1"/>
          </p:cNvSpPr>
          <p:nvPr/>
        </p:nvSpPr>
        <p:spPr bwMode="auto">
          <a:xfrm>
            <a:off x="8458200" y="3048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19" name="Oval 103"/>
          <p:cNvSpPr>
            <a:spLocks noChangeArrowheads="1"/>
          </p:cNvSpPr>
          <p:nvPr/>
        </p:nvSpPr>
        <p:spPr bwMode="auto">
          <a:xfrm>
            <a:off x="2667000" y="3581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20" name="Oval 104"/>
          <p:cNvSpPr>
            <a:spLocks noChangeArrowheads="1"/>
          </p:cNvSpPr>
          <p:nvPr/>
        </p:nvSpPr>
        <p:spPr bwMode="auto">
          <a:xfrm>
            <a:off x="1295400" y="6096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21" name="Oval 105"/>
          <p:cNvSpPr>
            <a:spLocks noChangeArrowheads="1"/>
          </p:cNvSpPr>
          <p:nvPr/>
        </p:nvSpPr>
        <p:spPr bwMode="auto">
          <a:xfrm>
            <a:off x="838200" y="2819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22" name="Oval 106"/>
          <p:cNvSpPr>
            <a:spLocks noChangeArrowheads="1"/>
          </p:cNvSpPr>
          <p:nvPr/>
        </p:nvSpPr>
        <p:spPr bwMode="auto">
          <a:xfrm>
            <a:off x="6858000" y="5181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23" name="Oval 107"/>
          <p:cNvSpPr>
            <a:spLocks noChangeArrowheads="1"/>
          </p:cNvSpPr>
          <p:nvPr/>
        </p:nvSpPr>
        <p:spPr bwMode="auto">
          <a:xfrm>
            <a:off x="77724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24" name="Oval 108"/>
          <p:cNvSpPr>
            <a:spLocks noChangeArrowheads="1"/>
          </p:cNvSpPr>
          <p:nvPr/>
        </p:nvSpPr>
        <p:spPr bwMode="auto">
          <a:xfrm>
            <a:off x="82296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25" name="Oval 109"/>
          <p:cNvSpPr>
            <a:spLocks noChangeArrowheads="1"/>
          </p:cNvSpPr>
          <p:nvPr/>
        </p:nvSpPr>
        <p:spPr bwMode="auto">
          <a:xfrm>
            <a:off x="2286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26" name="Oval 110"/>
          <p:cNvSpPr>
            <a:spLocks noChangeArrowheads="1"/>
          </p:cNvSpPr>
          <p:nvPr/>
        </p:nvSpPr>
        <p:spPr bwMode="auto">
          <a:xfrm>
            <a:off x="57150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27" name="Oval 111"/>
          <p:cNvSpPr>
            <a:spLocks noChangeArrowheads="1"/>
          </p:cNvSpPr>
          <p:nvPr/>
        </p:nvSpPr>
        <p:spPr bwMode="auto">
          <a:xfrm>
            <a:off x="44958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28" name="Oval 112"/>
          <p:cNvSpPr>
            <a:spLocks noChangeArrowheads="1"/>
          </p:cNvSpPr>
          <p:nvPr/>
        </p:nvSpPr>
        <p:spPr bwMode="auto">
          <a:xfrm>
            <a:off x="41148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29" name="Oval 113"/>
          <p:cNvSpPr>
            <a:spLocks noChangeArrowheads="1"/>
          </p:cNvSpPr>
          <p:nvPr/>
        </p:nvSpPr>
        <p:spPr bwMode="auto">
          <a:xfrm>
            <a:off x="65532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30" name="Oval 114"/>
          <p:cNvSpPr>
            <a:spLocks noChangeArrowheads="1"/>
          </p:cNvSpPr>
          <p:nvPr/>
        </p:nvSpPr>
        <p:spPr bwMode="auto">
          <a:xfrm>
            <a:off x="16764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31" name="Oval 115"/>
          <p:cNvSpPr>
            <a:spLocks noChangeArrowheads="1"/>
          </p:cNvSpPr>
          <p:nvPr/>
        </p:nvSpPr>
        <p:spPr bwMode="auto">
          <a:xfrm>
            <a:off x="83820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32" name="Oval 116"/>
          <p:cNvSpPr>
            <a:spLocks noChangeArrowheads="1"/>
          </p:cNvSpPr>
          <p:nvPr/>
        </p:nvSpPr>
        <p:spPr bwMode="auto">
          <a:xfrm>
            <a:off x="79248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33" name="Oval 117"/>
          <p:cNvSpPr>
            <a:spLocks noChangeArrowheads="1"/>
          </p:cNvSpPr>
          <p:nvPr/>
        </p:nvSpPr>
        <p:spPr bwMode="auto">
          <a:xfrm>
            <a:off x="25908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34" name="Oval 118"/>
          <p:cNvSpPr>
            <a:spLocks noChangeArrowheads="1"/>
          </p:cNvSpPr>
          <p:nvPr/>
        </p:nvSpPr>
        <p:spPr bwMode="auto">
          <a:xfrm>
            <a:off x="4800600" y="4572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35" name="Oval 119"/>
          <p:cNvSpPr>
            <a:spLocks noChangeArrowheads="1"/>
          </p:cNvSpPr>
          <p:nvPr/>
        </p:nvSpPr>
        <p:spPr bwMode="auto">
          <a:xfrm>
            <a:off x="26670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36" name="Oval 120"/>
          <p:cNvSpPr>
            <a:spLocks noChangeArrowheads="1"/>
          </p:cNvSpPr>
          <p:nvPr/>
        </p:nvSpPr>
        <p:spPr bwMode="auto">
          <a:xfrm>
            <a:off x="381000" y="3733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37" name="Oval 121"/>
          <p:cNvSpPr>
            <a:spLocks noChangeArrowheads="1"/>
          </p:cNvSpPr>
          <p:nvPr/>
        </p:nvSpPr>
        <p:spPr bwMode="auto">
          <a:xfrm>
            <a:off x="83058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38" name="Oval 122"/>
          <p:cNvSpPr>
            <a:spLocks noChangeArrowheads="1"/>
          </p:cNvSpPr>
          <p:nvPr/>
        </p:nvSpPr>
        <p:spPr bwMode="auto">
          <a:xfrm>
            <a:off x="2743200" y="4038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39" name="Oval 123"/>
          <p:cNvSpPr>
            <a:spLocks noChangeArrowheads="1"/>
          </p:cNvSpPr>
          <p:nvPr/>
        </p:nvSpPr>
        <p:spPr bwMode="auto">
          <a:xfrm>
            <a:off x="838200" y="5257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40" name="Oval 124"/>
          <p:cNvSpPr>
            <a:spLocks noChangeArrowheads="1"/>
          </p:cNvSpPr>
          <p:nvPr/>
        </p:nvSpPr>
        <p:spPr bwMode="auto">
          <a:xfrm>
            <a:off x="23622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41" name="Oval 125"/>
          <p:cNvSpPr>
            <a:spLocks noChangeArrowheads="1"/>
          </p:cNvSpPr>
          <p:nvPr/>
        </p:nvSpPr>
        <p:spPr bwMode="auto">
          <a:xfrm>
            <a:off x="6781800" y="5029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42" name="Oval 126"/>
          <p:cNvSpPr>
            <a:spLocks noChangeArrowheads="1"/>
          </p:cNvSpPr>
          <p:nvPr/>
        </p:nvSpPr>
        <p:spPr bwMode="auto">
          <a:xfrm>
            <a:off x="7924800" y="5486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43" name="Oval 127"/>
          <p:cNvSpPr>
            <a:spLocks noChangeArrowheads="1"/>
          </p:cNvSpPr>
          <p:nvPr/>
        </p:nvSpPr>
        <p:spPr bwMode="auto">
          <a:xfrm>
            <a:off x="2667000" y="4343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44" name="Oval 128"/>
          <p:cNvSpPr>
            <a:spLocks noChangeArrowheads="1"/>
          </p:cNvSpPr>
          <p:nvPr/>
        </p:nvSpPr>
        <p:spPr bwMode="auto">
          <a:xfrm>
            <a:off x="19050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45" name="Oval 129"/>
          <p:cNvSpPr>
            <a:spLocks noChangeArrowheads="1"/>
          </p:cNvSpPr>
          <p:nvPr/>
        </p:nvSpPr>
        <p:spPr bwMode="auto">
          <a:xfrm>
            <a:off x="8001000" y="205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46" name="Oval 130"/>
          <p:cNvSpPr>
            <a:spLocks noChangeArrowheads="1"/>
          </p:cNvSpPr>
          <p:nvPr/>
        </p:nvSpPr>
        <p:spPr bwMode="auto">
          <a:xfrm>
            <a:off x="5410200" y="3276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47" name="Oval 131"/>
          <p:cNvSpPr>
            <a:spLocks noChangeArrowheads="1"/>
          </p:cNvSpPr>
          <p:nvPr/>
        </p:nvSpPr>
        <p:spPr bwMode="auto">
          <a:xfrm>
            <a:off x="609600" y="5867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48" name="Oval 132"/>
          <p:cNvSpPr>
            <a:spLocks noChangeArrowheads="1"/>
          </p:cNvSpPr>
          <p:nvPr/>
        </p:nvSpPr>
        <p:spPr bwMode="auto">
          <a:xfrm>
            <a:off x="685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49" name="Oval 133"/>
          <p:cNvSpPr>
            <a:spLocks noChangeArrowheads="1"/>
          </p:cNvSpPr>
          <p:nvPr/>
        </p:nvSpPr>
        <p:spPr bwMode="auto">
          <a:xfrm>
            <a:off x="1905000" y="571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50" name="Oval 134"/>
          <p:cNvSpPr>
            <a:spLocks noChangeArrowheads="1"/>
          </p:cNvSpPr>
          <p:nvPr/>
        </p:nvSpPr>
        <p:spPr bwMode="auto">
          <a:xfrm>
            <a:off x="86106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51" name="Oval 135"/>
          <p:cNvSpPr>
            <a:spLocks noChangeArrowheads="1"/>
          </p:cNvSpPr>
          <p:nvPr/>
        </p:nvSpPr>
        <p:spPr bwMode="auto">
          <a:xfrm>
            <a:off x="61722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52" name="Oval 136"/>
          <p:cNvSpPr>
            <a:spLocks noChangeArrowheads="1"/>
          </p:cNvSpPr>
          <p:nvPr/>
        </p:nvSpPr>
        <p:spPr bwMode="auto">
          <a:xfrm>
            <a:off x="83058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53" name="Oval 137"/>
          <p:cNvSpPr>
            <a:spLocks noChangeArrowheads="1"/>
          </p:cNvSpPr>
          <p:nvPr/>
        </p:nvSpPr>
        <p:spPr bwMode="auto">
          <a:xfrm>
            <a:off x="8305800" y="3657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54" name="Oval 138"/>
          <p:cNvSpPr>
            <a:spLocks noChangeArrowheads="1"/>
          </p:cNvSpPr>
          <p:nvPr/>
        </p:nvSpPr>
        <p:spPr bwMode="auto">
          <a:xfrm>
            <a:off x="6553200" y="4267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55" name="Oval 139"/>
          <p:cNvSpPr>
            <a:spLocks noChangeArrowheads="1"/>
          </p:cNvSpPr>
          <p:nvPr/>
        </p:nvSpPr>
        <p:spPr bwMode="auto">
          <a:xfrm>
            <a:off x="36576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56" name="Rectangle 140"/>
          <p:cNvSpPr>
            <a:spLocks noChangeArrowheads="1"/>
          </p:cNvSpPr>
          <p:nvPr/>
        </p:nvSpPr>
        <p:spPr bwMode="auto">
          <a:xfrm>
            <a:off x="228600" y="-1524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Scientists started plotting the location of earthquakes around the world</a:t>
            </a:r>
          </a:p>
        </p:txBody>
      </p:sp>
      <p:sp>
        <p:nvSpPr>
          <p:cNvPr id="418957" name="Rectangle 141"/>
          <p:cNvSpPr>
            <a:spLocks noChangeArrowheads="1"/>
          </p:cNvSpPr>
          <p:nvPr/>
        </p:nvSpPr>
        <p:spPr bwMode="auto">
          <a:xfrm>
            <a:off x="0" y="3048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As they did this, a pattern began to emerge that showed </a:t>
            </a:r>
          </a:p>
          <a:p>
            <a:pPr algn="ctr"/>
            <a:r>
              <a:rPr lang="en-US" sz="2000" b="1"/>
              <a:t>cracks in the earth</a:t>
            </a:r>
            <a:r>
              <a:rPr lang="ja-JP" altLang="en-US" sz="2000" b="1">
                <a:latin typeface="Arial"/>
              </a:rPr>
              <a:t>’</a:t>
            </a:r>
            <a:r>
              <a:rPr lang="en-US" sz="2000" b="1"/>
              <a:t>s crust, revealing plate boundaries locations</a:t>
            </a:r>
          </a:p>
        </p:txBody>
      </p:sp>
      <p:sp>
        <p:nvSpPr>
          <p:cNvPr id="418958" name="Rectangle 142"/>
          <p:cNvSpPr>
            <a:spLocks noChangeArrowheads="1"/>
          </p:cNvSpPr>
          <p:nvPr/>
        </p:nvSpPr>
        <p:spPr bwMode="auto">
          <a:xfrm>
            <a:off x="0" y="0"/>
            <a:ext cx="899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Next, Scientists began plotting the location of volcanoes around the world</a:t>
            </a:r>
          </a:p>
        </p:txBody>
      </p:sp>
      <p:sp>
        <p:nvSpPr>
          <p:cNvPr id="418959" name="Rectangle 143"/>
          <p:cNvSpPr>
            <a:spLocks noChangeArrowheads="1"/>
          </p:cNvSpPr>
          <p:nvPr/>
        </p:nvSpPr>
        <p:spPr bwMode="auto">
          <a:xfrm>
            <a:off x="0" y="381000"/>
            <a:ext cx="899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Once again, a pattern emerged</a:t>
            </a:r>
          </a:p>
        </p:txBody>
      </p:sp>
      <p:sp>
        <p:nvSpPr>
          <p:cNvPr id="418960" name="AutoShape 144"/>
          <p:cNvSpPr>
            <a:spLocks noChangeArrowheads="1"/>
          </p:cNvSpPr>
          <p:nvPr/>
        </p:nvSpPr>
        <p:spPr bwMode="auto">
          <a:xfrm>
            <a:off x="228600" y="32766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61" name="AutoShape 145"/>
          <p:cNvSpPr>
            <a:spLocks noChangeArrowheads="1"/>
          </p:cNvSpPr>
          <p:nvPr/>
        </p:nvSpPr>
        <p:spPr bwMode="auto">
          <a:xfrm>
            <a:off x="1600200" y="26670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62" name="AutoShape 146"/>
          <p:cNvSpPr>
            <a:spLocks noChangeArrowheads="1"/>
          </p:cNvSpPr>
          <p:nvPr/>
        </p:nvSpPr>
        <p:spPr bwMode="auto">
          <a:xfrm>
            <a:off x="8001000" y="33528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63" name="AutoShape 147"/>
          <p:cNvSpPr>
            <a:spLocks noChangeArrowheads="1"/>
          </p:cNvSpPr>
          <p:nvPr/>
        </p:nvSpPr>
        <p:spPr bwMode="auto">
          <a:xfrm>
            <a:off x="7162800" y="41910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64" name="AutoShape 148"/>
          <p:cNvSpPr>
            <a:spLocks noChangeArrowheads="1"/>
          </p:cNvSpPr>
          <p:nvPr/>
        </p:nvSpPr>
        <p:spPr bwMode="auto">
          <a:xfrm>
            <a:off x="3352800" y="49530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65" name="AutoShape 149"/>
          <p:cNvSpPr>
            <a:spLocks noChangeArrowheads="1"/>
          </p:cNvSpPr>
          <p:nvPr/>
        </p:nvSpPr>
        <p:spPr bwMode="auto">
          <a:xfrm>
            <a:off x="7620000" y="43434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66" name="AutoShape 150"/>
          <p:cNvSpPr>
            <a:spLocks noChangeArrowheads="1"/>
          </p:cNvSpPr>
          <p:nvPr/>
        </p:nvSpPr>
        <p:spPr bwMode="auto">
          <a:xfrm>
            <a:off x="381000" y="34290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67" name="AutoShape 151"/>
          <p:cNvSpPr>
            <a:spLocks noChangeArrowheads="1"/>
          </p:cNvSpPr>
          <p:nvPr/>
        </p:nvSpPr>
        <p:spPr bwMode="auto">
          <a:xfrm>
            <a:off x="2362200" y="29718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68" name="AutoShape 152"/>
          <p:cNvSpPr>
            <a:spLocks noChangeArrowheads="1"/>
          </p:cNvSpPr>
          <p:nvPr/>
        </p:nvSpPr>
        <p:spPr bwMode="auto">
          <a:xfrm>
            <a:off x="228600" y="41910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69" name="AutoShape 153"/>
          <p:cNvSpPr>
            <a:spLocks noChangeArrowheads="1"/>
          </p:cNvSpPr>
          <p:nvPr/>
        </p:nvSpPr>
        <p:spPr bwMode="auto">
          <a:xfrm>
            <a:off x="5867400" y="38862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70" name="AutoShape 154"/>
          <p:cNvSpPr>
            <a:spLocks noChangeArrowheads="1"/>
          </p:cNvSpPr>
          <p:nvPr/>
        </p:nvSpPr>
        <p:spPr bwMode="auto">
          <a:xfrm>
            <a:off x="5334000" y="32004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71" name="AutoShape 155"/>
          <p:cNvSpPr>
            <a:spLocks noChangeArrowheads="1"/>
          </p:cNvSpPr>
          <p:nvPr/>
        </p:nvSpPr>
        <p:spPr bwMode="auto">
          <a:xfrm>
            <a:off x="4572000" y="21336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72" name="AutoShape 156"/>
          <p:cNvSpPr>
            <a:spLocks noChangeArrowheads="1"/>
          </p:cNvSpPr>
          <p:nvPr/>
        </p:nvSpPr>
        <p:spPr bwMode="auto">
          <a:xfrm>
            <a:off x="8229600" y="30480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73" name="AutoShape 157"/>
          <p:cNvSpPr>
            <a:spLocks noChangeArrowheads="1"/>
          </p:cNvSpPr>
          <p:nvPr/>
        </p:nvSpPr>
        <p:spPr bwMode="auto">
          <a:xfrm>
            <a:off x="8610600" y="27432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74" name="AutoShape 158"/>
          <p:cNvSpPr>
            <a:spLocks noChangeArrowheads="1"/>
          </p:cNvSpPr>
          <p:nvPr/>
        </p:nvSpPr>
        <p:spPr bwMode="auto">
          <a:xfrm>
            <a:off x="381000" y="38100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75" name="AutoShape 159"/>
          <p:cNvSpPr>
            <a:spLocks noChangeArrowheads="1"/>
          </p:cNvSpPr>
          <p:nvPr/>
        </p:nvSpPr>
        <p:spPr bwMode="auto">
          <a:xfrm>
            <a:off x="1981200" y="25146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76" name="AutoShape 160"/>
          <p:cNvSpPr>
            <a:spLocks noChangeArrowheads="1"/>
          </p:cNvSpPr>
          <p:nvPr/>
        </p:nvSpPr>
        <p:spPr bwMode="auto">
          <a:xfrm>
            <a:off x="3505200" y="37338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77" name="AutoShape 161"/>
          <p:cNvSpPr>
            <a:spLocks noChangeArrowheads="1"/>
          </p:cNvSpPr>
          <p:nvPr/>
        </p:nvSpPr>
        <p:spPr bwMode="auto">
          <a:xfrm>
            <a:off x="3124200" y="37338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78" name="AutoShape 162"/>
          <p:cNvSpPr>
            <a:spLocks noChangeArrowheads="1"/>
          </p:cNvSpPr>
          <p:nvPr/>
        </p:nvSpPr>
        <p:spPr bwMode="auto">
          <a:xfrm>
            <a:off x="1295400" y="27432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79" name="AutoShape 163"/>
          <p:cNvSpPr>
            <a:spLocks noChangeArrowheads="1"/>
          </p:cNvSpPr>
          <p:nvPr/>
        </p:nvSpPr>
        <p:spPr bwMode="auto">
          <a:xfrm>
            <a:off x="2743200" y="36576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80" name="AutoShape 164"/>
          <p:cNvSpPr>
            <a:spLocks noChangeArrowheads="1"/>
          </p:cNvSpPr>
          <p:nvPr/>
        </p:nvSpPr>
        <p:spPr bwMode="auto">
          <a:xfrm>
            <a:off x="3276600" y="44196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81" name="AutoShape 165"/>
          <p:cNvSpPr>
            <a:spLocks noChangeArrowheads="1"/>
          </p:cNvSpPr>
          <p:nvPr/>
        </p:nvSpPr>
        <p:spPr bwMode="auto">
          <a:xfrm>
            <a:off x="7315200" y="43434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82" name="AutoShape 166"/>
          <p:cNvSpPr>
            <a:spLocks noChangeArrowheads="1"/>
          </p:cNvSpPr>
          <p:nvPr/>
        </p:nvSpPr>
        <p:spPr bwMode="auto">
          <a:xfrm>
            <a:off x="5029200" y="32004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83" name="AutoShape 167"/>
          <p:cNvSpPr>
            <a:spLocks noChangeArrowheads="1"/>
          </p:cNvSpPr>
          <p:nvPr/>
        </p:nvSpPr>
        <p:spPr bwMode="auto">
          <a:xfrm>
            <a:off x="2438400" y="32004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84" name="AutoShape 168"/>
          <p:cNvSpPr>
            <a:spLocks noChangeArrowheads="1"/>
          </p:cNvSpPr>
          <p:nvPr/>
        </p:nvSpPr>
        <p:spPr bwMode="auto">
          <a:xfrm>
            <a:off x="8229600" y="38100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85" name="AutoShape 169"/>
          <p:cNvSpPr>
            <a:spLocks noChangeArrowheads="1"/>
          </p:cNvSpPr>
          <p:nvPr/>
        </p:nvSpPr>
        <p:spPr bwMode="auto">
          <a:xfrm>
            <a:off x="3200400" y="41148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86" name="AutoShape 170"/>
          <p:cNvSpPr>
            <a:spLocks noChangeArrowheads="1"/>
          </p:cNvSpPr>
          <p:nvPr/>
        </p:nvSpPr>
        <p:spPr bwMode="auto">
          <a:xfrm>
            <a:off x="7086600" y="39624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87" name="AutoShape 171"/>
          <p:cNvSpPr>
            <a:spLocks noChangeArrowheads="1"/>
          </p:cNvSpPr>
          <p:nvPr/>
        </p:nvSpPr>
        <p:spPr bwMode="auto">
          <a:xfrm>
            <a:off x="3276600" y="52578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88" name="AutoShape 172"/>
          <p:cNvSpPr>
            <a:spLocks noChangeArrowheads="1"/>
          </p:cNvSpPr>
          <p:nvPr/>
        </p:nvSpPr>
        <p:spPr bwMode="auto">
          <a:xfrm>
            <a:off x="3581400" y="56388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89" name="AutoShape 173"/>
          <p:cNvSpPr>
            <a:spLocks noChangeArrowheads="1"/>
          </p:cNvSpPr>
          <p:nvPr/>
        </p:nvSpPr>
        <p:spPr bwMode="auto">
          <a:xfrm>
            <a:off x="8077200" y="42672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90" name="AutoShape 174"/>
          <p:cNvSpPr>
            <a:spLocks noChangeArrowheads="1"/>
          </p:cNvSpPr>
          <p:nvPr/>
        </p:nvSpPr>
        <p:spPr bwMode="auto">
          <a:xfrm>
            <a:off x="685800" y="28194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91" name="AutoShape 175"/>
          <p:cNvSpPr>
            <a:spLocks noChangeArrowheads="1"/>
          </p:cNvSpPr>
          <p:nvPr/>
        </p:nvSpPr>
        <p:spPr bwMode="auto">
          <a:xfrm>
            <a:off x="152400" y="39624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92" name="AutoShape 176"/>
          <p:cNvSpPr>
            <a:spLocks noChangeArrowheads="1"/>
          </p:cNvSpPr>
          <p:nvPr/>
        </p:nvSpPr>
        <p:spPr bwMode="auto">
          <a:xfrm>
            <a:off x="3200400" y="38862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93" name="AutoShape 177"/>
          <p:cNvSpPr>
            <a:spLocks noChangeArrowheads="1"/>
          </p:cNvSpPr>
          <p:nvPr/>
        </p:nvSpPr>
        <p:spPr bwMode="auto">
          <a:xfrm>
            <a:off x="3352800" y="46482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94" name="Oval 178"/>
          <p:cNvSpPr>
            <a:spLocks noChangeArrowheads="1"/>
          </p:cNvSpPr>
          <p:nvPr/>
        </p:nvSpPr>
        <p:spPr bwMode="auto">
          <a:xfrm>
            <a:off x="7391400" y="5410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95" name="Oval 179"/>
          <p:cNvSpPr>
            <a:spLocks noChangeArrowheads="1"/>
          </p:cNvSpPr>
          <p:nvPr/>
        </p:nvSpPr>
        <p:spPr bwMode="auto">
          <a:xfrm>
            <a:off x="52578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96" name="Oval 180"/>
          <p:cNvSpPr>
            <a:spLocks noChangeArrowheads="1"/>
          </p:cNvSpPr>
          <p:nvPr/>
        </p:nvSpPr>
        <p:spPr bwMode="auto">
          <a:xfrm>
            <a:off x="2590800" y="4953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97" name="Oval 181"/>
          <p:cNvSpPr>
            <a:spLocks noChangeArrowheads="1"/>
          </p:cNvSpPr>
          <p:nvPr/>
        </p:nvSpPr>
        <p:spPr bwMode="auto">
          <a:xfrm>
            <a:off x="6705600" y="3429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98" name="Oval 182"/>
          <p:cNvSpPr>
            <a:spLocks noChangeArrowheads="1"/>
          </p:cNvSpPr>
          <p:nvPr/>
        </p:nvSpPr>
        <p:spPr bwMode="auto">
          <a:xfrm>
            <a:off x="4953000" y="5715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999" name="Oval 183"/>
          <p:cNvSpPr>
            <a:spLocks noChangeArrowheads="1"/>
          </p:cNvSpPr>
          <p:nvPr/>
        </p:nvSpPr>
        <p:spPr bwMode="auto">
          <a:xfrm>
            <a:off x="8458200" y="5943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000" name="Oval 184"/>
          <p:cNvSpPr>
            <a:spLocks noChangeArrowheads="1"/>
          </p:cNvSpPr>
          <p:nvPr/>
        </p:nvSpPr>
        <p:spPr bwMode="auto">
          <a:xfrm>
            <a:off x="2590800" y="5334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001" name="Oval 185"/>
          <p:cNvSpPr>
            <a:spLocks noChangeArrowheads="1"/>
          </p:cNvSpPr>
          <p:nvPr/>
        </p:nvSpPr>
        <p:spPr bwMode="auto">
          <a:xfrm>
            <a:off x="381000" y="5638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002" name="Oval 186"/>
          <p:cNvSpPr>
            <a:spLocks noChangeArrowheads="1"/>
          </p:cNvSpPr>
          <p:nvPr/>
        </p:nvSpPr>
        <p:spPr bwMode="auto">
          <a:xfrm>
            <a:off x="4038600" y="579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003" name="Oval 187"/>
          <p:cNvSpPr>
            <a:spLocks noChangeArrowheads="1"/>
          </p:cNvSpPr>
          <p:nvPr/>
        </p:nvSpPr>
        <p:spPr bwMode="auto">
          <a:xfrm>
            <a:off x="7086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004" name="Oval 188"/>
          <p:cNvSpPr>
            <a:spLocks noChangeArrowheads="1"/>
          </p:cNvSpPr>
          <p:nvPr/>
        </p:nvSpPr>
        <p:spPr bwMode="auto">
          <a:xfrm>
            <a:off x="4648200" y="2209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005" name="Oval 189"/>
          <p:cNvSpPr>
            <a:spLocks noChangeArrowheads="1"/>
          </p:cNvSpPr>
          <p:nvPr/>
        </p:nvSpPr>
        <p:spPr bwMode="auto">
          <a:xfrm>
            <a:off x="18288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006" name="Oval 190"/>
          <p:cNvSpPr>
            <a:spLocks noChangeArrowheads="1"/>
          </p:cNvSpPr>
          <p:nvPr/>
        </p:nvSpPr>
        <p:spPr bwMode="auto">
          <a:xfrm>
            <a:off x="43434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007" name="Oval 191"/>
          <p:cNvSpPr>
            <a:spLocks noChangeArrowheads="1"/>
          </p:cNvSpPr>
          <p:nvPr/>
        </p:nvSpPr>
        <p:spPr bwMode="auto">
          <a:xfrm>
            <a:off x="4419600" y="2514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008" name="Oval 192"/>
          <p:cNvSpPr>
            <a:spLocks noChangeArrowheads="1"/>
          </p:cNvSpPr>
          <p:nvPr/>
        </p:nvSpPr>
        <p:spPr bwMode="auto">
          <a:xfrm>
            <a:off x="2057400" y="2667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009" name="Oval 193"/>
          <p:cNvSpPr>
            <a:spLocks noChangeArrowheads="1"/>
          </p:cNvSpPr>
          <p:nvPr/>
        </p:nvSpPr>
        <p:spPr bwMode="auto">
          <a:xfrm>
            <a:off x="44958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010" name="Oval 194"/>
          <p:cNvSpPr>
            <a:spLocks noChangeArrowheads="1"/>
          </p:cNvSpPr>
          <p:nvPr/>
        </p:nvSpPr>
        <p:spPr bwMode="auto">
          <a:xfrm>
            <a:off x="1676400" y="2743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011" name="Oval 195"/>
          <p:cNvSpPr>
            <a:spLocks noChangeArrowheads="1"/>
          </p:cNvSpPr>
          <p:nvPr/>
        </p:nvSpPr>
        <p:spPr bwMode="auto">
          <a:xfrm>
            <a:off x="1905000" y="2590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012" name="AutoShape 196"/>
          <p:cNvSpPr>
            <a:spLocks noChangeArrowheads="1"/>
          </p:cNvSpPr>
          <p:nvPr/>
        </p:nvSpPr>
        <p:spPr bwMode="auto">
          <a:xfrm>
            <a:off x="1600200" y="26670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013" name="AutoShape 197"/>
          <p:cNvSpPr>
            <a:spLocks noChangeArrowheads="1"/>
          </p:cNvSpPr>
          <p:nvPr/>
        </p:nvSpPr>
        <p:spPr bwMode="auto">
          <a:xfrm>
            <a:off x="4572000" y="21336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014" name="AutoShape 198"/>
          <p:cNvSpPr>
            <a:spLocks noChangeArrowheads="1"/>
          </p:cNvSpPr>
          <p:nvPr/>
        </p:nvSpPr>
        <p:spPr bwMode="auto">
          <a:xfrm>
            <a:off x="1981200" y="2514600"/>
            <a:ext cx="304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015" name="Rectangle 199"/>
          <p:cNvSpPr>
            <a:spLocks noChangeArrowheads="1"/>
          </p:cNvSpPr>
          <p:nvPr/>
        </p:nvSpPr>
        <p:spPr bwMode="auto">
          <a:xfrm>
            <a:off x="1066800" y="1219200"/>
            <a:ext cx="304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00"/>
                </a:solidFill>
              </a:rPr>
              <a:t>= Earthquakes</a:t>
            </a:r>
          </a:p>
        </p:txBody>
      </p:sp>
      <p:sp>
        <p:nvSpPr>
          <p:cNvPr id="419016" name="Oval 200"/>
          <p:cNvSpPr>
            <a:spLocks noChangeArrowheads="1"/>
          </p:cNvSpPr>
          <p:nvPr/>
        </p:nvSpPr>
        <p:spPr bwMode="auto">
          <a:xfrm>
            <a:off x="457200" y="1295400"/>
            <a:ext cx="533400" cy="5334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rgbClr val="3366FF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017" name="AutoShape 201"/>
          <p:cNvSpPr>
            <a:spLocks noChangeArrowheads="1"/>
          </p:cNvSpPr>
          <p:nvPr/>
        </p:nvSpPr>
        <p:spPr bwMode="auto">
          <a:xfrm>
            <a:off x="457200" y="1905000"/>
            <a:ext cx="609600" cy="5334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2941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018" name="Rectangle 202"/>
          <p:cNvSpPr>
            <a:spLocks noChangeArrowheads="1"/>
          </p:cNvSpPr>
          <p:nvPr/>
        </p:nvSpPr>
        <p:spPr bwMode="auto">
          <a:xfrm>
            <a:off x="838200" y="1828800"/>
            <a:ext cx="3124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00"/>
                </a:solidFill>
              </a:rPr>
              <a:t>= Volcanoes</a:t>
            </a:r>
          </a:p>
        </p:txBody>
      </p:sp>
    </p:spTree>
    <p:extLst>
      <p:ext uri="{BB962C8B-B14F-4D97-AF65-F5344CB8AC3E}">
        <p14:creationId xmlns:p14="http://schemas.microsoft.com/office/powerpoint/2010/main" val="42318505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418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4188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4188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4188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418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418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418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418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418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4188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4188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4188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418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418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418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4188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418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4188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418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418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418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418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"/>
                                        <p:tgtEl>
                                          <p:spTgt spid="418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18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418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418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4188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00"/>
                                        <p:tgtEl>
                                          <p:spTgt spid="4188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418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300"/>
                                        <p:tgtEl>
                                          <p:spTgt spid="418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300"/>
                                        <p:tgtEl>
                                          <p:spTgt spid="4188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18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4188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300"/>
                                        <p:tgtEl>
                                          <p:spTgt spid="4188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11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300"/>
                                        <p:tgtEl>
                                          <p:spTgt spid="4188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300"/>
                                        <p:tgtEl>
                                          <p:spTgt spid="4188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4188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00"/>
                                        <p:tgtEl>
                                          <p:spTgt spid="4188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300"/>
                                        <p:tgtEl>
                                          <p:spTgt spid="4188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418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300"/>
                                        <p:tgtEl>
                                          <p:spTgt spid="4188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300"/>
                                        <p:tgtEl>
                                          <p:spTgt spid="4188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300"/>
                                        <p:tgtEl>
                                          <p:spTgt spid="418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300"/>
                                        <p:tgtEl>
                                          <p:spTgt spid="4188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300"/>
                                        <p:tgtEl>
                                          <p:spTgt spid="418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300"/>
                                        <p:tgtEl>
                                          <p:spTgt spid="418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147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418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18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2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300"/>
                                        <p:tgtEl>
                                          <p:spTgt spid="418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300"/>
                                        <p:tgtEl>
                                          <p:spTgt spid="4188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590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300"/>
                                        <p:tgtEl>
                                          <p:spTgt spid="418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300"/>
                                        <p:tgtEl>
                                          <p:spTgt spid="418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300"/>
                                        <p:tgtEl>
                                          <p:spTgt spid="418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2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8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7100"/>
                            </p:stCondLst>
                            <p:childTnLst>
                              <p:par>
                                <p:cTn id="2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300"/>
                                        <p:tgtEl>
                                          <p:spTgt spid="4188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17400"/>
                            </p:stCondLst>
                            <p:childTnLst>
                              <p:par>
                                <p:cTn id="2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188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7700"/>
                            </p:stCondLst>
                            <p:childTnLst>
                              <p:par>
                                <p:cTn id="2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300"/>
                                        <p:tgtEl>
                                          <p:spTgt spid="4188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300"/>
                                        <p:tgtEl>
                                          <p:spTgt spid="418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2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300"/>
                                        <p:tgtEl>
                                          <p:spTgt spid="418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18600"/>
                            </p:stCondLst>
                            <p:childTnLst>
                              <p:par>
                                <p:cTn id="2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300"/>
                                        <p:tgtEl>
                                          <p:spTgt spid="4188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18900"/>
                            </p:stCondLst>
                            <p:childTnLst>
                              <p:par>
                                <p:cTn id="2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300"/>
                                        <p:tgtEl>
                                          <p:spTgt spid="418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2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300"/>
                                        <p:tgtEl>
                                          <p:spTgt spid="4188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300"/>
                                        <p:tgtEl>
                                          <p:spTgt spid="4188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2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300"/>
                                        <p:tgtEl>
                                          <p:spTgt spid="4188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2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4188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2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300"/>
                                        <p:tgtEl>
                                          <p:spTgt spid="4188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20700"/>
                            </p:stCondLst>
                            <p:childTnLst>
                              <p:par>
                                <p:cTn id="2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300"/>
                                        <p:tgtEl>
                                          <p:spTgt spid="4188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300"/>
                                        <p:tgtEl>
                                          <p:spTgt spid="4188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21300"/>
                            </p:stCondLst>
                            <p:childTnLst>
                              <p:par>
                                <p:cTn id="2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300"/>
                                        <p:tgtEl>
                                          <p:spTgt spid="418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300"/>
                                        <p:tgtEl>
                                          <p:spTgt spid="4188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21900"/>
                            </p:stCondLst>
                            <p:childTnLst>
                              <p:par>
                                <p:cTn id="3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300"/>
                                        <p:tgtEl>
                                          <p:spTgt spid="418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22200"/>
                            </p:stCondLst>
                            <p:childTnLst>
                              <p:par>
                                <p:cTn id="3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418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300"/>
                                        <p:tgtEl>
                                          <p:spTgt spid="4188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300"/>
                                        <p:tgtEl>
                                          <p:spTgt spid="418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23100"/>
                            </p:stCondLst>
                            <p:childTnLst>
                              <p:par>
                                <p:cTn id="3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300"/>
                                        <p:tgtEl>
                                          <p:spTgt spid="418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23400"/>
                            </p:stCondLst>
                            <p:childTnLst>
                              <p:par>
                                <p:cTn id="3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300"/>
                                        <p:tgtEl>
                                          <p:spTgt spid="4188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23700"/>
                            </p:stCondLst>
                            <p:childTnLst>
                              <p:par>
                                <p:cTn id="3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300"/>
                                        <p:tgtEl>
                                          <p:spTgt spid="418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300"/>
                                        <p:tgtEl>
                                          <p:spTgt spid="418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24300"/>
                            </p:stCondLst>
                            <p:childTnLst>
                              <p:par>
                                <p:cTn id="3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300"/>
                                        <p:tgtEl>
                                          <p:spTgt spid="418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24600"/>
                            </p:stCondLst>
                            <p:childTnLst>
                              <p:par>
                                <p:cTn id="3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300"/>
                                        <p:tgtEl>
                                          <p:spTgt spid="418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24900"/>
                            </p:stCondLst>
                            <p:childTnLst>
                              <p:par>
                                <p:cTn id="3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300"/>
                                        <p:tgtEl>
                                          <p:spTgt spid="418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 nodeType="afterGroup">
                            <p:stCondLst>
                              <p:cond delay="25200"/>
                            </p:stCondLst>
                            <p:childTnLst>
                              <p:par>
                                <p:cTn id="3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300"/>
                                        <p:tgtEl>
                                          <p:spTgt spid="4189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3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300"/>
                                        <p:tgtEl>
                                          <p:spTgt spid="4189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 nodeType="afterGroup">
                            <p:stCondLst>
                              <p:cond delay="25800"/>
                            </p:stCondLst>
                            <p:childTnLst>
                              <p:par>
                                <p:cTn id="3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300"/>
                                        <p:tgtEl>
                                          <p:spTgt spid="4189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 nodeType="afterGroup">
                            <p:stCondLst>
                              <p:cond delay="26100"/>
                            </p:stCondLst>
                            <p:childTnLst>
                              <p:par>
                                <p:cTn id="3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300"/>
                                        <p:tgtEl>
                                          <p:spTgt spid="4189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26400"/>
                            </p:stCondLst>
                            <p:childTnLst>
                              <p:par>
                                <p:cTn id="3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300"/>
                                        <p:tgtEl>
                                          <p:spTgt spid="4189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26700"/>
                            </p:stCondLst>
                            <p:childTnLst>
                              <p:par>
                                <p:cTn id="3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300"/>
                                        <p:tgtEl>
                                          <p:spTgt spid="4189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300"/>
                                        <p:tgtEl>
                                          <p:spTgt spid="418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 nodeType="afterGroup">
                            <p:stCondLst>
                              <p:cond delay="27300"/>
                            </p:stCondLst>
                            <p:childTnLst>
                              <p:par>
                                <p:cTn id="3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300"/>
                                        <p:tgtEl>
                                          <p:spTgt spid="4189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 nodeType="afterGroup">
                            <p:stCondLst>
                              <p:cond delay="27600"/>
                            </p:stCondLst>
                            <p:childTnLst>
                              <p:par>
                                <p:cTn id="3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300"/>
                                        <p:tgtEl>
                                          <p:spTgt spid="4189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 nodeType="afterGroup">
                            <p:stCondLst>
                              <p:cond delay="27900"/>
                            </p:stCondLst>
                            <p:childTnLst>
                              <p:par>
                                <p:cTn id="3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300"/>
                                        <p:tgtEl>
                                          <p:spTgt spid="4189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 nodeType="afterGroup">
                            <p:stCondLst>
                              <p:cond delay="28200"/>
                            </p:stCondLst>
                            <p:childTnLst>
                              <p:par>
                                <p:cTn id="3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300"/>
                                        <p:tgtEl>
                                          <p:spTgt spid="4189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3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300"/>
                                        <p:tgtEl>
                                          <p:spTgt spid="4189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 nodeType="afterGroup">
                            <p:stCondLst>
                              <p:cond delay="28800"/>
                            </p:stCondLst>
                            <p:childTnLst>
                              <p:par>
                                <p:cTn id="3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300"/>
                                        <p:tgtEl>
                                          <p:spTgt spid="4189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 nodeType="afterGroup">
                            <p:stCondLst>
                              <p:cond delay="29100"/>
                            </p:stCondLst>
                            <p:childTnLst>
                              <p:par>
                                <p:cTn id="4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300"/>
                                        <p:tgtEl>
                                          <p:spTgt spid="418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 nodeType="afterGroup">
                            <p:stCondLst>
                              <p:cond delay="29400"/>
                            </p:stCondLst>
                            <p:childTnLst>
                              <p:par>
                                <p:cTn id="4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300"/>
                                        <p:tgtEl>
                                          <p:spTgt spid="418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 nodeType="afterGroup">
                            <p:stCondLst>
                              <p:cond delay="29700"/>
                            </p:stCondLst>
                            <p:childTnLst>
                              <p:par>
                                <p:cTn id="4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300"/>
                                        <p:tgtEl>
                                          <p:spTgt spid="418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300"/>
                                        <p:tgtEl>
                                          <p:spTgt spid="4189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 nodeType="afterGroup">
                            <p:stCondLst>
                              <p:cond delay="30300"/>
                            </p:stCondLst>
                            <p:childTnLst>
                              <p:par>
                                <p:cTn id="4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300"/>
                                        <p:tgtEl>
                                          <p:spTgt spid="418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 nodeType="afterGroup">
                            <p:stCondLst>
                              <p:cond delay="30600"/>
                            </p:stCondLst>
                            <p:childTnLst>
                              <p:par>
                                <p:cTn id="4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300"/>
                                        <p:tgtEl>
                                          <p:spTgt spid="418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 nodeType="afterGroup">
                            <p:stCondLst>
                              <p:cond delay="30900"/>
                            </p:stCondLst>
                            <p:childTnLst>
                              <p:par>
                                <p:cTn id="4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300"/>
                                        <p:tgtEl>
                                          <p:spTgt spid="418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31200"/>
                            </p:stCondLst>
                            <p:childTnLst>
                              <p:par>
                                <p:cTn id="4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300"/>
                                        <p:tgtEl>
                                          <p:spTgt spid="418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4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300"/>
                                        <p:tgtEl>
                                          <p:spTgt spid="418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 nodeType="afterGroup">
                            <p:stCondLst>
                              <p:cond delay="31800"/>
                            </p:stCondLst>
                            <p:childTnLst>
                              <p:par>
                                <p:cTn id="4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300"/>
                                        <p:tgtEl>
                                          <p:spTgt spid="4189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 nodeType="afterGroup">
                            <p:stCondLst>
                              <p:cond delay="32100"/>
                            </p:stCondLst>
                            <p:childTnLst>
                              <p:par>
                                <p:cTn id="4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300"/>
                                        <p:tgtEl>
                                          <p:spTgt spid="4189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 nodeType="afterGroup">
                            <p:stCondLst>
                              <p:cond delay="32400"/>
                            </p:stCondLst>
                            <p:childTnLst>
                              <p:par>
                                <p:cTn id="4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300"/>
                                        <p:tgtEl>
                                          <p:spTgt spid="4189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32700"/>
                            </p:stCondLst>
                            <p:childTnLst>
                              <p:par>
                                <p:cTn id="4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300"/>
                                        <p:tgtEl>
                                          <p:spTgt spid="418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300"/>
                                        <p:tgtEl>
                                          <p:spTgt spid="4189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 nodeType="afterGroup">
                            <p:stCondLst>
                              <p:cond delay="33300"/>
                            </p:stCondLst>
                            <p:childTnLst>
                              <p:par>
                                <p:cTn id="4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300"/>
                                        <p:tgtEl>
                                          <p:spTgt spid="4189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 nodeType="afterGroup">
                            <p:stCondLst>
                              <p:cond delay="33600"/>
                            </p:stCondLst>
                            <p:childTnLst>
                              <p:par>
                                <p:cTn id="4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300"/>
                                        <p:tgtEl>
                                          <p:spTgt spid="4189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 nodeType="afterGroup">
                            <p:stCondLst>
                              <p:cond delay="33900"/>
                            </p:stCondLst>
                            <p:childTnLst>
                              <p:par>
                                <p:cTn id="4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300"/>
                                        <p:tgtEl>
                                          <p:spTgt spid="4189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 nodeType="afterGroup">
                            <p:stCondLst>
                              <p:cond delay="34200"/>
                            </p:stCondLst>
                            <p:childTnLst>
                              <p:par>
                                <p:cTn id="4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300"/>
                                        <p:tgtEl>
                                          <p:spTgt spid="4189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4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300"/>
                                        <p:tgtEl>
                                          <p:spTgt spid="4189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 nodeType="afterGroup">
                            <p:stCondLst>
                              <p:cond delay="34800"/>
                            </p:stCondLst>
                            <p:childTnLst>
                              <p:par>
                                <p:cTn id="4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300"/>
                                        <p:tgtEl>
                                          <p:spTgt spid="4189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 nodeType="afterGroup">
                            <p:stCondLst>
                              <p:cond delay="35100"/>
                            </p:stCondLst>
                            <p:childTnLst>
                              <p:par>
                                <p:cTn id="4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300"/>
                                        <p:tgtEl>
                                          <p:spTgt spid="418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 nodeType="afterGroup">
                            <p:stCondLst>
                              <p:cond delay="35400"/>
                            </p:stCondLst>
                            <p:childTnLst>
                              <p:par>
                                <p:cTn id="4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300"/>
                                        <p:tgtEl>
                                          <p:spTgt spid="4189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 nodeType="afterGroup">
                            <p:stCondLst>
                              <p:cond delay="35700"/>
                            </p:stCondLst>
                            <p:childTnLst>
                              <p:par>
                                <p:cTn id="4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300"/>
                                        <p:tgtEl>
                                          <p:spTgt spid="4189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4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300"/>
                                        <p:tgtEl>
                                          <p:spTgt spid="4189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 nodeType="afterGroup">
                            <p:stCondLst>
                              <p:cond delay="36300"/>
                            </p:stCondLst>
                            <p:childTnLst>
                              <p:par>
                                <p:cTn id="4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300"/>
                                        <p:tgtEl>
                                          <p:spTgt spid="4189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 nodeType="afterGroup">
                            <p:stCondLst>
                              <p:cond delay="36600"/>
                            </p:stCondLst>
                            <p:childTnLst>
                              <p:par>
                                <p:cTn id="5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300"/>
                                        <p:tgtEl>
                                          <p:spTgt spid="4189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 nodeType="afterGroup">
                            <p:stCondLst>
                              <p:cond delay="36900"/>
                            </p:stCondLst>
                            <p:childTnLst>
                              <p:par>
                                <p:cTn id="5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300"/>
                                        <p:tgtEl>
                                          <p:spTgt spid="418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 nodeType="afterGroup">
                            <p:stCondLst>
                              <p:cond delay="37200"/>
                            </p:stCondLst>
                            <p:childTnLst>
                              <p:par>
                                <p:cTn id="5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300"/>
                                        <p:tgtEl>
                                          <p:spTgt spid="4189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5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300"/>
                                        <p:tgtEl>
                                          <p:spTgt spid="418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 nodeType="afterGroup">
                            <p:stCondLst>
                              <p:cond delay="37800"/>
                            </p:stCondLst>
                            <p:childTnLst>
                              <p:par>
                                <p:cTn id="5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300"/>
                                        <p:tgtEl>
                                          <p:spTgt spid="418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 nodeType="afterGroup">
                            <p:stCondLst>
                              <p:cond delay="38100"/>
                            </p:stCondLst>
                            <p:childTnLst>
                              <p:par>
                                <p:cTn id="5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300"/>
                                        <p:tgtEl>
                                          <p:spTgt spid="418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 nodeType="afterGroup">
                            <p:stCondLst>
                              <p:cond delay="38400"/>
                            </p:stCondLst>
                            <p:childTnLst>
                              <p:par>
                                <p:cTn id="5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300"/>
                                        <p:tgtEl>
                                          <p:spTgt spid="418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 nodeType="afterGroup">
                            <p:stCondLst>
                              <p:cond delay="38700"/>
                            </p:stCondLst>
                            <p:childTnLst>
                              <p:par>
                                <p:cTn id="5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300"/>
                                        <p:tgtEl>
                                          <p:spTgt spid="418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5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300"/>
                                        <p:tgtEl>
                                          <p:spTgt spid="418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 nodeType="afterGroup">
                            <p:stCondLst>
                              <p:cond delay="39300"/>
                            </p:stCondLst>
                            <p:childTnLst>
                              <p:par>
                                <p:cTn id="5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300"/>
                                        <p:tgtEl>
                                          <p:spTgt spid="418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 nodeType="afterGroup">
                            <p:stCondLst>
                              <p:cond delay="39600"/>
                            </p:stCondLst>
                            <p:childTnLst>
                              <p:par>
                                <p:cTn id="5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300"/>
                                        <p:tgtEl>
                                          <p:spTgt spid="418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 nodeType="afterGroup">
                            <p:stCondLst>
                              <p:cond delay="39900"/>
                            </p:stCondLst>
                            <p:childTnLst>
                              <p:par>
                                <p:cTn id="5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300"/>
                                        <p:tgtEl>
                                          <p:spTgt spid="4189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 nodeType="afterGroup">
                            <p:stCondLst>
                              <p:cond delay="40200"/>
                            </p:stCondLst>
                            <p:childTnLst>
                              <p:par>
                                <p:cTn id="5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300"/>
                                        <p:tgtEl>
                                          <p:spTgt spid="418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5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300"/>
                                        <p:tgtEl>
                                          <p:spTgt spid="4189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 nodeType="afterGroup">
                            <p:stCondLst>
                              <p:cond delay="40800"/>
                            </p:stCondLst>
                            <p:childTnLst>
                              <p:par>
                                <p:cTn id="5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300"/>
                                        <p:tgtEl>
                                          <p:spTgt spid="4189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 nodeType="afterGroup">
                            <p:stCondLst>
                              <p:cond delay="41100"/>
                            </p:stCondLst>
                            <p:childTnLst>
                              <p:par>
                                <p:cTn id="5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4" dur="300"/>
                                        <p:tgtEl>
                                          <p:spTgt spid="4190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 nodeType="afterGroup">
                            <p:stCondLst>
                              <p:cond delay="41400"/>
                            </p:stCondLst>
                            <p:childTnLst>
                              <p:par>
                                <p:cTn id="5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300"/>
                                        <p:tgtEl>
                                          <p:spTgt spid="4190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 nodeType="afterGroup">
                            <p:stCondLst>
                              <p:cond delay="41700"/>
                            </p:stCondLst>
                            <p:childTnLst>
                              <p:par>
                                <p:cTn id="5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300"/>
                                        <p:tgtEl>
                                          <p:spTgt spid="4190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5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6" dur="300"/>
                                        <p:tgtEl>
                                          <p:spTgt spid="4190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 nodeType="afterGroup">
                            <p:stCondLst>
                              <p:cond delay="42300"/>
                            </p:stCondLst>
                            <p:childTnLst>
                              <p:par>
                                <p:cTn id="5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300"/>
                                        <p:tgtEl>
                                          <p:spTgt spid="4189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 nodeType="afterGroup">
                            <p:stCondLst>
                              <p:cond delay="42600"/>
                            </p:stCondLst>
                            <p:childTnLst>
                              <p:par>
                                <p:cTn id="5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4" dur="300"/>
                                        <p:tgtEl>
                                          <p:spTgt spid="4189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 nodeType="afterGroup">
                            <p:stCondLst>
                              <p:cond delay="42900"/>
                            </p:stCondLst>
                            <p:childTnLst>
                              <p:par>
                                <p:cTn id="5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8" dur="300"/>
                                        <p:tgtEl>
                                          <p:spTgt spid="4189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 nodeType="afterGroup">
                            <p:stCondLst>
                              <p:cond delay="43200"/>
                            </p:stCondLst>
                            <p:childTnLst>
                              <p:par>
                                <p:cTn id="5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300"/>
                                        <p:tgtEl>
                                          <p:spTgt spid="4189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5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6" dur="300"/>
                                        <p:tgtEl>
                                          <p:spTgt spid="418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 nodeType="afterGroup">
                            <p:stCondLst>
                              <p:cond delay="43800"/>
                            </p:stCondLst>
                            <p:childTnLst>
                              <p:par>
                                <p:cTn id="5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0" dur="300"/>
                                        <p:tgtEl>
                                          <p:spTgt spid="4189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 nodeType="afterGroup">
                            <p:stCondLst>
                              <p:cond delay="44100"/>
                            </p:stCondLst>
                            <p:childTnLst>
                              <p:par>
                                <p:cTn id="6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2000"/>
                                        <p:tgtEl>
                                          <p:spTgt spid="418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2000"/>
                                        <p:tgtEl>
                                          <p:spTgt spid="418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8" fill="hold" nodeType="clickPar">
                      <p:stCondLst>
                        <p:cond delay="indefinite"/>
                      </p:stCondLst>
                      <p:childTnLst>
                        <p:par>
                          <p:cTn id="6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2" dur="2000"/>
                                        <p:tgtEl>
                                          <p:spTgt spid="418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3" fill="hold" nodeType="clickPar">
                      <p:stCondLst>
                        <p:cond delay="indefinite"/>
                      </p:stCondLst>
                      <p:childTnLst>
                        <p:par>
                          <p:cTn id="6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2000"/>
                                        <p:tgtEl>
                                          <p:spTgt spid="41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1" dur="500"/>
                                        <p:tgtEl>
                                          <p:spTgt spid="4189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5" dur="500"/>
                                        <p:tgtEl>
                                          <p:spTgt spid="4189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9" dur="500"/>
                                        <p:tgtEl>
                                          <p:spTgt spid="4189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3" dur="500"/>
                                        <p:tgtEl>
                                          <p:spTgt spid="418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7" dur="500"/>
                                        <p:tgtEl>
                                          <p:spTgt spid="4189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500"/>
                                        <p:tgtEl>
                                          <p:spTgt spid="4189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5" dur="500"/>
                                        <p:tgtEl>
                                          <p:spTgt spid="4189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9" dur="500"/>
                                        <p:tgtEl>
                                          <p:spTgt spid="418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3" dur="500"/>
                                        <p:tgtEl>
                                          <p:spTgt spid="4189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7" dur="500"/>
                                        <p:tgtEl>
                                          <p:spTgt spid="4189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1" dur="500"/>
                                        <p:tgtEl>
                                          <p:spTgt spid="4189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5" dur="500"/>
                                        <p:tgtEl>
                                          <p:spTgt spid="4189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9" dur="500"/>
                                        <p:tgtEl>
                                          <p:spTgt spid="4189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3" dur="500"/>
                                        <p:tgtEl>
                                          <p:spTgt spid="418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7" dur="500"/>
                                        <p:tgtEl>
                                          <p:spTgt spid="4189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1" dur="500"/>
                                        <p:tgtEl>
                                          <p:spTgt spid="4189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5" dur="500"/>
                                        <p:tgtEl>
                                          <p:spTgt spid="418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9" dur="500"/>
                                        <p:tgtEl>
                                          <p:spTgt spid="4189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3" dur="500"/>
                                        <p:tgtEl>
                                          <p:spTgt spid="4189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7" dur="500"/>
                                        <p:tgtEl>
                                          <p:spTgt spid="418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500"/>
                                        <p:tgtEl>
                                          <p:spTgt spid="4189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5" dur="500"/>
                                        <p:tgtEl>
                                          <p:spTgt spid="418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9" dur="500"/>
                                        <p:tgtEl>
                                          <p:spTgt spid="4189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3" dur="500"/>
                                        <p:tgtEl>
                                          <p:spTgt spid="4189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7" dur="500"/>
                                        <p:tgtEl>
                                          <p:spTgt spid="4189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7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1" dur="500"/>
                                        <p:tgtEl>
                                          <p:spTgt spid="418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5" dur="500"/>
                                        <p:tgtEl>
                                          <p:spTgt spid="4189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9" dur="500"/>
                                        <p:tgtEl>
                                          <p:spTgt spid="4189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3" dur="500"/>
                                        <p:tgtEl>
                                          <p:spTgt spid="4189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7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7" dur="500"/>
                                        <p:tgtEl>
                                          <p:spTgt spid="4189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1" dur="500"/>
                                        <p:tgtEl>
                                          <p:spTgt spid="4189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5" dur="500"/>
                                        <p:tgtEl>
                                          <p:spTgt spid="418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9" dur="500"/>
                                        <p:tgtEl>
                                          <p:spTgt spid="418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7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3" dur="500"/>
                                        <p:tgtEl>
                                          <p:spTgt spid="418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7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7" dur="300"/>
                                        <p:tgtEl>
                                          <p:spTgt spid="4190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 nodeType="afterGroup">
                            <p:stCondLst>
                              <p:cond delay="19300"/>
                            </p:stCondLst>
                            <p:childTnLst>
                              <p:par>
                                <p:cTn id="7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1" dur="300"/>
                                        <p:tgtEl>
                                          <p:spTgt spid="419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 nodeType="afterGroup">
                            <p:stCondLst>
                              <p:cond delay="19600"/>
                            </p:stCondLst>
                            <p:childTnLst>
                              <p:par>
                                <p:cTn id="7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5" dur="300"/>
                                        <p:tgtEl>
                                          <p:spTgt spid="419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 nodeType="afterGroup">
                            <p:stCondLst>
                              <p:cond delay="19900"/>
                            </p:stCondLst>
                            <p:childTnLst>
                              <p:par>
                                <p:cTn id="7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9" dur="300"/>
                                        <p:tgtEl>
                                          <p:spTgt spid="419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 nodeType="afterGroup">
                            <p:stCondLst>
                              <p:cond delay="20200"/>
                            </p:stCondLst>
                            <p:childTnLst>
                              <p:par>
                                <p:cTn id="7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3" dur="300"/>
                                        <p:tgtEl>
                                          <p:spTgt spid="419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7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7" dur="300"/>
                                        <p:tgtEl>
                                          <p:spTgt spid="4190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7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1" dur="300"/>
                                        <p:tgtEl>
                                          <p:spTgt spid="419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 nodeType="afterGroup">
                            <p:stCondLst>
                              <p:cond delay="21100"/>
                            </p:stCondLst>
                            <p:childTnLst>
                              <p:par>
                                <p:cTn id="7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5" dur="300"/>
                                        <p:tgtEl>
                                          <p:spTgt spid="419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 nodeType="afterGroup">
                            <p:stCondLst>
                              <p:cond delay="21400"/>
                            </p:stCondLst>
                            <p:childTnLst>
                              <p:par>
                                <p:cTn id="7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9" dur="500"/>
                                        <p:tgtEl>
                                          <p:spTgt spid="419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 nodeType="afterGroup">
                            <p:stCondLst>
                              <p:cond delay="21900"/>
                            </p:stCondLst>
                            <p:childTnLst>
                              <p:par>
                                <p:cTn id="7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3" dur="500"/>
                                        <p:tgtEl>
                                          <p:spTgt spid="4190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 nodeType="afterGroup">
                            <p:stCondLst>
                              <p:cond delay="22400"/>
                            </p:stCondLst>
                            <p:childTnLst>
                              <p:par>
                                <p:cTn id="7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7" dur="500"/>
                                        <p:tgtEl>
                                          <p:spTgt spid="4190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animBg="1"/>
      <p:bldP spid="418820" grpId="0" animBg="1"/>
      <p:bldP spid="418821" grpId="0" animBg="1"/>
      <p:bldP spid="418822" grpId="0" animBg="1"/>
      <p:bldP spid="418823" grpId="0" animBg="1"/>
      <p:bldP spid="418824" grpId="0" animBg="1"/>
      <p:bldP spid="418825" grpId="0" animBg="1"/>
      <p:bldP spid="418826" grpId="0" animBg="1"/>
      <p:bldP spid="418827" grpId="0" animBg="1"/>
      <p:bldP spid="418828" grpId="0" animBg="1"/>
      <p:bldP spid="418829" grpId="0" animBg="1"/>
      <p:bldP spid="418830" grpId="0" animBg="1"/>
      <p:bldP spid="418831" grpId="0" animBg="1"/>
      <p:bldP spid="418832" grpId="0" animBg="1"/>
      <p:bldP spid="418833" grpId="0" animBg="1"/>
      <p:bldP spid="418834" grpId="0" animBg="1"/>
      <p:bldP spid="418835" grpId="0" animBg="1"/>
      <p:bldP spid="418836" grpId="0" animBg="1"/>
      <p:bldP spid="418837" grpId="0" animBg="1"/>
      <p:bldP spid="418838" grpId="0" animBg="1"/>
      <p:bldP spid="418839" grpId="0" animBg="1"/>
      <p:bldP spid="418840" grpId="0" animBg="1"/>
      <p:bldP spid="418841" grpId="0" animBg="1"/>
      <p:bldP spid="418842" grpId="0" animBg="1"/>
      <p:bldP spid="418843" grpId="0" animBg="1"/>
      <p:bldP spid="418844" grpId="0" animBg="1"/>
      <p:bldP spid="418845" grpId="0" animBg="1"/>
      <p:bldP spid="418846" grpId="0" animBg="1"/>
      <p:bldP spid="418847" grpId="0" animBg="1"/>
      <p:bldP spid="418848" grpId="0" animBg="1"/>
      <p:bldP spid="418849" grpId="0" animBg="1"/>
      <p:bldP spid="418850" grpId="0" animBg="1"/>
      <p:bldP spid="418851" grpId="0" animBg="1"/>
      <p:bldP spid="418852" grpId="0" animBg="1"/>
      <p:bldP spid="418853" grpId="0" animBg="1"/>
      <p:bldP spid="418854" grpId="0" animBg="1"/>
      <p:bldP spid="418855" grpId="0" animBg="1"/>
      <p:bldP spid="418856" grpId="0" animBg="1"/>
      <p:bldP spid="418857" grpId="0" animBg="1"/>
      <p:bldP spid="418858" grpId="0" animBg="1"/>
      <p:bldP spid="418859" grpId="0" animBg="1"/>
      <p:bldP spid="418860" grpId="0" animBg="1"/>
      <p:bldP spid="418861" grpId="0" animBg="1"/>
      <p:bldP spid="418862" grpId="0" animBg="1"/>
      <p:bldP spid="418863" grpId="0" animBg="1"/>
      <p:bldP spid="418864" grpId="0" animBg="1"/>
      <p:bldP spid="418865" grpId="0" animBg="1"/>
      <p:bldP spid="418866" grpId="0" animBg="1"/>
      <p:bldP spid="418867" grpId="0" animBg="1"/>
      <p:bldP spid="418868" grpId="0" animBg="1"/>
      <p:bldP spid="418869" grpId="0" animBg="1"/>
      <p:bldP spid="418870" grpId="0" animBg="1"/>
      <p:bldP spid="418871" grpId="0" animBg="1"/>
      <p:bldP spid="418872" grpId="0" animBg="1"/>
      <p:bldP spid="418873" grpId="0" animBg="1"/>
      <p:bldP spid="418874" grpId="0" animBg="1"/>
      <p:bldP spid="418875" grpId="0" animBg="1"/>
      <p:bldP spid="418876" grpId="0" animBg="1"/>
      <p:bldP spid="418877" grpId="0" animBg="1"/>
      <p:bldP spid="418878" grpId="0" animBg="1"/>
      <p:bldP spid="418879" grpId="0" animBg="1"/>
      <p:bldP spid="418880" grpId="0" animBg="1"/>
      <p:bldP spid="418881" grpId="0" animBg="1"/>
      <p:bldP spid="418882" grpId="0" animBg="1"/>
      <p:bldP spid="418883" grpId="0" animBg="1"/>
      <p:bldP spid="418884" grpId="0" animBg="1"/>
      <p:bldP spid="418885" grpId="0" animBg="1"/>
      <p:bldP spid="418886" grpId="0" animBg="1"/>
      <p:bldP spid="418887" grpId="0" animBg="1"/>
      <p:bldP spid="418888" grpId="0" animBg="1"/>
      <p:bldP spid="418889" grpId="0" animBg="1"/>
      <p:bldP spid="418890" grpId="0" animBg="1"/>
      <p:bldP spid="418891" grpId="0" animBg="1"/>
      <p:bldP spid="418892" grpId="0" animBg="1"/>
      <p:bldP spid="418893" grpId="0" animBg="1"/>
      <p:bldP spid="418894" grpId="0" animBg="1"/>
      <p:bldP spid="418895" grpId="0" animBg="1"/>
      <p:bldP spid="418896" grpId="0" animBg="1"/>
      <p:bldP spid="418897" grpId="0" animBg="1"/>
      <p:bldP spid="418898" grpId="0" animBg="1"/>
      <p:bldP spid="418899" grpId="0" animBg="1"/>
      <p:bldP spid="418900" grpId="0" animBg="1"/>
      <p:bldP spid="418901" grpId="0" animBg="1"/>
      <p:bldP spid="418902" grpId="0" animBg="1"/>
      <p:bldP spid="418903" grpId="0" animBg="1"/>
      <p:bldP spid="418904" grpId="0" animBg="1"/>
      <p:bldP spid="418905" grpId="0" animBg="1"/>
      <p:bldP spid="418906" grpId="0" animBg="1"/>
      <p:bldP spid="418907" grpId="0" animBg="1"/>
      <p:bldP spid="418908" grpId="0" animBg="1"/>
      <p:bldP spid="418909" grpId="0" animBg="1"/>
      <p:bldP spid="418910" grpId="0" animBg="1"/>
      <p:bldP spid="418911" grpId="0" animBg="1"/>
      <p:bldP spid="418912" grpId="0" animBg="1"/>
      <p:bldP spid="418913" grpId="0" animBg="1"/>
      <p:bldP spid="418914" grpId="0" animBg="1"/>
      <p:bldP spid="418915" grpId="0" animBg="1"/>
      <p:bldP spid="418916" grpId="0" animBg="1"/>
      <p:bldP spid="418917" grpId="0" animBg="1"/>
      <p:bldP spid="418918" grpId="0" animBg="1"/>
      <p:bldP spid="418919" grpId="0" animBg="1"/>
      <p:bldP spid="418920" grpId="0" animBg="1"/>
      <p:bldP spid="418921" grpId="0" animBg="1"/>
      <p:bldP spid="418922" grpId="0" animBg="1"/>
      <p:bldP spid="418923" grpId="0" animBg="1"/>
      <p:bldP spid="418924" grpId="0" animBg="1"/>
      <p:bldP spid="418925" grpId="0" animBg="1"/>
      <p:bldP spid="418926" grpId="0" animBg="1"/>
      <p:bldP spid="418927" grpId="0" animBg="1"/>
      <p:bldP spid="418928" grpId="0" animBg="1"/>
      <p:bldP spid="418929" grpId="0" animBg="1"/>
      <p:bldP spid="418930" grpId="0" animBg="1"/>
      <p:bldP spid="418931" grpId="0" animBg="1"/>
      <p:bldP spid="418932" grpId="0" animBg="1"/>
      <p:bldP spid="418933" grpId="0" animBg="1"/>
      <p:bldP spid="418934" grpId="0" animBg="1"/>
      <p:bldP spid="418935" grpId="0" animBg="1"/>
      <p:bldP spid="418936" grpId="0" animBg="1"/>
      <p:bldP spid="418937" grpId="0" animBg="1"/>
      <p:bldP spid="418938" grpId="0" animBg="1"/>
      <p:bldP spid="418939" grpId="0" animBg="1"/>
      <p:bldP spid="418940" grpId="0" animBg="1"/>
      <p:bldP spid="418941" grpId="0" animBg="1"/>
      <p:bldP spid="418942" grpId="0" animBg="1"/>
      <p:bldP spid="418943" grpId="0" animBg="1"/>
      <p:bldP spid="418944" grpId="0" animBg="1"/>
      <p:bldP spid="418945" grpId="0" animBg="1"/>
      <p:bldP spid="418946" grpId="0" animBg="1"/>
      <p:bldP spid="418947" grpId="0" animBg="1"/>
      <p:bldP spid="418948" grpId="0" animBg="1"/>
      <p:bldP spid="418949" grpId="0" animBg="1"/>
      <p:bldP spid="418950" grpId="0" animBg="1"/>
      <p:bldP spid="418951" grpId="0" animBg="1"/>
      <p:bldP spid="418952" grpId="0" animBg="1"/>
      <p:bldP spid="418953" grpId="0" animBg="1"/>
      <p:bldP spid="418954" grpId="0" animBg="1"/>
      <p:bldP spid="418955" grpId="0" animBg="1"/>
      <p:bldP spid="418956" grpId="0"/>
      <p:bldP spid="418956" grpId="1"/>
      <p:bldP spid="418957" grpId="0"/>
      <p:bldP spid="418957" grpId="1"/>
      <p:bldP spid="418959" grpId="0"/>
      <p:bldP spid="418960" grpId="0" animBg="1"/>
      <p:bldP spid="418961" grpId="0" animBg="1"/>
      <p:bldP spid="418962" grpId="0" animBg="1"/>
      <p:bldP spid="418963" grpId="0" animBg="1"/>
      <p:bldP spid="418964" grpId="0" animBg="1"/>
      <p:bldP spid="418965" grpId="0" animBg="1"/>
      <p:bldP spid="418966" grpId="0" animBg="1"/>
      <p:bldP spid="418967" grpId="0" animBg="1"/>
      <p:bldP spid="418968" grpId="0" animBg="1"/>
      <p:bldP spid="418969" grpId="0" animBg="1"/>
      <p:bldP spid="418970" grpId="0" animBg="1"/>
      <p:bldP spid="418971" grpId="0" animBg="1"/>
      <p:bldP spid="418972" grpId="0" animBg="1"/>
      <p:bldP spid="418973" grpId="0" animBg="1"/>
      <p:bldP spid="418974" grpId="0" animBg="1"/>
      <p:bldP spid="418975" grpId="0" animBg="1"/>
      <p:bldP spid="418976" grpId="0" animBg="1"/>
      <p:bldP spid="418977" grpId="0" animBg="1"/>
      <p:bldP spid="418978" grpId="0" animBg="1"/>
      <p:bldP spid="418979" grpId="0" animBg="1"/>
      <p:bldP spid="418980" grpId="0" animBg="1"/>
      <p:bldP spid="418981" grpId="0" animBg="1"/>
      <p:bldP spid="418982" grpId="0" animBg="1"/>
      <p:bldP spid="418983" grpId="0" animBg="1"/>
      <p:bldP spid="418984" grpId="0" animBg="1"/>
      <p:bldP spid="418985" grpId="0" animBg="1"/>
      <p:bldP spid="418986" grpId="0" animBg="1"/>
      <p:bldP spid="418987" grpId="0" animBg="1"/>
      <p:bldP spid="418988" grpId="0" animBg="1"/>
      <p:bldP spid="418989" grpId="0" animBg="1"/>
      <p:bldP spid="418990" grpId="0" animBg="1"/>
      <p:bldP spid="418991" grpId="0" animBg="1"/>
      <p:bldP spid="418992" grpId="0" animBg="1"/>
      <p:bldP spid="418993" grpId="0" animBg="1"/>
      <p:bldP spid="418994" grpId="0" animBg="1"/>
      <p:bldP spid="418995" grpId="0" animBg="1"/>
      <p:bldP spid="418996" grpId="0" animBg="1"/>
      <p:bldP spid="418997" grpId="0" animBg="1"/>
      <p:bldP spid="418998" grpId="0" animBg="1"/>
      <p:bldP spid="418999" grpId="0" animBg="1"/>
      <p:bldP spid="419000" grpId="0" animBg="1"/>
      <p:bldP spid="419001" grpId="0" animBg="1"/>
      <p:bldP spid="419002" grpId="0" animBg="1"/>
      <p:bldP spid="419003" grpId="0" animBg="1"/>
      <p:bldP spid="419004" grpId="0" animBg="1"/>
      <p:bldP spid="419005" grpId="0" animBg="1"/>
      <p:bldP spid="419006" grpId="0" animBg="1"/>
      <p:bldP spid="419007" grpId="0" animBg="1"/>
      <p:bldP spid="419008" grpId="0" animBg="1"/>
      <p:bldP spid="419009" grpId="0" animBg="1"/>
      <p:bldP spid="419010" grpId="0" animBg="1"/>
      <p:bldP spid="419011" grpId="0" animBg="1"/>
      <p:bldP spid="419012" grpId="0" animBg="1"/>
      <p:bldP spid="419013" grpId="0" animBg="1"/>
      <p:bldP spid="4190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378</TotalTime>
  <Words>504</Words>
  <Application>Microsoft Office PowerPoint</Application>
  <PresentationFormat>On-screen Show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Story</vt:lpstr>
      <vt:lpstr>Daily Routine</vt:lpstr>
      <vt:lpstr>Bellwork</vt:lpstr>
      <vt:lpstr>Plate Tectonics: Plate Boundaries</vt:lpstr>
      <vt:lpstr>I will be able to…</vt:lpstr>
      <vt:lpstr>What is subduction?</vt:lpstr>
      <vt:lpstr>Earth’s Crust</vt:lpstr>
      <vt:lpstr>Important Layers for Plate Tectonics</vt:lpstr>
      <vt:lpstr>How did the Theory of Plate Tectonics come about?</vt:lpstr>
      <vt:lpstr>PowerPoint Presentation</vt:lpstr>
      <vt:lpstr>The 3 Plate Boundaries</vt:lpstr>
      <vt:lpstr>Plate Boundary Types</vt:lpstr>
      <vt:lpstr>Convergent Boundary</vt:lpstr>
      <vt:lpstr>Oceanic – Oceanic Subduction</vt:lpstr>
      <vt:lpstr>Continental – Continental Collision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Routine</dc:title>
  <dc:creator>Dat Jones</dc:creator>
  <cp:lastModifiedBy>student, rhs</cp:lastModifiedBy>
  <cp:revision>7</cp:revision>
  <dcterms:created xsi:type="dcterms:W3CDTF">2014-09-09T05:16:08Z</dcterms:created>
  <dcterms:modified xsi:type="dcterms:W3CDTF">2014-09-09T19:56:26Z</dcterms:modified>
</cp:coreProperties>
</file>