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3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5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2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1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1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6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8B9F-7B04-418A-91FC-4CC90BA9C2F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8D5E-812F-4CCA-8C6B-A82BEC6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4608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mechanical and chemical processes that break down rocks into small pieces</a:t>
            </a:r>
          </a:p>
        </p:txBody>
      </p:sp>
      <p:pic>
        <p:nvPicPr>
          <p:cNvPr id="6146" name="Picture 2" descr="http://images.nationalgeographic.com/wpf/media-live/photos/000/008/cache/arizona-rock_824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19" y="31242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naturally occurring material that is broken down by processes of weathering , and is subsequently transported by the action of wind, water, or ice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36" y="3936526"/>
            <a:ext cx="405550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lvl="0"/>
            <a:r>
              <a:rPr lang="en-US" dirty="0"/>
              <a:t>the transportation of sediments form wind, water, ice, or gravity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www.kidsgeo.com/images/er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by which, sediments, soil, and rocks settle out and are added to a landform or land mass after being eroded or transported by wind, water, or ice</a:t>
            </a:r>
          </a:p>
        </p:txBody>
      </p:sp>
      <p:pic>
        <p:nvPicPr>
          <p:cNvPr id="9218" name="Picture 2" descr="https://encrypted-tbn2.gstatic.com/images?q=tbn:ANd9GcTKPnZEI8dEcl-0d3m2xKKFFhwaUTyEMS4l0P4T5PZigtAe0c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97489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Lithificaiton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consolidation of a loosely deposited sediment into a hard sedimentary rock through compaction (squishing sediments together) and cementation (using a mineral to stick sediments together)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17" y="3598493"/>
            <a:ext cx="3090283" cy="32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 type that forms from the deposition of eroded sediments, precipitation of minerals out of chemically based solutions, or the high compaction of dead organic matter</a:t>
            </a:r>
          </a:p>
        </p:txBody>
      </p:sp>
      <p:pic>
        <p:nvPicPr>
          <p:cNvPr id="11266" name="Picture 2" descr="http://www.minimegeology.com/shop/wpimages/SedRock_Cr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4480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9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process of changing the crystalline structure of minerals in rocks to produce new rock types by using intense pressure and heat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267928"/>
            <a:ext cx="5715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1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rock type that changes one rock to another rock type by rearranging the mineral structures due to regional and contact metamorphism</a:t>
            </a:r>
          </a:p>
          <a:p>
            <a:endParaRPr lang="en-US" dirty="0"/>
          </a:p>
        </p:txBody>
      </p:sp>
      <p:pic>
        <p:nvPicPr>
          <p:cNvPr id="13314" name="Picture 2" descr="http://library.thinkquest.org/05aug/00461/images/metamor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7591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process which a mineral or rock experiences extreme heat and pressure and changes from a solid to a molten material</a:t>
            </a:r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20" y="4038600"/>
            <a:ext cx="45815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5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elevation increases on the Earth’s Crust in response to natural forces, such as plate tectonics</a:t>
            </a:r>
          </a:p>
        </p:txBody>
      </p:sp>
      <p:pic>
        <p:nvPicPr>
          <p:cNvPr id="4" name="Picture 2" descr="http://www.geo.unibe.ch/bilder/exogenegeologie/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41353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</a:t>
            </a:r>
            <a:r>
              <a:rPr lang="en-US" dirty="0" smtClean="0"/>
              <a:t>small scale and large scale metamorphism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foliation?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Mineral Quiz on Wednesday</a:t>
            </a:r>
          </a:p>
        </p:txBody>
      </p:sp>
    </p:spTree>
    <p:extLst>
      <p:ext uri="{BB962C8B-B14F-4D97-AF65-F5344CB8AC3E}">
        <p14:creationId xmlns:p14="http://schemas.microsoft.com/office/powerpoint/2010/main" val="5475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mixture of molten or semi-molten rock, volatiles and solids that is found beneath the surface of the Earth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90950"/>
            <a:ext cx="4457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mail.colonial.net/%7Ehkaiter/Aaa_web_images2012/magma_flow_u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54451"/>
            <a:ext cx="28670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removal and segregation from a melt of different mineral precipitates at different temperatures and different periods of cooling based on chemical composition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19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01" y="3905392"/>
            <a:ext cx="44005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3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rock type that is formed due to the solidification of magma or lava over long and short periods of time respectively</a:t>
            </a:r>
          </a:p>
          <a:p>
            <a:endParaRPr lang="en-US" dirty="0"/>
          </a:p>
        </p:txBody>
      </p:sp>
      <p:pic>
        <p:nvPicPr>
          <p:cNvPr id="3074" name="Picture 2" descr="http://library.thinkquest.org/05aug/00461/images/igne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4648200" cy="30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grained igneous rocks that form on the surface that cool rapidly</a:t>
            </a:r>
          </a:p>
        </p:txBody>
      </p:sp>
      <p:pic>
        <p:nvPicPr>
          <p:cNvPr id="4098" name="Picture 2" descr="http://content5.videojug.com/e9/e9496a82-5ff7-a451-c602-ff0008ca4ddf/geology-igneous-rocks.WidePlayer.jpg?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686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 grained igneous rock that form below the surface that form at high temperatures over a long period of time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69" y="3293185"/>
            <a:ext cx="4152189" cy="354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408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Daily Routine</vt:lpstr>
      <vt:lpstr>Bell Work</vt:lpstr>
      <vt:lpstr>Earth Science Announcements</vt:lpstr>
      <vt:lpstr>The Rock Cycle</vt:lpstr>
      <vt:lpstr>Magma</vt:lpstr>
      <vt:lpstr>Crystallization</vt:lpstr>
      <vt:lpstr>Igneous Rock</vt:lpstr>
      <vt:lpstr>Extrusive</vt:lpstr>
      <vt:lpstr>Intrusive</vt:lpstr>
      <vt:lpstr>Weathering</vt:lpstr>
      <vt:lpstr>Sediment</vt:lpstr>
      <vt:lpstr>Erosion</vt:lpstr>
      <vt:lpstr>Deposition</vt:lpstr>
      <vt:lpstr>Lithificaiton</vt:lpstr>
      <vt:lpstr>Sedimentary Rock</vt:lpstr>
      <vt:lpstr>Metamorphism</vt:lpstr>
      <vt:lpstr>Metamorphic Rock</vt:lpstr>
      <vt:lpstr>Melting</vt:lpstr>
      <vt:lpstr>Uplift</vt:lpstr>
    </vt:vector>
  </TitlesOfParts>
  <Company>Deer Valley 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Rock Cycle</dc:title>
  <dc:creator>Grant W Hamilton</dc:creator>
  <cp:lastModifiedBy>Hamilton, Grant</cp:lastModifiedBy>
  <cp:revision>5</cp:revision>
  <dcterms:created xsi:type="dcterms:W3CDTF">2013-11-12T09:18:45Z</dcterms:created>
  <dcterms:modified xsi:type="dcterms:W3CDTF">2014-10-30T17:29:35Z</dcterms:modified>
</cp:coreProperties>
</file>