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74" r:id="rId5"/>
    <p:sldId id="273" r:id="rId6"/>
    <p:sldId id="275" r:id="rId7"/>
    <p:sldId id="279" r:id="rId8"/>
    <p:sldId id="276" r:id="rId9"/>
    <p:sldId id="277" r:id="rId10"/>
    <p:sldId id="260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3B25D-F624-4375-A58E-898263E79B0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1680C-5DB5-4766-A583-7787374D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680C-5DB5-4766-A583-7787374DBC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6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4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9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3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8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8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52AA-DA55-4261-B9E0-AC39EA575AA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B1B0-04E3-43EC-94F8-877EC9D41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8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Daily Routine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Sit in your appropriate seat quietly</a:t>
            </a:r>
          </a:p>
          <a:p>
            <a:pPr eaLnBrk="1" hangingPunct="1"/>
            <a:r>
              <a:rPr lang="en-US" altLang="en-US" smtClean="0"/>
              <a:t>Have all necessary materials out</a:t>
            </a:r>
          </a:p>
          <a:p>
            <a:pPr eaLnBrk="1" hangingPunct="1"/>
            <a:r>
              <a:rPr lang="en-US" altLang="en-US" smtClean="0"/>
              <a:t>All back packs on the floor</a:t>
            </a:r>
          </a:p>
          <a:p>
            <a:pPr eaLnBrk="1" hangingPunct="1"/>
            <a:r>
              <a:rPr lang="en-US" altLang="en-US" smtClean="0"/>
              <a:t>All cell phones on silent and away in backpacks</a:t>
            </a:r>
          </a:p>
          <a:p>
            <a:pPr eaLnBrk="1" hangingPunct="1"/>
            <a:r>
              <a:rPr lang="en-US" altLang="en-US" smtClean="0"/>
              <a:t>All music devices off and headphones out of your ears</a:t>
            </a:r>
          </a:p>
          <a:p>
            <a:pPr eaLnBrk="1" hangingPunct="1"/>
            <a:r>
              <a:rPr lang="en-US" altLang="en-US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36655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457200"/>
            <a:ext cx="6248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300" smtClean="0">
                <a:solidFill>
                  <a:srgbClr val="A50021"/>
                </a:solidFill>
                <a:latin typeface="Georgia" charset="0"/>
                <a:ea typeface="+mj-ea"/>
              </a:rPr>
              <a:t/>
            </a:r>
            <a:br>
              <a:rPr lang="en-US" sz="4300" smtClean="0">
                <a:solidFill>
                  <a:srgbClr val="A50021"/>
                </a:solidFill>
                <a:latin typeface="Georgia" charset="0"/>
                <a:ea typeface="+mj-ea"/>
              </a:rPr>
            </a:br>
            <a:r>
              <a:rPr lang="en-US" sz="4300" smtClean="0">
                <a:solidFill>
                  <a:srgbClr val="A50021"/>
                </a:solidFill>
                <a:ea typeface="+mj-ea"/>
              </a:rPr>
              <a:t>Topographic </a:t>
            </a:r>
            <a:br>
              <a:rPr lang="en-US" sz="4300" smtClean="0">
                <a:solidFill>
                  <a:srgbClr val="A50021"/>
                </a:solidFill>
                <a:ea typeface="+mj-ea"/>
              </a:rPr>
            </a:br>
            <a:r>
              <a:rPr lang="en-US" sz="4300" smtClean="0">
                <a:solidFill>
                  <a:srgbClr val="A50021"/>
                </a:solidFill>
                <a:ea typeface="+mj-ea"/>
              </a:rPr>
              <a:t>Maps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3962400" cy="441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mtClean="0"/>
              <a:t>Topography is the shape of the land</a:t>
            </a:r>
          </a:p>
          <a:p>
            <a:pPr algn="ctr" eaLnBrk="1" hangingPunct="1">
              <a:defRPr/>
            </a:pPr>
            <a:r>
              <a:rPr lang="en-US" altLang="en-US" smtClean="0"/>
              <a:t>A topographic map shows the shape of the Earth</a:t>
            </a:r>
            <a:r>
              <a:rPr lang="ja-JP" altLang="en-US" smtClean="0"/>
              <a:t>’</a:t>
            </a:r>
            <a:r>
              <a:rPr lang="en-US" altLang="ja-JP" smtClean="0"/>
              <a:t>s surface by using </a:t>
            </a:r>
            <a:r>
              <a:rPr lang="en-US" altLang="ja-JP" smtClean="0">
                <a:solidFill>
                  <a:schemeClr val="accent2"/>
                </a:solidFill>
              </a:rPr>
              <a:t>contour lines.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sz="280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en-US" altLang="en-US" sz="2800" smtClean="0">
              <a:latin typeface="Georgia" pitchFamily="18" charset="0"/>
            </a:endParaRPr>
          </a:p>
        </p:txBody>
      </p:sp>
      <p:pic>
        <p:nvPicPr>
          <p:cNvPr id="22532" name="Picture 4" descr="Devils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DevilsTowerCont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22638"/>
            <a:ext cx="4419600" cy="35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2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approjection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01875"/>
            <a:ext cx="6858000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76200" y="3886200"/>
            <a:ext cx="2667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  <a:cs typeface="+mn-cs"/>
              </a:rPr>
              <a:t>Every Where on </a:t>
            </a:r>
          </a:p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  <a:cs typeface="+mn-cs"/>
              </a:rPr>
              <a:t>the contour line, </a:t>
            </a:r>
          </a:p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  <a:cs typeface="+mn-cs"/>
              </a:rPr>
              <a:t>The elevation </a:t>
            </a:r>
          </a:p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  <a:cs typeface="+mn-cs"/>
              </a:rPr>
              <a:t>is 400 meters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A50021"/>
                </a:solidFill>
                <a:latin typeface="Arial Black" charset="0"/>
                <a:ea typeface="+mj-ea"/>
              </a:rPr>
              <a:t>Contour Lines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686800" cy="3657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000" smtClean="0">
                <a:solidFill>
                  <a:schemeClr val="accent2"/>
                </a:solidFill>
                <a:ea typeface="+mn-ea"/>
              </a:rPr>
              <a:t>Contour</a:t>
            </a:r>
            <a:r>
              <a:rPr lang="en-US" sz="3000" smtClean="0">
                <a:ea typeface="+mn-ea"/>
              </a:rPr>
              <a:t> </a:t>
            </a:r>
            <a:r>
              <a:rPr lang="en-US" sz="3000" smtClean="0">
                <a:solidFill>
                  <a:schemeClr val="accent2"/>
                </a:solidFill>
                <a:ea typeface="+mn-ea"/>
              </a:rPr>
              <a:t>Lines</a:t>
            </a:r>
            <a:r>
              <a:rPr lang="en-US" sz="3000" smtClean="0">
                <a:ea typeface="+mn-ea"/>
              </a:rPr>
              <a:t> are imaginary lines that join points of equal elevation above or below sea level.</a:t>
            </a:r>
          </a:p>
        </p:txBody>
      </p:sp>
      <p:pic>
        <p:nvPicPr>
          <p:cNvPr id="79878" name="Picture 6" descr="1lig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8953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0" name="Freeform 8"/>
          <p:cNvSpPr>
            <a:spLocks/>
          </p:cNvSpPr>
          <p:nvPr/>
        </p:nvSpPr>
        <p:spPr bwMode="auto">
          <a:xfrm>
            <a:off x="3200400" y="4267200"/>
            <a:ext cx="833438" cy="811213"/>
          </a:xfrm>
          <a:custGeom>
            <a:avLst/>
            <a:gdLst>
              <a:gd name="T0" fmla="*/ 20638 w 525"/>
              <a:gd name="T1" fmla="*/ 328613 h 511"/>
              <a:gd name="T2" fmla="*/ 122238 w 525"/>
              <a:gd name="T3" fmla="*/ 125413 h 511"/>
              <a:gd name="T4" fmla="*/ 396875 w 525"/>
              <a:gd name="T5" fmla="*/ 52388 h 511"/>
              <a:gd name="T6" fmla="*/ 484188 w 525"/>
              <a:gd name="T7" fmla="*/ 9525 h 511"/>
              <a:gd name="T8" fmla="*/ 833438 w 525"/>
              <a:gd name="T9" fmla="*/ 52388 h 511"/>
              <a:gd name="T10" fmla="*/ 817563 w 525"/>
              <a:gd name="T11" fmla="*/ 169863 h 511"/>
              <a:gd name="T12" fmla="*/ 774700 w 525"/>
              <a:gd name="T13" fmla="*/ 198438 h 511"/>
              <a:gd name="T14" fmla="*/ 760413 w 525"/>
              <a:gd name="T15" fmla="*/ 241300 h 511"/>
              <a:gd name="T16" fmla="*/ 731838 w 525"/>
              <a:gd name="T17" fmla="*/ 387350 h 511"/>
              <a:gd name="T18" fmla="*/ 774700 w 525"/>
              <a:gd name="T19" fmla="*/ 560388 h 511"/>
              <a:gd name="T20" fmla="*/ 788988 w 525"/>
              <a:gd name="T21" fmla="*/ 604838 h 511"/>
              <a:gd name="T22" fmla="*/ 585788 w 525"/>
              <a:gd name="T23" fmla="*/ 720725 h 511"/>
              <a:gd name="T24" fmla="*/ 498475 w 525"/>
              <a:gd name="T25" fmla="*/ 749300 h 511"/>
              <a:gd name="T26" fmla="*/ 455613 w 525"/>
              <a:gd name="T27" fmla="*/ 763588 h 511"/>
              <a:gd name="T28" fmla="*/ 325438 w 525"/>
              <a:gd name="T29" fmla="*/ 793750 h 511"/>
              <a:gd name="T30" fmla="*/ 238125 w 525"/>
              <a:gd name="T31" fmla="*/ 735013 h 511"/>
              <a:gd name="T32" fmla="*/ 207963 w 525"/>
              <a:gd name="T33" fmla="*/ 706438 h 511"/>
              <a:gd name="T34" fmla="*/ 122238 w 525"/>
              <a:gd name="T35" fmla="*/ 677863 h 511"/>
              <a:gd name="T36" fmla="*/ 34925 w 525"/>
              <a:gd name="T37" fmla="*/ 560388 h 511"/>
              <a:gd name="T38" fmla="*/ 20638 w 525"/>
              <a:gd name="T39" fmla="*/ 328613 h 51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25" h="511">
                <a:moveTo>
                  <a:pt x="13" y="207"/>
                </a:moveTo>
                <a:cubicBezTo>
                  <a:pt x="41" y="165"/>
                  <a:pt x="40" y="114"/>
                  <a:pt x="77" y="79"/>
                </a:cubicBezTo>
                <a:cubicBezTo>
                  <a:pt x="99" y="13"/>
                  <a:pt x="189" y="37"/>
                  <a:pt x="250" y="33"/>
                </a:cubicBezTo>
                <a:cubicBezTo>
                  <a:pt x="269" y="27"/>
                  <a:pt x="285" y="8"/>
                  <a:pt x="305" y="6"/>
                </a:cubicBezTo>
                <a:cubicBezTo>
                  <a:pt x="367" y="0"/>
                  <a:pt x="462" y="23"/>
                  <a:pt x="525" y="33"/>
                </a:cubicBezTo>
                <a:cubicBezTo>
                  <a:pt x="522" y="58"/>
                  <a:pt x="524" y="84"/>
                  <a:pt x="515" y="107"/>
                </a:cubicBezTo>
                <a:cubicBezTo>
                  <a:pt x="511" y="117"/>
                  <a:pt x="495" y="117"/>
                  <a:pt x="488" y="125"/>
                </a:cubicBezTo>
                <a:cubicBezTo>
                  <a:pt x="482" y="132"/>
                  <a:pt x="481" y="143"/>
                  <a:pt x="479" y="152"/>
                </a:cubicBezTo>
                <a:cubicBezTo>
                  <a:pt x="472" y="182"/>
                  <a:pt x="461" y="244"/>
                  <a:pt x="461" y="244"/>
                </a:cubicBezTo>
                <a:cubicBezTo>
                  <a:pt x="473" y="319"/>
                  <a:pt x="464" y="280"/>
                  <a:pt x="488" y="353"/>
                </a:cubicBezTo>
                <a:cubicBezTo>
                  <a:pt x="491" y="362"/>
                  <a:pt x="497" y="381"/>
                  <a:pt x="497" y="381"/>
                </a:cubicBezTo>
                <a:cubicBezTo>
                  <a:pt x="476" y="463"/>
                  <a:pt x="441" y="435"/>
                  <a:pt x="369" y="454"/>
                </a:cubicBezTo>
                <a:cubicBezTo>
                  <a:pt x="350" y="459"/>
                  <a:pt x="332" y="466"/>
                  <a:pt x="314" y="472"/>
                </a:cubicBezTo>
                <a:cubicBezTo>
                  <a:pt x="305" y="475"/>
                  <a:pt x="287" y="481"/>
                  <a:pt x="287" y="481"/>
                </a:cubicBezTo>
                <a:cubicBezTo>
                  <a:pt x="258" y="511"/>
                  <a:pt x="245" y="510"/>
                  <a:pt x="205" y="500"/>
                </a:cubicBezTo>
                <a:cubicBezTo>
                  <a:pt x="163" y="458"/>
                  <a:pt x="214" y="505"/>
                  <a:pt x="150" y="463"/>
                </a:cubicBezTo>
                <a:cubicBezTo>
                  <a:pt x="143" y="458"/>
                  <a:pt x="139" y="449"/>
                  <a:pt x="131" y="445"/>
                </a:cubicBezTo>
                <a:cubicBezTo>
                  <a:pt x="114" y="437"/>
                  <a:pt x="77" y="427"/>
                  <a:pt x="77" y="427"/>
                </a:cubicBezTo>
                <a:cubicBezTo>
                  <a:pt x="53" y="403"/>
                  <a:pt x="47" y="379"/>
                  <a:pt x="22" y="353"/>
                </a:cubicBezTo>
                <a:cubicBezTo>
                  <a:pt x="0" y="288"/>
                  <a:pt x="13" y="335"/>
                  <a:pt x="13" y="207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61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A50021"/>
                </a:solidFill>
                <a:latin typeface="Arial Black" charset="0"/>
                <a:ea typeface="+mj-ea"/>
              </a:rPr>
              <a:t>Contour Interval</a:t>
            </a:r>
          </a:p>
        </p:txBody>
      </p:sp>
      <p:pic>
        <p:nvPicPr>
          <p:cNvPr id="133124" name="Picture 4" descr="Fujito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956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ea typeface="+mn-ea"/>
              </a:rPr>
              <a:t>The Contour Interval is the difference in elevation between one contour line and the next.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ea typeface="+mn-ea"/>
              </a:rPr>
              <a:t>Can you figure out the contour interval on the map to the right?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smtClean="0">
              <a:solidFill>
                <a:srgbClr val="A5002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291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ea typeface="+mj-ea"/>
              </a:rPr>
              <a:t>What are the elevations indicated by the letters on the map below?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033838" cy="4525963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Contour interval </a:t>
            </a:r>
          </a:p>
          <a:p>
            <a:pPr lvl="1" eaLnBrk="1" hangingPunct="1">
              <a:defRPr/>
            </a:pPr>
            <a:r>
              <a:rPr lang="en-US" smtClean="0">
                <a:ea typeface="+mn-ea"/>
              </a:rPr>
              <a:t>20 meters (m)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057400"/>
            <a:ext cx="4262438" cy="2598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n-ea"/>
              </a:rPr>
              <a:t>Contour Interval =</a:t>
            </a: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A =</a:t>
            </a: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B =     </a:t>
            </a: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C =     </a:t>
            </a: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D =     </a:t>
            </a:r>
          </a:p>
          <a:p>
            <a:pPr eaLnBrk="1" hangingPunct="1">
              <a:defRPr/>
            </a:pPr>
            <a:endParaRPr lang="en-US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en-US" smtClean="0">
              <a:ea typeface="+mn-ea"/>
            </a:endParaRPr>
          </a:p>
        </p:txBody>
      </p:sp>
      <p:pic>
        <p:nvPicPr>
          <p:cNvPr id="99333" name="Picture 5" descr="contou8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76400"/>
            <a:ext cx="4191000" cy="3810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5557838" y="2933700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Arial" charset="0"/>
                <a:ea typeface="ＭＳ Ｐゴシック" charset="0"/>
                <a:cs typeface="+mn-cs"/>
              </a:rPr>
              <a:t>740ft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5557838" y="2400300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Arial" charset="0"/>
                <a:ea typeface="ＭＳ Ｐゴシック" charset="0"/>
                <a:cs typeface="+mn-cs"/>
              </a:rPr>
              <a:t>700ft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5557838" y="4000500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Arial" charset="0"/>
                <a:ea typeface="ＭＳ Ｐゴシック" charset="0"/>
                <a:cs typeface="+mn-cs"/>
              </a:rPr>
              <a:t>820ft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5557838" y="3467100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Arial" charset="0"/>
                <a:ea typeface="ＭＳ Ｐゴシック" charset="0"/>
                <a:cs typeface="+mn-cs"/>
              </a:rPr>
              <a:t>770ft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7615238" y="1866900"/>
            <a:ext cx="114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Arial" charset="0"/>
                <a:ea typeface="ＭＳ Ｐゴシック" charset="0"/>
                <a:cs typeface="+mn-cs"/>
              </a:rPr>
              <a:t>20ft</a:t>
            </a:r>
          </a:p>
        </p:txBody>
      </p:sp>
    </p:spTree>
    <p:extLst>
      <p:ext uri="{BB962C8B-B14F-4D97-AF65-F5344CB8AC3E}">
        <p14:creationId xmlns:p14="http://schemas.microsoft.com/office/powerpoint/2010/main" val="17894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/>
      <p:bldP spid="99336" grpId="0"/>
      <p:bldP spid="99337" grpId="0"/>
      <p:bldP spid="99338" grpId="0"/>
      <p:bldP spid="993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 Black" charset="0"/>
                <a:ea typeface="+mj-ea"/>
              </a:rPr>
              <a:t>Contour Mapping Rules</a:t>
            </a:r>
            <a:r>
              <a:rPr lang="en-US" smtClean="0">
                <a:solidFill>
                  <a:srgbClr val="000000"/>
                </a:solidFill>
                <a:ea typeface="+mj-ea"/>
              </a:rPr>
              <a:t>	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4102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>
                <a:solidFill>
                  <a:srgbClr val="000000"/>
                </a:solidFill>
                <a:ea typeface="+mn-ea"/>
              </a:rPr>
              <a:t>1. Hills and depressions are represented by circles. Hachure Lines are used to show depressions.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3600" smtClean="0">
              <a:solidFill>
                <a:srgbClr val="000000"/>
              </a:solidFill>
              <a:ea typeface="+mn-ea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3600" smtClean="0">
              <a:solidFill>
                <a:srgbClr val="000000"/>
              </a:solidFill>
              <a:ea typeface="+mn-ea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3600" smtClean="0">
              <a:solidFill>
                <a:srgbClr val="000000"/>
              </a:solidFill>
              <a:ea typeface="+mn-ea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3600" smtClean="0">
              <a:solidFill>
                <a:srgbClr val="000000"/>
              </a:solidFill>
              <a:ea typeface="+mn-ea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>
                <a:solidFill>
                  <a:srgbClr val="000000"/>
                </a:solidFill>
                <a:ea typeface="+mn-ea"/>
              </a:rPr>
              <a:t>Hill					Depression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52400" y="3505200"/>
            <a:ext cx="3376613" cy="1938338"/>
            <a:chOff x="90" y="2222"/>
            <a:chExt cx="2127" cy="1221"/>
          </a:xfrm>
        </p:grpSpPr>
        <p:sp>
          <p:nvSpPr>
            <p:cNvPr id="108549" name="SMARTPenAnnotation0"/>
            <p:cNvSpPr>
              <a:spLocks/>
            </p:cNvSpPr>
            <p:nvPr/>
          </p:nvSpPr>
          <p:spPr bwMode="auto">
            <a:xfrm>
              <a:off x="90" y="2644"/>
              <a:ext cx="710" cy="451"/>
            </a:xfrm>
            <a:custGeom>
              <a:avLst/>
              <a:gdLst>
                <a:gd name="T0" fmla="*/ 10 w 710"/>
                <a:gd name="T1" fmla="*/ 401 h 451"/>
                <a:gd name="T2" fmla="*/ 14 w 710"/>
                <a:gd name="T3" fmla="*/ 404 h 451"/>
                <a:gd name="T4" fmla="*/ 139 w 710"/>
                <a:gd name="T5" fmla="*/ 403 h 451"/>
                <a:gd name="T6" fmla="*/ 145 w 710"/>
                <a:gd name="T7" fmla="*/ 400 h 451"/>
                <a:gd name="T8" fmla="*/ 151 w 710"/>
                <a:gd name="T9" fmla="*/ 396 h 451"/>
                <a:gd name="T10" fmla="*/ 160 w 710"/>
                <a:gd name="T11" fmla="*/ 391 h 451"/>
                <a:gd name="T12" fmla="*/ 164 w 710"/>
                <a:gd name="T13" fmla="*/ 384 h 451"/>
                <a:gd name="T14" fmla="*/ 174 w 710"/>
                <a:gd name="T15" fmla="*/ 369 h 451"/>
                <a:gd name="T16" fmla="*/ 180 w 710"/>
                <a:gd name="T17" fmla="*/ 361 h 451"/>
                <a:gd name="T18" fmla="*/ 185 w 710"/>
                <a:gd name="T19" fmla="*/ 344 h 451"/>
                <a:gd name="T20" fmla="*/ 190 w 710"/>
                <a:gd name="T21" fmla="*/ 330 h 451"/>
                <a:gd name="T22" fmla="*/ 196 w 710"/>
                <a:gd name="T23" fmla="*/ 311 h 451"/>
                <a:gd name="T24" fmla="*/ 202 w 710"/>
                <a:gd name="T25" fmla="*/ 291 h 451"/>
                <a:gd name="T26" fmla="*/ 205 w 710"/>
                <a:gd name="T27" fmla="*/ 265 h 451"/>
                <a:gd name="T28" fmla="*/ 219 w 710"/>
                <a:gd name="T29" fmla="*/ 209 h 451"/>
                <a:gd name="T30" fmla="*/ 231 w 710"/>
                <a:gd name="T31" fmla="*/ 164 h 451"/>
                <a:gd name="T32" fmla="*/ 245 w 710"/>
                <a:gd name="T33" fmla="*/ 128 h 451"/>
                <a:gd name="T34" fmla="*/ 251 w 710"/>
                <a:gd name="T35" fmla="*/ 104 h 451"/>
                <a:gd name="T36" fmla="*/ 259 w 710"/>
                <a:gd name="T37" fmla="*/ 81 h 451"/>
                <a:gd name="T38" fmla="*/ 285 w 710"/>
                <a:gd name="T39" fmla="*/ 40 h 451"/>
                <a:gd name="T40" fmla="*/ 298 w 710"/>
                <a:gd name="T41" fmla="*/ 19 h 451"/>
                <a:gd name="T42" fmla="*/ 302 w 710"/>
                <a:gd name="T43" fmla="*/ 15 h 451"/>
                <a:gd name="T44" fmla="*/ 306 w 710"/>
                <a:gd name="T45" fmla="*/ 12 h 451"/>
                <a:gd name="T46" fmla="*/ 319 w 710"/>
                <a:gd name="T47" fmla="*/ 5 h 451"/>
                <a:gd name="T48" fmla="*/ 358 w 710"/>
                <a:gd name="T49" fmla="*/ 0 h 451"/>
                <a:gd name="T50" fmla="*/ 368 w 710"/>
                <a:gd name="T51" fmla="*/ 5 h 451"/>
                <a:gd name="T52" fmla="*/ 371 w 710"/>
                <a:gd name="T53" fmla="*/ 9 h 451"/>
                <a:gd name="T54" fmla="*/ 391 w 710"/>
                <a:gd name="T55" fmla="*/ 28 h 451"/>
                <a:gd name="T56" fmla="*/ 397 w 710"/>
                <a:gd name="T57" fmla="*/ 33 h 451"/>
                <a:gd name="T58" fmla="*/ 401 w 710"/>
                <a:gd name="T59" fmla="*/ 38 h 451"/>
                <a:gd name="T60" fmla="*/ 404 w 710"/>
                <a:gd name="T61" fmla="*/ 42 h 451"/>
                <a:gd name="T62" fmla="*/ 410 w 710"/>
                <a:gd name="T63" fmla="*/ 53 h 451"/>
                <a:gd name="T64" fmla="*/ 420 w 710"/>
                <a:gd name="T65" fmla="*/ 65 h 451"/>
                <a:gd name="T66" fmla="*/ 430 w 710"/>
                <a:gd name="T67" fmla="*/ 89 h 451"/>
                <a:gd name="T68" fmla="*/ 436 w 710"/>
                <a:gd name="T69" fmla="*/ 110 h 451"/>
                <a:gd name="T70" fmla="*/ 444 w 710"/>
                <a:gd name="T71" fmla="*/ 146 h 451"/>
                <a:gd name="T72" fmla="*/ 458 w 710"/>
                <a:gd name="T73" fmla="*/ 184 h 451"/>
                <a:gd name="T74" fmla="*/ 471 w 710"/>
                <a:gd name="T75" fmla="*/ 230 h 451"/>
                <a:gd name="T76" fmla="*/ 484 w 710"/>
                <a:gd name="T77" fmla="*/ 273 h 451"/>
                <a:gd name="T78" fmla="*/ 495 w 710"/>
                <a:gd name="T79" fmla="*/ 317 h 451"/>
                <a:gd name="T80" fmla="*/ 511 w 710"/>
                <a:gd name="T81" fmla="*/ 369 h 451"/>
                <a:gd name="T82" fmla="*/ 517 w 710"/>
                <a:gd name="T83" fmla="*/ 392 h 451"/>
                <a:gd name="T84" fmla="*/ 524 w 710"/>
                <a:gd name="T85" fmla="*/ 403 h 451"/>
                <a:gd name="T86" fmla="*/ 532 w 710"/>
                <a:gd name="T87" fmla="*/ 409 h 451"/>
                <a:gd name="T88" fmla="*/ 539 w 710"/>
                <a:gd name="T89" fmla="*/ 416 h 451"/>
                <a:gd name="T90" fmla="*/ 549 w 710"/>
                <a:gd name="T91" fmla="*/ 422 h 451"/>
                <a:gd name="T92" fmla="*/ 552 w 710"/>
                <a:gd name="T93" fmla="*/ 426 h 451"/>
                <a:gd name="T94" fmla="*/ 567 w 710"/>
                <a:gd name="T95" fmla="*/ 432 h 451"/>
                <a:gd name="T96" fmla="*/ 588 w 710"/>
                <a:gd name="T97" fmla="*/ 436 h 451"/>
                <a:gd name="T98" fmla="*/ 614 w 710"/>
                <a:gd name="T99" fmla="*/ 440 h 451"/>
                <a:gd name="T100" fmla="*/ 640 w 710"/>
                <a:gd name="T101" fmla="*/ 444 h 451"/>
                <a:gd name="T102" fmla="*/ 709 w 710"/>
                <a:gd name="T103" fmla="*/ 450 h 4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10" h="451">
                  <a:moveTo>
                    <a:pt x="0" y="399"/>
                  </a:moveTo>
                  <a:lnTo>
                    <a:pt x="8" y="399"/>
                  </a:lnTo>
                  <a:lnTo>
                    <a:pt x="9" y="400"/>
                  </a:lnTo>
                  <a:lnTo>
                    <a:pt x="10" y="401"/>
                  </a:lnTo>
                  <a:lnTo>
                    <a:pt x="10" y="402"/>
                  </a:lnTo>
                  <a:lnTo>
                    <a:pt x="11" y="403"/>
                  </a:lnTo>
                  <a:lnTo>
                    <a:pt x="12" y="404"/>
                  </a:lnTo>
                  <a:lnTo>
                    <a:pt x="14" y="404"/>
                  </a:lnTo>
                  <a:lnTo>
                    <a:pt x="35" y="405"/>
                  </a:lnTo>
                  <a:lnTo>
                    <a:pt x="137" y="405"/>
                  </a:lnTo>
                  <a:lnTo>
                    <a:pt x="138" y="404"/>
                  </a:lnTo>
                  <a:lnTo>
                    <a:pt x="139" y="403"/>
                  </a:lnTo>
                  <a:lnTo>
                    <a:pt x="140" y="402"/>
                  </a:lnTo>
                  <a:lnTo>
                    <a:pt x="141" y="401"/>
                  </a:lnTo>
                  <a:lnTo>
                    <a:pt x="142" y="400"/>
                  </a:lnTo>
                  <a:lnTo>
                    <a:pt x="145" y="400"/>
                  </a:lnTo>
                  <a:lnTo>
                    <a:pt x="148" y="399"/>
                  </a:lnTo>
                  <a:lnTo>
                    <a:pt x="150" y="399"/>
                  </a:lnTo>
                  <a:lnTo>
                    <a:pt x="150" y="398"/>
                  </a:lnTo>
                  <a:lnTo>
                    <a:pt x="151" y="396"/>
                  </a:lnTo>
                  <a:lnTo>
                    <a:pt x="152" y="395"/>
                  </a:lnTo>
                  <a:lnTo>
                    <a:pt x="153" y="395"/>
                  </a:lnTo>
                  <a:lnTo>
                    <a:pt x="157" y="394"/>
                  </a:lnTo>
                  <a:lnTo>
                    <a:pt x="160" y="391"/>
                  </a:lnTo>
                  <a:lnTo>
                    <a:pt x="161" y="389"/>
                  </a:lnTo>
                  <a:lnTo>
                    <a:pt x="162" y="386"/>
                  </a:lnTo>
                  <a:lnTo>
                    <a:pt x="163" y="385"/>
                  </a:lnTo>
                  <a:lnTo>
                    <a:pt x="164" y="384"/>
                  </a:lnTo>
                  <a:lnTo>
                    <a:pt x="166" y="383"/>
                  </a:lnTo>
                  <a:lnTo>
                    <a:pt x="167" y="381"/>
                  </a:lnTo>
                  <a:lnTo>
                    <a:pt x="173" y="371"/>
                  </a:lnTo>
                  <a:lnTo>
                    <a:pt x="174" y="369"/>
                  </a:lnTo>
                  <a:lnTo>
                    <a:pt x="176" y="368"/>
                  </a:lnTo>
                  <a:lnTo>
                    <a:pt x="178" y="366"/>
                  </a:lnTo>
                  <a:lnTo>
                    <a:pt x="178" y="365"/>
                  </a:lnTo>
                  <a:lnTo>
                    <a:pt x="180" y="361"/>
                  </a:lnTo>
                  <a:lnTo>
                    <a:pt x="180" y="357"/>
                  </a:lnTo>
                  <a:lnTo>
                    <a:pt x="181" y="355"/>
                  </a:lnTo>
                  <a:lnTo>
                    <a:pt x="184" y="350"/>
                  </a:lnTo>
                  <a:lnTo>
                    <a:pt x="185" y="344"/>
                  </a:lnTo>
                  <a:lnTo>
                    <a:pt x="186" y="340"/>
                  </a:lnTo>
                  <a:lnTo>
                    <a:pt x="186" y="339"/>
                  </a:lnTo>
                  <a:lnTo>
                    <a:pt x="189" y="333"/>
                  </a:lnTo>
                  <a:lnTo>
                    <a:pt x="190" y="330"/>
                  </a:lnTo>
                  <a:lnTo>
                    <a:pt x="191" y="324"/>
                  </a:lnTo>
                  <a:lnTo>
                    <a:pt x="192" y="322"/>
                  </a:lnTo>
                  <a:lnTo>
                    <a:pt x="194" y="318"/>
                  </a:lnTo>
                  <a:lnTo>
                    <a:pt x="196" y="311"/>
                  </a:lnTo>
                  <a:lnTo>
                    <a:pt x="196" y="307"/>
                  </a:lnTo>
                  <a:lnTo>
                    <a:pt x="198" y="300"/>
                  </a:lnTo>
                  <a:lnTo>
                    <a:pt x="201" y="295"/>
                  </a:lnTo>
                  <a:lnTo>
                    <a:pt x="202" y="291"/>
                  </a:lnTo>
                  <a:lnTo>
                    <a:pt x="202" y="279"/>
                  </a:lnTo>
                  <a:lnTo>
                    <a:pt x="202" y="274"/>
                  </a:lnTo>
                  <a:lnTo>
                    <a:pt x="204" y="268"/>
                  </a:lnTo>
                  <a:lnTo>
                    <a:pt x="205" y="265"/>
                  </a:lnTo>
                  <a:lnTo>
                    <a:pt x="208" y="248"/>
                  </a:lnTo>
                  <a:lnTo>
                    <a:pt x="212" y="237"/>
                  </a:lnTo>
                  <a:lnTo>
                    <a:pt x="216" y="217"/>
                  </a:lnTo>
                  <a:lnTo>
                    <a:pt x="219" y="209"/>
                  </a:lnTo>
                  <a:lnTo>
                    <a:pt x="221" y="200"/>
                  </a:lnTo>
                  <a:lnTo>
                    <a:pt x="224" y="192"/>
                  </a:lnTo>
                  <a:lnTo>
                    <a:pt x="228" y="180"/>
                  </a:lnTo>
                  <a:lnTo>
                    <a:pt x="231" y="164"/>
                  </a:lnTo>
                  <a:lnTo>
                    <a:pt x="235" y="152"/>
                  </a:lnTo>
                  <a:lnTo>
                    <a:pt x="240" y="143"/>
                  </a:lnTo>
                  <a:lnTo>
                    <a:pt x="242" y="133"/>
                  </a:lnTo>
                  <a:lnTo>
                    <a:pt x="245" y="128"/>
                  </a:lnTo>
                  <a:lnTo>
                    <a:pt x="246" y="121"/>
                  </a:lnTo>
                  <a:lnTo>
                    <a:pt x="247" y="116"/>
                  </a:lnTo>
                  <a:lnTo>
                    <a:pt x="249" y="109"/>
                  </a:lnTo>
                  <a:lnTo>
                    <a:pt x="251" y="104"/>
                  </a:lnTo>
                  <a:lnTo>
                    <a:pt x="253" y="98"/>
                  </a:lnTo>
                  <a:lnTo>
                    <a:pt x="253" y="94"/>
                  </a:lnTo>
                  <a:lnTo>
                    <a:pt x="254" y="92"/>
                  </a:lnTo>
                  <a:lnTo>
                    <a:pt x="259" y="81"/>
                  </a:lnTo>
                  <a:lnTo>
                    <a:pt x="265" y="68"/>
                  </a:lnTo>
                  <a:lnTo>
                    <a:pt x="268" y="61"/>
                  </a:lnTo>
                  <a:lnTo>
                    <a:pt x="276" y="51"/>
                  </a:lnTo>
                  <a:lnTo>
                    <a:pt x="285" y="40"/>
                  </a:lnTo>
                  <a:lnTo>
                    <a:pt x="294" y="27"/>
                  </a:lnTo>
                  <a:lnTo>
                    <a:pt x="296" y="23"/>
                  </a:lnTo>
                  <a:lnTo>
                    <a:pt x="297" y="21"/>
                  </a:lnTo>
                  <a:lnTo>
                    <a:pt x="298" y="19"/>
                  </a:lnTo>
                  <a:lnTo>
                    <a:pt x="299" y="18"/>
                  </a:lnTo>
                  <a:lnTo>
                    <a:pt x="301" y="18"/>
                  </a:lnTo>
                  <a:lnTo>
                    <a:pt x="302" y="17"/>
                  </a:lnTo>
                  <a:lnTo>
                    <a:pt x="302" y="15"/>
                  </a:lnTo>
                  <a:lnTo>
                    <a:pt x="303" y="14"/>
                  </a:lnTo>
                  <a:lnTo>
                    <a:pt x="304" y="13"/>
                  </a:lnTo>
                  <a:lnTo>
                    <a:pt x="305" y="12"/>
                  </a:lnTo>
                  <a:lnTo>
                    <a:pt x="306" y="12"/>
                  </a:lnTo>
                  <a:lnTo>
                    <a:pt x="310" y="10"/>
                  </a:lnTo>
                  <a:lnTo>
                    <a:pt x="312" y="8"/>
                  </a:lnTo>
                  <a:lnTo>
                    <a:pt x="313" y="7"/>
                  </a:lnTo>
                  <a:lnTo>
                    <a:pt x="319" y="5"/>
                  </a:lnTo>
                  <a:lnTo>
                    <a:pt x="324" y="2"/>
                  </a:lnTo>
                  <a:lnTo>
                    <a:pt x="328" y="1"/>
                  </a:lnTo>
                  <a:lnTo>
                    <a:pt x="345" y="0"/>
                  </a:lnTo>
                  <a:lnTo>
                    <a:pt x="358" y="0"/>
                  </a:lnTo>
                  <a:lnTo>
                    <a:pt x="359" y="0"/>
                  </a:lnTo>
                  <a:lnTo>
                    <a:pt x="365" y="5"/>
                  </a:lnTo>
                  <a:lnTo>
                    <a:pt x="367" y="5"/>
                  </a:lnTo>
                  <a:lnTo>
                    <a:pt x="368" y="5"/>
                  </a:lnTo>
                  <a:lnTo>
                    <a:pt x="369" y="6"/>
                  </a:lnTo>
                  <a:lnTo>
                    <a:pt x="370" y="7"/>
                  </a:lnTo>
                  <a:lnTo>
                    <a:pt x="370" y="8"/>
                  </a:lnTo>
                  <a:lnTo>
                    <a:pt x="371" y="9"/>
                  </a:lnTo>
                  <a:lnTo>
                    <a:pt x="373" y="10"/>
                  </a:lnTo>
                  <a:lnTo>
                    <a:pt x="376" y="11"/>
                  </a:lnTo>
                  <a:lnTo>
                    <a:pt x="387" y="21"/>
                  </a:lnTo>
                  <a:lnTo>
                    <a:pt x="391" y="28"/>
                  </a:lnTo>
                  <a:lnTo>
                    <a:pt x="392" y="30"/>
                  </a:lnTo>
                  <a:lnTo>
                    <a:pt x="394" y="31"/>
                  </a:lnTo>
                  <a:lnTo>
                    <a:pt x="396" y="32"/>
                  </a:lnTo>
                  <a:lnTo>
                    <a:pt x="397" y="33"/>
                  </a:lnTo>
                  <a:lnTo>
                    <a:pt x="398" y="34"/>
                  </a:lnTo>
                  <a:lnTo>
                    <a:pt x="398" y="36"/>
                  </a:lnTo>
                  <a:lnTo>
                    <a:pt x="399" y="37"/>
                  </a:lnTo>
                  <a:lnTo>
                    <a:pt x="401" y="38"/>
                  </a:lnTo>
                  <a:lnTo>
                    <a:pt x="402" y="38"/>
                  </a:lnTo>
                  <a:lnTo>
                    <a:pt x="403" y="39"/>
                  </a:lnTo>
                  <a:lnTo>
                    <a:pt x="404" y="40"/>
                  </a:lnTo>
                  <a:lnTo>
                    <a:pt x="404" y="42"/>
                  </a:lnTo>
                  <a:lnTo>
                    <a:pt x="406" y="45"/>
                  </a:lnTo>
                  <a:lnTo>
                    <a:pt x="410" y="49"/>
                  </a:lnTo>
                  <a:lnTo>
                    <a:pt x="410" y="52"/>
                  </a:lnTo>
                  <a:lnTo>
                    <a:pt x="410" y="53"/>
                  </a:lnTo>
                  <a:lnTo>
                    <a:pt x="411" y="55"/>
                  </a:lnTo>
                  <a:lnTo>
                    <a:pt x="415" y="60"/>
                  </a:lnTo>
                  <a:lnTo>
                    <a:pt x="418" y="64"/>
                  </a:lnTo>
                  <a:lnTo>
                    <a:pt x="420" y="65"/>
                  </a:lnTo>
                  <a:lnTo>
                    <a:pt x="421" y="69"/>
                  </a:lnTo>
                  <a:lnTo>
                    <a:pt x="422" y="75"/>
                  </a:lnTo>
                  <a:lnTo>
                    <a:pt x="422" y="77"/>
                  </a:lnTo>
                  <a:lnTo>
                    <a:pt x="430" y="89"/>
                  </a:lnTo>
                  <a:lnTo>
                    <a:pt x="432" y="93"/>
                  </a:lnTo>
                  <a:lnTo>
                    <a:pt x="433" y="96"/>
                  </a:lnTo>
                  <a:lnTo>
                    <a:pt x="433" y="98"/>
                  </a:lnTo>
                  <a:lnTo>
                    <a:pt x="436" y="110"/>
                  </a:lnTo>
                  <a:lnTo>
                    <a:pt x="439" y="118"/>
                  </a:lnTo>
                  <a:lnTo>
                    <a:pt x="442" y="131"/>
                  </a:lnTo>
                  <a:lnTo>
                    <a:pt x="444" y="143"/>
                  </a:lnTo>
                  <a:lnTo>
                    <a:pt x="444" y="146"/>
                  </a:lnTo>
                  <a:lnTo>
                    <a:pt x="449" y="161"/>
                  </a:lnTo>
                  <a:lnTo>
                    <a:pt x="449" y="164"/>
                  </a:lnTo>
                  <a:lnTo>
                    <a:pt x="453" y="173"/>
                  </a:lnTo>
                  <a:lnTo>
                    <a:pt x="458" y="184"/>
                  </a:lnTo>
                  <a:lnTo>
                    <a:pt x="461" y="194"/>
                  </a:lnTo>
                  <a:lnTo>
                    <a:pt x="465" y="208"/>
                  </a:lnTo>
                  <a:lnTo>
                    <a:pt x="468" y="222"/>
                  </a:lnTo>
                  <a:lnTo>
                    <a:pt x="471" y="230"/>
                  </a:lnTo>
                  <a:lnTo>
                    <a:pt x="476" y="240"/>
                  </a:lnTo>
                  <a:lnTo>
                    <a:pt x="480" y="252"/>
                  </a:lnTo>
                  <a:lnTo>
                    <a:pt x="482" y="262"/>
                  </a:lnTo>
                  <a:lnTo>
                    <a:pt x="484" y="273"/>
                  </a:lnTo>
                  <a:lnTo>
                    <a:pt x="487" y="280"/>
                  </a:lnTo>
                  <a:lnTo>
                    <a:pt x="491" y="294"/>
                  </a:lnTo>
                  <a:lnTo>
                    <a:pt x="494" y="305"/>
                  </a:lnTo>
                  <a:lnTo>
                    <a:pt x="495" y="317"/>
                  </a:lnTo>
                  <a:lnTo>
                    <a:pt x="499" y="331"/>
                  </a:lnTo>
                  <a:lnTo>
                    <a:pt x="504" y="344"/>
                  </a:lnTo>
                  <a:lnTo>
                    <a:pt x="508" y="357"/>
                  </a:lnTo>
                  <a:lnTo>
                    <a:pt x="511" y="369"/>
                  </a:lnTo>
                  <a:lnTo>
                    <a:pt x="512" y="376"/>
                  </a:lnTo>
                  <a:lnTo>
                    <a:pt x="512" y="379"/>
                  </a:lnTo>
                  <a:lnTo>
                    <a:pt x="516" y="388"/>
                  </a:lnTo>
                  <a:lnTo>
                    <a:pt x="517" y="392"/>
                  </a:lnTo>
                  <a:lnTo>
                    <a:pt x="521" y="398"/>
                  </a:lnTo>
                  <a:lnTo>
                    <a:pt x="522" y="401"/>
                  </a:lnTo>
                  <a:lnTo>
                    <a:pt x="523" y="402"/>
                  </a:lnTo>
                  <a:lnTo>
                    <a:pt x="524" y="403"/>
                  </a:lnTo>
                  <a:lnTo>
                    <a:pt x="526" y="404"/>
                  </a:lnTo>
                  <a:lnTo>
                    <a:pt x="529" y="406"/>
                  </a:lnTo>
                  <a:lnTo>
                    <a:pt x="531" y="407"/>
                  </a:lnTo>
                  <a:lnTo>
                    <a:pt x="532" y="409"/>
                  </a:lnTo>
                  <a:lnTo>
                    <a:pt x="533" y="412"/>
                  </a:lnTo>
                  <a:lnTo>
                    <a:pt x="534" y="414"/>
                  </a:lnTo>
                  <a:lnTo>
                    <a:pt x="536" y="414"/>
                  </a:lnTo>
                  <a:lnTo>
                    <a:pt x="539" y="416"/>
                  </a:lnTo>
                  <a:lnTo>
                    <a:pt x="543" y="419"/>
                  </a:lnTo>
                  <a:lnTo>
                    <a:pt x="544" y="420"/>
                  </a:lnTo>
                  <a:lnTo>
                    <a:pt x="548" y="421"/>
                  </a:lnTo>
                  <a:lnTo>
                    <a:pt x="549" y="422"/>
                  </a:lnTo>
                  <a:lnTo>
                    <a:pt x="550" y="423"/>
                  </a:lnTo>
                  <a:lnTo>
                    <a:pt x="550" y="424"/>
                  </a:lnTo>
                  <a:lnTo>
                    <a:pt x="551" y="425"/>
                  </a:lnTo>
                  <a:lnTo>
                    <a:pt x="552" y="426"/>
                  </a:lnTo>
                  <a:lnTo>
                    <a:pt x="556" y="427"/>
                  </a:lnTo>
                  <a:lnTo>
                    <a:pt x="559" y="427"/>
                  </a:lnTo>
                  <a:lnTo>
                    <a:pt x="561" y="428"/>
                  </a:lnTo>
                  <a:lnTo>
                    <a:pt x="567" y="432"/>
                  </a:lnTo>
                  <a:lnTo>
                    <a:pt x="569" y="433"/>
                  </a:lnTo>
                  <a:lnTo>
                    <a:pt x="584" y="433"/>
                  </a:lnTo>
                  <a:lnTo>
                    <a:pt x="586" y="435"/>
                  </a:lnTo>
                  <a:lnTo>
                    <a:pt x="588" y="436"/>
                  </a:lnTo>
                  <a:lnTo>
                    <a:pt x="590" y="437"/>
                  </a:lnTo>
                  <a:lnTo>
                    <a:pt x="601" y="438"/>
                  </a:lnTo>
                  <a:lnTo>
                    <a:pt x="612" y="438"/>
                  </a:lnTo>
                  <a:lnTo>
                    <a:pt x="614" y="440"/>
                  </a:lnTo>
                  <a:lnTo>
                    <a:pt x="616" y="441"/>
                  </a:lnTo>
                  <a:lnTo>
                    <a:pt x="617" y="442"/>
                  </a:lnTo>
                  <a:lnTo>
                    <a:pt x="621" y="443"/>
                  </a:lnTo>
                  <a:lnTo>
                    <a:pt x="640" y="444"/>
                  </a:lnTo>
                  <a:lnTo>
                    <a:pt x="662" y="444"/>
                  </a:lnTo>
                  <a:lnTo>
                    <a:pt x="677" y="444"/>
                  </a:lnTo>
                  <a:lnTo>
                    <a:pt x="693" y="449"/>
                  </a:lnTo>
                  <a:lnTo>
                    <a:pt x="709" y="45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0" name="SMARTPenAnnotation1"/>
            <p:cNvSpPr>
              <a:spLocks/>
            </p:cNvSpPr>
            <p:nvPr/>
          </p:nvSpPr>
          <p:spPr bwMode="auto">
            <a:xfrm>
              <a:off x="793" y="3094"/>
              <a:ext cx="3" cy="1"/>
            </a:xfrm>
            <a:custGeom>
              <a:avLst/>
              <a:gdLst>
                <a:gd name="T0" fmla="*/ 0 w 3"/>
                <a:gd name="T1" fmla="*/ 0 h 1"/>
                <a:gd name="T2" fmla="*/ 2 w 3"/>
                <a:gd name="T3" fmla="*/ 0 h 1"/>
                <a:gd name="T4" fmla="*/ 0 w 3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1" name="SMARTPenAnnotation2"/>
            <p:cNvSpPr>
              <a:spLocks/>
            </p:cNvSpPr>
            <p:nvPr/>
          </p:nvSpPr>
          <p:spPr bwMode="auto">
            <a:xfrm>
              <a:off x="788" y="2846"/>
              <a:ext cx="62" cy="13"/>
            </a:xfrm>
            <a:custGeom>
              <a:avLst/>
              <a:gdLst>
                <a:gd name="T0" fmla="*/ 0 w 62"/>
                <a:gd name="T1" fmla="*/ 0 h 13"/>
                <a:gd name="T2" fmla="*/ 21 w 62"/>
                <a:gd name="T3" fmla="*/ 0 h 13"/>
                <a:gd name="T4" fmla="*/ 22 w 62"/>
                <a:gd name="T5" fmla="*/ 1 h 13"/>
                <a:gd name="T6" fmla="*/ 25 w 62"/>
                <a:gd name="T7" fmla="*/ 2 h 13"/>
                <a:gd name="T8" fmla="*/ 28 w 62"/>
                <a:gd name="T9" fmla="*/ 3 h 13"/>
                <a:gd name="T10" fmla="*/ 30 w 62"/>
                <a:gd name="T11" fmla="*/ 4 h 13"/>
                <a:gd name="T12" fmla="*/ 32 w 62"/>
                <a:gd name="T13" fmla="*/ 5 h 13"/>
                <a:gd name="T14" fmla="*/ 35 w 62"/>
                <a:gd name="T15" fmla="*/ 5 h 13"/>
                <a:gd name="T16" fmla="*/ 37 w 62"/>
                <a:gd name="T17" fmla="*/ 5 h 13"/>
                <a:gd name="T18" fmla="*/ 40 w 62"/>
                <a:gd name="T19" fmla="*/ 6 h 13"/>
                <a:gd name="T20" fmla="*/ 46 w 62"/>
                <a:gd name="T21" fmla="*/ 6 h 13"/>
                <a:gd name="T22" fmla="*/ 55 w 62"/>
                <a:gd name="T23" fmla="*/ 6 h 13"/>
                <a:gd name="T24" fmla="*/ 57 w 62"/>
                <a:gd name="T25" fmla="*/ 6 h 13"/>
                <a:gd name="T26" fmla="*/ 59 w 62"/>
                <a:gd name="T27" fmla="*/ 6 h 13"/>
                <a:gd name="T28" fmla="*/ 60 w 62"/>
                <a:gd name="T29" fmla="*/ 8 h 13"/>
                <a:gd name="T30" fmla="*/ 61 w 62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" h="13">
                  <a:moveTo>
                    <a:pt x="0" y="0"/>
                  </a:moveTo>
                  <a:lnTo>
                    <a:pt x="21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0" y="4"/>
                  </a:lnTo>
                  <a:lnTo>
                    <a:pt x="32" y="5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55" y="6"/>
                  </a:lnTo>
                  <a:lnTo>
                    <a:pt x="57" y="6"/>
                  </a:lnTo>
                  <a:lnTo>
                    <a:pt x="59" y="6"/>
                  </a:lnTo>
                  <a:lnTo>
                    <a:pt x="60" y="8"/>
                  </a:lnTo>
                  <a:lnTo>
                    <a:pt x="61" y="1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2" name="SMARTPenAnnotation3"/>
            <p:cNvSpPr>
              <a:spLocks/>
            </p:cNvSpPr>
            <p:nvPr/>
          </p:nvSpPr>
          <p:spPr bwMode="auto">
            <a:xfrm>
              <a:off x="799" y="2908"/>
              <a:ext cx="57" cy="1"/>
            </a:xfrm>
            <a:custGeom>
              <a:avLst/>
              <a:gdLst>
                <a:gd name="T0" fmla="*/ 0 w 57"/>
                <a:gd name="T1" fmla="*/ 0 h 1"/>
                <a:gd name="T2" fmla="*/ 56 w 57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1">
                  <a:moveTo>
                    <a:pt x="0" y="0"/>
                  </a:moveTo>
                  <a:lnTo>
                    <a:pt x="56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3" name="SMARTPenAnnotation4"/>
            <p:cNvSpPr>
              <a:spLocks/>
            </p:cNvSpPr>
            <p:nvPr/>
          </p:nvSpPr>
          <p:spPr bwMode="auto">
            <a:xfrm>
              <a:off x="1364" y="2622"/>
              <a:ext cx="330" cy="449"/>
            </a:xfrm>
            <a:custGeom>
              <a:avLst/>
              <a:gdLst>
                <a:gd name="T0" fmla="*/ 298 w 330"/>
                <a:gd name="T1" fmla="*/ 72 h 449"/>
                <a:gd name="T2" fmla="*/ 297 w 330"/>
                <a:gd name="T3" fmla="*/ 71 h 449"/>
                <a:gd name="T4" fmla="*/ 292 w 330"/>
                <a:gd name="T5" fmla="*/ 59 h 449"/>
                <a:gd name="T6" fmla="*/ 288 w 330"/>
                <a:gd name="T7" fmla="*/ 50 h 449"/>
                <a:gd name="T8" fmla="*/ 271 w 330"/>
                <a:gd name="T9" fmla="*/ 31 h 449"/>
                <a:gd name="T10" fmla="*/ 263 w 330"/>
                <a:gd name="T11" fmla="*/ 27 h 449"/>
                <a:gd name="T12" fmla="*/ 252 w 330"/>
                <a:gd name="T13" fmla="*/ 18 h 449"/>
                <a:gd name="T14" fmla="*/ 239 w 330"/>
                <a:gd name="T15" fmla="*/ 12 h 449"/>
                <a:gd name="T16" fmla="*/ 229 w 330"/>
                <a:gd name="T17" fmla="*/ 9 h 449"/>
                <a:gd name="T18" fmla="*/ 221 w 330"/>
                <a:gd name="T19" fmla="*/ 6 h 449"/>
                <a:gd name="T20" fmla="*/ 210 w 330"/>
                <a:gd name="T21" fmla="*/ 5 h 449"/>
                <a:gd name="T22" fmla="*/ 190 w 330"/>
                <a:gd name="T23" fmla="*/ 0 h 449"/>
                <a:gd name="T24" fmla="*/ 179 w 330"/>
                <a:gd name="T25" fmla="*/ 1 h 449"/>
                <a:gd name="T26" fmla="*/ 168 w 330"/>
                <a:gd name="T27" fmla="*/ 3 h 449"/>
                <a:gd name="T28" fmla="*/ 153 w 330"/>
                <a:gd name="T29" fmla="*/ 5 h 449"/>
                <a:gd name="T30" fmla="*/ 140 w 330"/>
                <a:gd name="T31" fmla="*/ 8 h 449"/>
                <a:gd name="T32" fmla="*/ 123 w 330"/>
                <a:gd name="T33" fmla="*/ 15 h 449"/>
                <a:gd name="T34" fmla="*/ 102 w 330"/>
                <a:gd name="T35" fmla="*/ 25 h 449"/>
                <a:gd name="T36" fmla="*/ 85 w 330"/>
                <a:gd name="T37" fmla="*/ 32 h 449"/>
                <a:gd name="T38" fmla="*/ 72 w 330"/>
                <a:gd name="T39" fmla="*/ 41 h 449"/>
                <a:gd name="T40" fmla="*/ 67 w 330"/>
                <a:gd name="T41" fmla="*/ 44 h 449"/>
                <a:gd name="T42" fmla="*/ 51 w 330"/>
                <a:gd name="T43" fmla="*/ 63 h 449"/>
                <a:gd name="T44" fmla="*/ 33 w 330"/>
                <a:gd name="T45" fmla="*/ 82 h 449"/>
                <a:gd name="T46" fmla="*/ 21 w 330"/>
                <a:gd name="T47" fmla="*/ 105 h 449"/>
                <a:gd name="T48" fmla="*/ 11 w 330"/>
                <a:gd name="T49" fmla="*/ 129 h 449"/>
                <a:gd name="T50" fmla="*/ 5 w 330"/>
                <a:gd name="T51" fmla="*/ 154 h 449"/>
                <a:gd name="T52" fmla="*/ 2 w 330"/>
                <a:gd name="T53" fmla="*/ 176 h 449"/>
                <a:gd name="T54" fmla="*/ 0 w 330"/>
                <a:gd name="T55" fmla="*/ 199 h 449"/>
                <a:gd name="T56" fmla="*/ 3 w 330"/>
                <a:gd name="T57" fmla="*/ 224 h 449"/>
                <a:gd name="T58" fmla="*/ 6 w 330"/>
                <a:gd name="T59" fmla="*/ 251 h 449"/>
                <a:gd name="T60" fmla="*/ 14 w 330"/>
                <a:gd name="T61" fmla="*/ 288 h 449"/>
                <a:gd name="T62" fmla="*/ 19 w 330"/>
                <a:gd name="T63" fmla="*/ 306 h 449"/>
                <a:gd name="T64" fmla="*/ 29 w 330"/>
                <a:gd name="T65" fmla="*/ 328 h 449"/>
                <a:gd name="T66" fmla="*/ 41 w 330"/>
                <a:gd name="T67" fmla="*/ 349 h 449"/>
                <a:gd name="T68" fmla="*/ 55 w 330"/>
                <a:gd name="T69" fmla="*/ 371 h 449"/>
                <a:gd name="T70" fmla="*/ 76 w 330"/>
                <a:gd name="T71" fmla="*/ 393 h 449"/>
                <a:gd name="T72" fmla="*/ 93 w 330"/>
                <a:gd name="T73" fmla="*/ 406 h 449"/>
                <a:gd name="T74" fmla="*/ 111 w 330"/>
                <a:gd name="T75" fmla="*/ 419 h 449"/>
                <a:gd name="T76" fmla="*/ 129 w 330"/>
                <a:gd name="T77" fmla="*/ 429 h 449"/>
                <a:gd name="T78" fmla="*/ 144 w 330"/>
                <a:gd name="T79" fmla="*/ 435 h 449"/>
                <a:gd name="T80" fmla="*/ 168 w 330"/>
                <a:gd name="T81" fmla="*/ 441 h 449"/>
                <a:gd name="T82" fmla="*/ 182 w 330"/>
                <a:gd name="T83" fmla="*/ 446 h 449"/>
                <a:gd name="T84" fmla="*/ 192 w 330"/>
                <a:gd name="T85" fmla="*/ 448 h 449"/>
                <a:gd name="T86" fmla="*/ 209 w 330"/>
                <a:gd name="T87" fmla="*/ 445 h 449"/>
                <a:gd name="T88" fmla="*/ 225 w 330"/>
                <a:gd name="T89" fmla="*/ 442 h 449"/>
                <a:gd name="T90" fmla="*/ 239 w 330"/>
                <a:gd name="T91" fmla="*/ 439 h 449"/>
                <a:gd name="T92" fmla="*/ 246 w 330"/>
                <a:gd name="T93" fmla="*/ 435 h 449"/>
                <a:gd name="T94" fmla="*/ 255 w 330"/>
                <a:gd name="T95" fmla="*/ 433 h 449"/>
                <a:gd name="T96" fmla="*/ 265 w 330"/>
                <a:gd name="T97" fmla="*/ 429 h 449"/>
                <a:gd name="T98" fmla="*/ 270 w 330"/>
                <a:gd name="T99" fmla="*/ 427 h 449"/>
                <a:gd name="T100" fmla="*/ 272 w 330"/>
                <a:gd name="T101" fmla="*/ 424 h 449"/>
                <a:gd name="T102" fmla="*/ 286 w 330"/>
                <a:gd name="T103" fmla="*/ 412 h 449"/>
                <a:gd name="T104" fmla="*/ 289 w 330"/>
                <a:gd name="T105" fmla="*/ 406 h 449"/>
                <a:gd name="T106" fmla="*/ 303 w 330"/>
                <a:gd name="T107" fmla="*/ 391 h 449"/>
                <a:gd name="T108" fmla="*/ 307 w 330"/>
                <a:gd name="T109" fmla="*/ 384 h 449"/>
                <a:gd name="T110" fmla="*/ 321 w 330"/>
                <a:gd name="T111" fmla="*/ 358 h 449"/>
                <a:gd name="T112" fmla="*/ 328 w 330"/>
                <a:gd name="T113" fmla="*/ 343 h 449"/>
                <a:gd name="T114" fmla="*/ 329 w 330"/>
                <a:gd name="T115" fmla="*/ 331 h 4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30" h="449">
                  <a:moveTo>
                    <a:pt x="301" y="72"/>
                  </a:moveTo>
                  <a:lnTo>
                    <a:pt x="298" y="72"/>
                  </a:lnTo>
                  <a:lnTo>
                    <a:pt x="297" y="72"/>
                  </a:lnTo>
                  <a:lnTo>
                    <a:pt x="297" y="71"/>
                  </a:lnTo>
                  <a:lnTo>
                    <a:pt x="295" y="66"/>
                  </a:lnTo>
                  <a:lnTo>
                    <a:pt x="292" y="59"/>
                  </a:lnTo>
                  <a:lnTo>
                    <a:pt x="291" y="54"/>
                  </a:lnTo>
                  <a:lnTo>
                    <a:pt x="288" y="50"/>
                  </a:lnTo>
                  <a:lnTo>
                    <a:pt x="278" y="39"/>
                  </a:lnTo>
                  <a:lnTo>
                    <a:pt x="271" y="31"/>
                  </a:lnTo>
                  <a:lnTo>
                    <a:pt x="269" y="30"/>
                  </a:lnTo>
                  <a:lnTo>
                    <a:pt x="263" y="27"/>
                  </a:lnTo>
                  <a:lnTo>
                    <a:pt x="256" y="21"/>
                  </a:lnTo>
                  <a:lnTo>
                    <a:pt x="252" y="18"/>
                  </a:lnTo>
                  <a:lnTo>
                    <a:pt x="246" y="14"/>
                  </a:lnTo>
                  <a:lnTo>
                    <a:pt x="239" y="12"/>
                  </a:lnTo>
                  <a:lnTo>
                    <a:pt x="235" y="12"/>
                  </a:lnTo>
                  <a:lnTo>
                    <a:pt x="229" y="9"/>
                  </a:lnTo>
                  <a:lnTo>
                    <a:pt x="227" y="8"/>
                  </a:lnTo>
                  <a:lnTo>
                    <a:pt x="221" y="6"/>
                  </a:lnTo>
                  <a:lnTo>
                    <a:pt x="212" y="5"/>
                  </a:lnTo>
                  <a:lnTo>
                    <a:pt x="210" y="5"/>
                  </a:lnTo>
                  <a:lnTo>
                    <a:pt x="197" y="1"/>
                  </a:lnTo>
                  <a:lnTo>
                    <a:pt x="190" y="0"/>
                  </a:lnTo>
                  <a:lnTo>
                    <a:pt x="185" y="0"/>
                  </a:lnTo>
                  <a:lnTo>
                    <a:pt x="179" y="1"/>
                  </a:lnTo>
                  <a:lnTo>
                    <a:pt x="173" y="2"/>
                  </a:lnTo>
                  <a:lnTo>
                    <a:pt x="168" y="3"/>
                  </a:lnTo>
                  <a:lnTo>
                    <a:pt x="158" y="4"/>
                  </a:lnTo>
                  <a:lnTo>
                    <a:pt x="153" y="5"/>
                  </a:lnTo>
                  <a:lnTo>
                    <a:pt x="146" y="6"/>
                  </a:lnTo>
                  <a:lnTo>
                    <a:pt x="140" y="8"/>
                  </a:lnTo>
                  <a:lnTo>
                    <a:pt x="131" y="11"/>
                  </a:lnTo>
                  <a:lnTo>
                    <a:pt x="123" y="15"/>
                  </a:lnTo>
                  <a:lnTo>
                    <a:pt x="111" y="21"/>
                  </a:lnTo>
                  <a:lnTo>
                    <a:pt x="102" y="25"/>
                  </a:lnTo>
                  <a:lnTo>
                    <a:pt x="92" y="28"/>
                  </a:lnTo>
                  <a:lnTo>
                    <a:pt x="85" y="32"/>
                  </a:lnTo>
                  <a:lnTo>
                    <a:pt x="78" y="38"/>
                  </a:lnTo>
                  <a:lnTo>
                    <a:pt x="72" y="41"/>
                  </a:lnTo>
                  <a:lnTo>
                    <a:pt x="70" y="42"/>
                  </a:lnTo>
                  <a:lnTo>
                    <a:pt x="67" y="44"/>
                  </a:lnTo>
                  <a:lnTo>
                    <a:pt x="60" y="53"/>
                  </a:lnTo>
                  <a:lnTo>
                    <a:pt x="51" y="63"/>
                  </a:lnTo>
                  <a:lnTo>
                    <a:pt x="40" y="75"/>
                  </a:lnTo>
                  <a:lnTo>
                    <a:pt x="33" y="82"/>
                  </a:lnTo>
                  <a:lnTo>
                    <a:pt x="27" y="93"/>
                  </a:lnTo>
                  <a:lnTo>
                    <a:pt x="21" y="105"/>
                  </a:lnTo>
                  <a:lnTo>
                    <a:pt x="15" y="117"/>
                  </a:lnTo>
                  <a:lnTo>
                    <a:pt x="11" y="129"/>
                  </a:lnTo>
                  <a:lnTo>
                    <a:pt x="7" y="143"/>
                  </a:lnTo>
                  <a:lnTo>
                    <a:pt x="5" y="154"/>
                  </a:lnTo>
                  <a:lnTo>
                    <a:pt x="3" y="167"/>
                  </a:lnTo>
                  <a:lnTo>
                    <a:pt x="2" y="176"/>
                  </a:lnTo>
                  <a:lnTo>
                    <a:pt x="0" y="189"/>
                  </a:lnTo>
                  <a:lnTo>
                    <a:pt x="0" y="199"/>
                  </a:lnTo>
                  <a:lnTo>
                    <a:pt x="2" y="212"/>
                  </a:lnTo>
                  <a:lnTo>
                    <a:pt x="3" y="224"/>
                  </a:lnTo>
                  <a:lnTo>
                    <a:pt x="3" y="234"/>
                  </a:lnTo>
                  <a:lnTo>
                    <a:pt x="6" y="251"/>
                  </a:lnTo>
                  <a:lnTo>
                    <a:pt x="8" y="262"/>
                  </a:lnTo>
                  <a:lnTo>
                    <a:pt x="14" y="288"/>
                  </a:lnTo>
                  <a:lnTo>
                    <a:pt x="16" y="298"/>
                  </a:lnTo>
                  <a:lnTo>
                    <a:pt x="19" y="306"/>
                  </a:lnTo>
                  <a:lnTo>
                    <a:pt x="23" y="317"/>
                  </a:lnTo>
                  <a:lnTo>
                    <a:pt x="29" y="328"/>
                  </a:lnTo>
                  <a:lnTo>
                    <a:pt x="35" y="339"/>
                  </a:lnTo>
                  <a:lnTo>
                    <a:pt x="41" y="349"/>
                  </a:lnTo>
                  <a:lnTo>
                    <a:pt x="49" y="362"/>
                  </a:lnTo>
                  <a:lnTo>
                    <a:pt x="55" y="371"/>
                  </a:lnTo>
                  <a:lnTo>
                    <a:pt x="62" y="379"/>
                  </a:lnTo>
                  <a:lnTo>
                    <a:pt x="76" y="393"/>
                  </a:lnTo>
                  <a:lnTo>
                    <a:pt x="86" y="400"/>
                  </a:lnTo>
                  <a:lnTo>
                    <a:pt x="93" y="406"/>
                  </a:lnTo>
                  <a:lnTo>
                    <a:pt x="101" y="412"/>
                  </a:lnTo>
                  <a:lnTo>
                    <a:pt x="111" y="419"/>
                  </a:lnTo>
                  <a:lnTo>
                    <a:pt x="120" y="425"/>
                  </a:lnTo>
                  <a:lnTo>
                    <a:pt x="129" y="429"/>
                  </a:lnTo>
                  <a:lnTo>
                    <a:pt x="137" y="432"/>
                  </a:lnTo>
                  <a:lnTo>
                    <a:pt x="144" y="435"/>
                  </a:lnTo>
                  <a:lnTo>
                    <a:pt x="155" y="438"/>
                  </a:lnTo>
                  <a:lnTo>
                    <a:pt x="168" y="441"/>
                  </a:lnTo>
                  <a:lnTo>
                    <a:pt x="178" y="444"/>
                  </a:lnTo>
                  <a:lnTo>
                    <a:pt x="182" y="446"/>
                  </a:lnTo>
                  <a:lnTo>
                    <a:pt x="189" y="448"/>
                  </a:lnTo>
                  <a:lnTo>
                    <a:pt x="192" y="448"/>
                  </a:lnTo>
                  <a:lnTo>
                    <a:pt x="200" y="447"/>
                  </a:lnTo>
                  <a:lnTo>
                    <a:pt x="209" y="445"/>
                  </a:lnTo>
                  <a:lnTo>
                    <a:pt x="218" y="444"/>
                  </a:lnTo>
                  <a:lnTo>
                    <a:pt x="225" y="442"/>
                  </a:lnTo>
                  <a:lnTo>
                    <a:pt x="234" y="440"/>
                  </a:lnTo>
                  <a:lnTo>
                    <a:pt x="239" y="439"/>
                  </a:lnTo>
                  <a:lnTo>
                    <a:pt x="244" y="437"/>
                  </a:lnTo>
                  <a:lnTo>
                    <a:pt x="246" y="435"/>
                  </a:lnTo>
                  <a:lnTo>
                    <a:pt x="252" y="434"/>
                  </a:lnTo>
                  <a:lnTo>
                    <a:pt x="255" y="433"/>
                  </a:lnTo>
                  <a:lnTo>
                    <a:pt x="260" y="431"/>
                  </a:lnTo>
                  <a:lnTo>
                    <a:pt x="265" y="429"/>
                  </a:lnTo>
                  <a:lnTo>
                    <a:pt x="269" y="428"/>
                  </a:lnTo>
                  <a:lnTo>
                    <a:pt x="270" y="427"/>
                  </a:lnTo>
                  <a:lnTo>
                    <a:pt x="271" y="425"/>
                  </a:lnTo>
                  <a:lnTo>
                    <a:pt x="272" y="424"/>
                  </a:lnTo>
                  <a:lnTo>
                    <a:pt x="276" y="419"/>
                  </a:lnTo>
                  <a:lnTo>
                    <a:pt x="286" y="412"/>
                  </a:lnTo>
                  <a:lnTo>
                    <a:pt x="287" y="410"/>
                  </a:lnTo>
                  <a:lnTo>
                    <a:pt x="289" y="406"/>
                  </a:lnTo>
                  <a:lnTo>
                    <a:pt x="299" y="395"/>
                  </a:lnTo>
                  <a:lnTo>
                    <a:pt x="303" y="391"/>
                  </a:lnTo>
                  <a:lnTo>
                    <a:pt x="304" y="389"/>
                  </a:lnTo>
                  <a:lnTo>
                    <a:pt x="307" y="384"/>
                  </a:lnTo>
                  <a:lnTo>
                    <a:pt x="314" y="371"/>
                  </a:lnTo>
                  <a:lnTo>
                    <a:pt x="321" y="358"/>
                  </a:lnTo>
                  <a:lnTo>
                    <a:pt x="323" y="349"/>
                  </a:lnTo>
                  <a:lnTo>
                    <a:pt x="328" y="343"/>
                  </a:lnTo>
                  <a:lnTo>
                    <a:pt x="329" y="341"/>
                  </a:lnTo>
                  <a:lnTo>
                    <a:pt x="329" y="33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4" name="SMARTPenAnnotation5"/>
            <p:cNvSpPr>
              <a:spLocks/>
            </p:cNvSpPr>
            <p:nvPr/>
          </p:nvSpPr>
          <p:spPr bwMode="auto">
            <a:xfrm>
              <a:off x="1187" y="2443"/>
              <a:ext cx="760" cy="770"/>
            </a:xfrm>
            <a:custGeom>
              <a:avLst/>
              <a:gdLst>
                <a:gd name="T0" fmla="*/ 727 w 760"/>
                <a:gd name="T1" fmla="*/ 367 h 770"/>
                <a:gd name="T2" fmla="*/ 728 w 760"/>
                <a:gd name="T3" fmla="*/ 357 h 770"/>
                <a:gd name="T4" fmla="*/ 730 w 760"/>
                <a:gd name="T5" fmla="*/ 346 h 770"/>
                <a:gd name="T6" fmla="*/ 727 w 760"/>
                <a:gd name="T7" fmla="*/ 331 h 770"/>
                <a:gd name="T8" fmla="*/ 720 w 760"/>
                <a:gd name="T9" fmla="*/ 285 h 770"/>
                <a:gd name="T10" fmla="*/ 707 w 760"/>
                <a:gd name="T11" fmla="*/ 246 h 770"/>
                <a:gd name="T12" fmla="*/ 684 w 760"/>
                <a:gd name="T13" fmla="*/ 197 h 770"/>
                <a:gd name="T14" fmla="*/ 654 w 760"/>
                <a:gd name="T15" fmla="*/ 151 h 770"/>
                <a:gd name="T16" fmla="*/ 627 w 760"/>
                <a:gd name="T17" fmla="*/ 119 h 770"/>
                <a:gd name="T18" fmla="*/ 576 w 760"/>
                <a:gd name="T19" fmla="*/ 76 h 770"/>
                <a:gd name="T20" fmla="*/ 536 w 760"/>
                <a:gd name="T21" fmla="*/ 48 h 770"/>
                <a:gd name="T22" fmla="*/ 504 w 760"/>
                <a:gd name="T23" fmla="*/ 31 h 770"/>
                <a:gd name="T24" fmla="*/ 464 w 760"/>
                <a:gd name="T25" fmla="*/ 17 h 770"/>
                <a:gd name="T26" fmla="*/ 419 w 760"/>
                <a:gd name="T27" fmla="*/ 5 h 770"/>
                <a:gd name="T28" fmla="*/ 385 w 760"/>
                <a:gd name="T29" fmla="*/ 0 h 770"/>
                <a:gd name="T30" fmla="*/ 348 w 760"/>
                <a:gd name="T31" fmla="*/ 2 h 770"/>
                <a:gd name="T32" fmla="*/ 306 w 760"/>
                <a:gd name="T33" fmla="*/ 7 h 770"/>
                <a:gd name="T34" fmla="*/ 265 w 760"/>
                <a:gd name="T35" fmla="*/ 18 h 770"/>
                <a:gd name="T36" fmla="*/ 241 w 760"/>
                <a:gd name="T37" fmla="*/ 23 h 770"/>
                <a:gd name="T38" fmla="*/ 222 w 760"/>
                <a:gd name="T39" fmla="*/ 35 h 770"/>
                <a:gd name="T40" fmla="*/ 181 w 760"/>
                <a:gd name="T41" fmla="*/ 53 h 770"/>
                <a:gd name="T42" fmla="*/ 141 w 760"/>
                <a:gd name="T43" fmla="*/ 87 h 770"/>
                <a:gd name="T44" fmla="*/ 108 w 760"/>
                <a:gd name="T45" fmla="*/ 115 h 770"/>
                <a:gd name="T46" fmla="*/ 77 w 760"/>
                <a:gd name="T47" fmla="*/ 154 h 770"/>
                <a:gd name="T48" fmla="*/ 54 w 760"/>
                <a:gd name="T49" fmla="*/ 184 h 770"/>
                <a:gd name="T50" fmla="*/ 27 w 760"/>
                <a:gd name="T51" fmla="*/ 242 h 770"/>
                <a:gd name="T52" fmla="*/ 9 w 760"/>
                <a:gd name="T53" fmla="*/ 286 h 770"/>
                <a:gd name="T54" fmla="*/ 5 w 760"/>
                <a:gd name="T55" fmla="*/ 326 h 770"/>
                <a:gd name="T56" fmla="*/ 0 w 760"/>
                <a:gd name="T57" fmla="*/ 374 h 770"/>
                <a:gd name="T58" fmla="*/ 2 w 760"/>
                <a:gd name="T59" fmla="*/ 415 h 770"/>
                <a:gd name="T60" fmla="*/ 8 w 760"/>
                <a:gd name="T61" fmla="*/ 457 h 770"/>
                <a:gd name="T62" fmla="*/ 22 w 760"/>
                <a:gd name="T63" fmla="*/ 498 h 770"/>
                <a:gd name="T64" fmla="*/ 26 w 760"/>
                <a:gd name="T65" fmla="*/ 512 h 770"/>
                <a:gd name="T66" fmla="*/ 31 w 760"/>
                <a:gd name="T67" fmla="*/ 530 h 770"/>
                <a:gd name="T68" fmla="*/ 57 w 760"/>
                <a:gd name="T69" fmla="*/ 571 h 770"/>
                <a:gd name="T70" fmla="*/ 86 w 760"/>
                <a:gd name="T71" fmla="*/ 612 h 770"/>
                <a:gd name="T72" fmla="*/ 108 w 760"/>
                <a:gd name="T73" fmla="*/ 640 h 770"/>
                <a:gd name="T74" fmla="*/ 125 w 760"/>
                <a:gd name="T75" fmla="*/ 654 h 770"/>
                <a:gd name="T76" fmla="*/ 156 w 760"/>
                <a:gd name="T77" fmla="*/ 683 h 770"/>
                <a:gd name="T78" fmla="*/ 186 w 760"/>
                <a:gd name="T79" fmla="*/ 706 h 770"/>
                <a:gd name="T80" fmla="*/ 224 w 760"/>
                <a:gd name="T81" fmla="*/ 731 h 770"/>
                <a:gd name="T82" fmla="*/ 261 w 760"/>
                <a:gd name="T83" fmla="*/ 746 h 770"/>
                <a:gd name="T84" fmla="*/ 307 w 760"/>
                <a:gd name="T85" fmla="*/ 760 h 770"/>
                <a:gd name="T86" fmla="*/ 346 w 760"/>
                <a:gd name="T87" fmla="*/ 766 h 770"/>
                <a:gd name="T88" fmla="*/ 390 w 760"/>
                <a:gd name="T89" fmla="*/ 769 h 770"/>
                <a:gd name="T90" fmla="*/ 412 w 760"/>
                <a:gd name="T91" fmla="*/ 768 h 770"/>
                <a:gd name="T92" fmla="*/ 433 w 760"/>
                <a:gd name="T93" fmla="*/ 764 h 770"/>
                <a:gd name="T94" fmla="*/ 464 w 760"/>
                <a:gd name="T95" fmla="*/ 763 h 770"/>
                <a:gd name="T96" fmla="*/ 502 w 760"/>
                <a:gd name="T97" fmla="*/ 750 h 770"/>
                <a:gd name="T98" fmla="*/ 529 w 760"/>
                <a:gd name="T99" fmla="*/ 742 h 770"/>
                <a:gd name="T100" fmla="*/ 571 w 760"/>
                <a:gd name="T101" fmla="*/ 722 h 770"/>
                <a:gd name="T102" fmla="*/ 612 w 760"/>
                <a:gd name="T103" fmla="*/ 694 h 770"/>
                <a:gd name="T104" fmla="*/ 645 w 760"/>
                <a:gd name="T105" fmla="*/ 662 h 770"/>
                <a:gd name="T106" fmla="*/ 675 w 760"/>
                <a:gd name="T107" fmla="*/ 633 h 770"/>
                <a:gd name="T108" fmla="*/ 696 w 760"/>
                <a:gd name="T109" fmla="*/ 599 h 770"/>
                <a:gd name="T110" fmla="*/ 709 w 760"/>
                <a:gd name="T111" fmla="*/ 574 h 770"/>
                <a:gd name="T112" fmla="*/ 730 w 760"/>
                <a:gd name="T113" fmla="*/ 534 h 770"/>
                <a:gd name="T114" fmla="*/ 735 w 760"/>
                <a:gd name="T115" fmla="*/ 517 h 770"/>
                <a:gd name="T116" fmla="*/ 746 w 760"/>
                <a:gd name="T117" fmla="*/ 473 h 770"/>
                <a:gd name="T118" fmla="*/ 753 w 760"/>
                <a:gd name="T119" fmla="*/ 428 h 770"/>
                <a:gd name="T120" fmla="*/ 754 w 760"/>
                <a:gd name="T121" fmla="*/ 386 h 770"/>
                <a:gd name="T122" fmla="*/ 757 w 760"/>
                <a:gd name="T123" fmla="*/ 379 h 770"/>
                <a:gd name="T124" fmla="*/ 759 w 760"/>
                <a:gd name="T125" fmla="*/ 353 h 77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60" h="770">
                  <a:moveTo>
                    <a:pt x="731" y="375"/>
                  </a:moveTo>
                  <a:lnTo>
                    <a:pt x="727" y="367"/>
                  </a:lnTo>
                  <a:lnTo>
                    <a:pt x="726" y="362"/>
                  </a:lnTo>
                  <a:lnTo>
                    <a:pt x="728" y="357"/>
                  </a:lnTo>
                  <a:lnTo>
                    <a:pt x="730" y="348"/>
                  </a:lnTo>
                  <a:lnTo>
                    <a:pt x="730" y="346"/>
                  </a:lnTo>
                  <a:lnTo>
                    <a:pt x="729" y="340"/>
                  </a:lnTo>
                  <a:lnTo>
                    <a:pt x="727" y="331"/>
                  </a:lnTo>
                  <a:lnTo>
                    <a:pt x="724" y="312"/>
                  </a:lnTo>
                  <a:lnTo>
                    <a:pt x="720" y="285"/>
                  </a:lnTo>
                  <a:lnTo>
                    <a:pt x="711" y="261"/>
                  </a:lnTo>
                  <a:lnTo>
                    <a:pt x="707" y="246"/>
                  </a:lnTo>
                  <a:lnTo>
                    <a:pt x="697" y="223"/>
                  </a:lnTo>
                  <a:lnTo>
                    <a:pt x="684" y="197"/>
                  </a:lnTo>
                  <a:lnTo>
                    <a:pt x="673" y="177"/>
                  </a:lnTo>
                  <a:lnTo>
                    <a:pt x="654" y="151"/>
                  </a:lnTo>
                  <a:lnTo>
                    <a:pt x="646" y="139"/>
                  </a:lnTo>
                  <a:lnTo>
                    <a:pt x="627" y="119"/>
                  </a:lnTo>
                  <a:lnTo>
                    <a:pt x="606" y="99"/>
                  </a:lnTo>
                  <a:lnTo>
                    <a:pt x="576" y="76"/>
                  </a:lnTo>
                  <a:lnTo>
                    <a:pt x="557" y="61"/>
                  </a:lnTo>
                  <a:lnTo>
                    <a:pt x="536" y="48"/>
                  </a:lnTo>
                  <a:lnTo>
                    <a:pt x="526" y="41"/>
                  </a:lnTo>
                  <a:lnTo>
                    <a:pt x="504" y="31"/>
                  </a:lnTo>
                  <a:lnTo>
                    <a:pt x="485" y="23"/>
                  </a:lnTo>
                  <a:lnTo>
                    <a:pt x="464" y="17"/>
                  </a:lnTo>
                  <a:lnTo>
                    <a:pt x="441" y="10"/>
                  </a:lnTo>
                  <a:lnTo>
                    <a:pt x="419" y="5"/>
                  </a:lnTo>
                  <a:lnTo>
                    <a:pt x="400" y="1"/>
                  </a:lnTo>
                  <a:lnTo>
                    <a:pt x="385" y="0"/>
                  </a:lnTo>
                  <a:lnTo>
                    <a:pt x="367" y="1"/>
                  </a:lnTo>
                  <a:lnTo>
                    <a:pt x="348" y="2"/>
                  </a:lnTo>
                  <a:lnTo>
                    <a:pt x="328" y="3"/>
                  </a:lnTo>
                  <a:lnTo>
                    <a:pt x="306" y="7"/>
                  </a:lnTo>
                  <a:lnTo>
                    <a:pt x="287" y="12"/>
                  </a:lnTo>
                  <a:lnTo>
                    <a:pt x="265" y="18"/>
                  </a:lnTo>
                  <a:lnTo>
                    <a:pt x="246" y="22"/>
                  </a:lnTo>
                  <a:lnTo>
                    <a:pt x="241" y="23"/>
                  </a:lnTo>
                  <a:lnTo>
                    <a:pt x="232" y="28"/>
                  </a:lnTo>
                  <a:lnTo>
                    <a:pt x="222" y="35"/>
                  </a:lnTo>
                  <a:lnTo>
                    <a:pt x="200" y="45"/>
                  </a:lnTo>
                  <a:lnTo>
                    <a:pt x="181" y="53"/>
                  </a:lnTo>
                  <a:lnTo>
                    <a:pt x="164" y="66"/>
                  </a:lnTo>
                  <a:lnTo>
                    <a:pt x="141" y="87"/>
                  </a:lnTo>
                  <a:lnTo>
                    <a:pt x="129" y="95"/>
                  </a:lnTo>
                  <a:lnTo>
                    <a:pt x="108" y="115"/>
                  </a:lnTo>
                  <a:lnTo>
                    <a:pt x="90" y="136"/>
                  </a:lnTo>
                  <a:lnTo>
                    <a:pt x="77" y="154"/>
                  </a:lnTo>
                  <a:lnTo>
                    <a:pt x="64" y="172"/>
                  </a:lnTo>
                  <a:lnTo>
                    <a:pt x="54" y="184"/>
                  </a:lnTo>
                  <a:lnTo>
                    <a:pt x="42" y="207"/>
                  </a:lnTo>
                  <a:lnTo>
                    <a:pt x="27" y="242"/>
                  </a:lnTo>
                  <a:lnTo>
                    <a:pt x="16" y="264"/>
                  </a:lnTo>
                  <a:lnTo>
                    <a:pt x="9" y="286"/>
                  </a:lnTo>
                  <a:lnTo>
                    <a:pt x="7" y="306"/>
                  </a:lnTo>
                  <a:lnTo>
                    <a:pt x="5" y="326"/>
                  </a:lnTo>
                  <a:lnTo>
                    <a:pt x="1" y="350"/>
                  </a:lnTo>
                  <a:lnTo>
                    <a:pt x="0" y="374"/>
                  </a:lnTo>
                  <a:lnTo>
                    <a:pt x="0" y="396"/>
                  </a:lnTo>
                  <a:lnTo>
                    <a:pt x="2" y="415"/>
                  </a:lnTo>
                  <a:lnTo>
                    <a:pt x="4" y="436"/>
                  </a:lnTo>
                  <a:lnTo>
                    <a:pt x="8" y="457"/>
                  </a:lnTo>
                  <a:lnTo>
                    <a:pt x="13" y="476"/>
                  </a:lnTo>
                  <a:lnTo>
                    <a:pt x="22" y="498"/>
                  </a:lnTo>
                  <a:lnTo>
                    <a:pt x="24" y="502"/>
                  </a:lnTo>
                  <a:lnTo>
                    <a:pt x="26" y="512"/>
                  </a:lnTo>
                  <a:lnTo>
                    <a:pt x="28" y="521"/>
                  </a:lnTo>
                  <a:lnTo>
                    <a:pt x="31" y="530"/>
                  </a:lnTo>
                  <a:lnTo>
                    <a:pt x="43" y="551"/>
                  </a:lnTo>
                  <a:lnTo>
                    <a:pt x="57" y="571"/>
                  </a:lnTo>
                  <a:lnTo>
                    <a:pt x="72" y="592"/>
                  </a:lnTo>
                  <a:lnTo>
                    <a:pt x="86" y="612"/>
                  </a:lnTo>
                  <a:lnTo>
                    <a:pt x="100" y="629"/>
                  </a:lnTo>
                  <a:lnTo>
                    <a:pt x="108" y="640"/>
                  </a:lnTo>
                  <a:lnTo>
                    <a:pt x="115" y="646"/>
                  </a:lnTo>
                  <a:lnTo>
                    <a:pt x="125" y="654"/>
                  </a:lnTo>
                  <a:lnTo>
                    <a:pt x="133" y="664"/>
                  </a:lnTo>
                  <a:lnTo>
                    <a:pt x="156" y="683"/>
                  </a:lnTo>
                  <a:lnTo>
                    <a:pt x="161" y="688"/>
                  </a:lnTo>
                  <a:lnTo>
                    <a:pt x="186" y="706"/>
                  </a:lnTo>
                  <a:lnTo>
                    <a:pt x="207" y="720"/>
                  </a:lnTo>
                  <a:lnTo>
                    <a:pt x="224" y="731"/>
                  </a:lnTo>
                  <a:lnTo>
                    <a:pt x="241" y="738"/>
                  </a:lnTo>
                  <a:lnTo>
                    <a:pt x="261" y="746"/>
                  </a:lnTo>
                  <a:lnTo>
                    <a:pt x="280" y="754"/>
                  </a:lnTo>
                  <a:lnTo>
                    <a:pt x="307" y="760"/>
                  </a:lnTo>
                  <a:lnTo>
                    <a:pt x="326" y="762"/>
                  </a:lnTo>
                  <a:lnTo>
                    <a:pt x="346" y="766"/>
                  </a:lnTo>
                  <a:lnTo>
                    <a:pt x="366" y="768"/>
                  </a:lnTo>
                  <a:lnTo>
                    <a:pt x="390" y="769"/>
                  </a:lnTo>
                  <a:lnTo>
                    <a:pt x="409" y="769"/>
                  </a:lnTo>
                  <a:lnTo>
                    <a:pt x="412" y="768"/>
                  </a:lnTo>
                  <a:lnTo>
                    <a:pt x="420" y="765"/>
                  </a:lnTo>
                  <a:lnTo>
                    <a:pt x="433" y="764"/>
                  </a:lnTo>
                  <a:lnTo>
                    <a:pt x="456" y="763"/>
                  </a:lnTo>
                  <a:lnTo>
                    <a:pt x="464" y="763"/>
                  </a:lnTo>
                  <a:lnTo>
                    <a:pt x="480" y="758"/>
                  </a:lnTo>
                  <a:lnTo>
                    <a:pt x="502" y="750"/>
                  </a:lnTo>
                  <a:lnTo>
                    <a:pt x="522" y="746"/>
                  </a:lnTo>
                  <a:lnTo>
                    <a:pt x="529" y="742"/>
                  </a:lnTo>
                  <a:lnTo>
                    <a:pt x="548" y="731"/>
                  </a:lnTo>
                  <a:lnTo>
                    <a:pt x="571" y="722"/>
                  </a:lnTo>
                  <a:lnTo>
                    <a:pt x="592" y="709"/>
                  </a:lnTo>
                  <a:lnTo>
                    <a:pt x="612" y="694"/>
                  </a:lnTo>
                  <a:lnTo>
                    <a:pt x="630" y="681"/>
                  </a:lnTo>
                  <a:lnTo>
                    <a:pt x="645" y="662"/>
                  </a:lnTo>
                  <a:lnTo>
                    <a:pt x="657" y="649"/>
                  </a:lnTo>
                  <a:lnTo>
                    <a:pt x="675" y="633"/>
                  </a:lnTo>
                  <a:lnTo>
                    <a:pt x="688" y="612"/>
                  </a:lnTo>
                  <a:lnTo>
                    <a:pt x="696" y="599"/>
                  </a:lnTo>
                  <a:lnTo>
                    <a:pt x="704" y="587"/>
                  </a:lnTo>
                  <a:lnTo>
                    <a:pt x="709" y="574"/>
                  </a:lnTo>
                  <a:lnTo>
                    <a:pt x="723" y="552"/>
                  </a:lnTo>
                  <a:lnTo>
                    <a:pt x="730" y="534"/>
                  </a:lnTo>
                  <a:lnTo>
                    <a:pt x="731" y="529"/>
                  </a:lnTo>
                  <a:lnTo>
                    <a:pt x="735" y="517"/>
                  </a:lnTo>
                  <a:lnTo>
                    <a:pt x="741" y="497"/>
                  </a:lnTo>
                  <a:lnTo>
                    <a:pt x="746" y="473"/>
                  </a:lnTo>
                  <a:lnTo>
                    <a:pt x="751" y="450"/>
                  </a:lnTo>
                  <a:lnTo>
                    <a:pt x="753" y="428"/>
                  </a:lnTo>
                  <a:lnTo>
                    <a:pt x="754" y="404"/>
                  </a:lnTo>
                  <a:lnTo>
                    <a:pt x="754" y="386"/>
                  </a:lnTo>
                  <a:lnTo>
                    <a:pt x="754" y="384"/>
                  </a:lnTo>
                  <a:lnTo>
                    <a:pt x="757" y="379"/>
                  </a:lnTo>
                  <a:lnTo>
                    <a:pt x="758" y="372"/>
                  </a:lnTo>
                  <a:lnTo>
                    <a:pt x="759" y="35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5" name="SMARTPenAnnotation6"/>
            <p:cNvSpPr>
              <a:spLocks/>
            </p:cNvSpPr>
            <p:nvPr/>
          </p:nvSpPr>
          <p:spPr bwMode="auto">
            <a:xfrm>
              <a:off x="1069" y="2222"/>
              <a:ext cx="1030" cy="1221"/>
            </a:xfrm>
            <a:custGeom>
              <a:avLst/>
              <a:gdLst>
                <a:gd name="T0" fmla="*/ 1029 w 1030"/>
                <a:gd name="T1" fmla="*/ 390 h 1221"/>
                <a:gd name="T2" fmla="*/ 1020 w 1030"/>
                <a:gd name="T3" fmla="*/ 360 h 1221"/>
                <a:gd name="T4" fmla="*/ 1004 w 1030"/>
                <a:gd name="T5" fmla="*/ 318 h 1221"/>
                <a:gd name="T6" fmla="*/ 967 w 1030"/>
                <a:gd name="T7" fmla="*/ 250 h 1221"/>
                <a:gd name="T8" fmla="*/ 915 w 1030"/>
                <a:gd name="T9" fmla="*/ 191 h 1221"/>
                <a:gd name="T10" fmla="*/ 854 w 1030"/>
                <a:gd name="T11" fmla="*/ 135 h 1221"/>
                <a:gd name="T12" fmla="*/ 789 w 1030"/>
                <a:gd name="T13" fmla="*/ 88 h 1221"/>
                <a:gd name="T14" fmla="*/ 736 w 1030"/>
                <a:gd name="T15" fmla="*/ 60 h 1221"/>
                <a:gd name="T16" fmla="*/ 681 w 1030"/>
                <a:gd name="T17" fmla="*/ 35 h 1221"/>
                <a:gd name="T18" fmla="*/ 630 w 1030"/>
                <a:gd name="T19" fmla="*/ 21 h 1221"/>
                <a:gd name="T20" fmla="*/ 593 w 1030"/>
                <a:gd name="T21" fmla="*/ 9 h 1221"/>
                <a:gd name="T22" fmla="*/ 568 w 1030"/>
                <a:gd name="T23" fmla="*/ 4 h 1221"/>
                <a:gd name="T24" fmla="*/ 523 w 1030"/>
                <a:gd name="T25" fmla="*/ 0 h 1221"/>
                <a:gd name="T26" fmla="*/ 415 w 1030"/>
                <a:gd name="T27" fmla="*/ 4 h 1221"/>
                <a:gd name="T28" fmla="*/ 341 w 1030"/>
                <a:gd name="T29" fmla="*/ 28 h 1221"/>
                <a:gd name="T30" fmla="*/ 284 w 1030"/>
                <a:gd name="T31" fmla="*/ 52 h 1221"/>
                <a:gd name="T32" fmla="*/ 231 w 1030"/>
                <a:gd name="T33" fmla="*/ 86 h 1221"/>
                <a:gd name="T34" fmla="*/ 172 w 1030"/>
                <a:gd name="T35" fmla="*/ 137 h 1221"/>
                <a:gd name="T36" fmla="*/ 136 w 1030"/>
                <a:gd name="T37" fmla="*/ 176 h 1221"/>
                <a:gd name="T38" fmla="*/ 107 w 1030"/>
                <a:gd name="T39" fmla="*/ 216 h 1221"/>
                <a:gd name="T40" fmla="*/ 66 w 1030"/>
                <a:gd name="T41" fmla="*/ 287 h 1221"/>
                <a:gd name="T42" fmla="*/ 48 w 1030"/>
                <a:gd name="T43" fmla="*/ 321 h 1221"/>
                <a:gd name="T44" fmla="*/ 27 w 1030"/>
                <a:gd name="T45" fmla="*/ 388 h 1221"/>
                <a:gd name="T46" fmla="*/ 12 w 1030"/>
                <a:gd name="T47" fmla="*/ 463 h 1221"/>
                <a:gd name="T48" fmla="*/ 2 w 1030"/>
                <a:gd name="T49" fmla="*/ 583 h 1221"/>
                <a:gd name="T50" fmla="*/ 0 w 1030"/>
                <a:gd name="T51" fmla="*/ 646 h 1221"/>
                <a:gd name="T52" fmla="*/ 5 w 1030"/>
                <a:gd name="T53" fmla="*/ 724 h 1221"/>
                <a:gd name="T54" fmla="*/ 16 w 1030"/>
                <a:gd name="T55" fmla="*/ 791 h 1221"/>
                <a:gd name="T56" fmla="*/ 34 w 1030"/>
                <a:gd name="T57" fmla="*/ 855 h 1221"/>
                <a:gd name="T58" fmla="*/ 59 w 1030"/>
                <a:gd name="T59" fmla="*/ 919 h 1221"/>
                <a:gd name="T60" fmla="*/ 93 w 1030"/>
                <a:gd name="T61" fmla="*/ 977 h 1221"/>
                <a:gd name="T62" fmla="*/ 129 w 1030"/>
                <a:gd name="T63" fmla="*/ 1033 h 1221"/>
                <a:gd name="T64" fmla="*/ 168 w 1030"/>
                <a:gd name="T65" fmla="*/ 1069 h 1221"/>
                <a:gd name="T66" fmla="*/ 218 w 1030"/>
                <a:gd name="T67" fmla="*/ 1111 h 1221"/>
                <a:gd name="T68" fmla="*/ 275 w 1030"/>
                <a:gd name="T69" fmla="*/ 1145 h 1221"/>
                <a:gd name="T70" fmla="*/ 337 w 1030"/>
                <a:gd name="T71" fmla="*/ 1174 h 1221"/>
                <a:gd name="T72" fmla="*/ 398 w 1030"/>
                <a:gd name="T73" fmla="*/ 1197 h 1221"/>
                <a:gd name="T74" fmla="*/ 456 w 1030"/>
                <a:gd name="T75" fmla="*/ 1211 h 1221"/>
                <a:gd name="T76" fmla="*/ 513 w 1030"/>
                <a:gd name="T77" fmla="*/ 1219 h 1221"/>
                <a:gd name="T78" fmla="*/ 555 w 1030"/>
                <a:gd name="T79" fmla="*/ 1220 h 1221"/>
                <a:gd name="T80" fmla="*/ 598 w 1030"/>
                <a:gd name="T81" fmla="*/ 1214 h 1221"/>
                <a:gd name="T82" fmla="*/ 620 w 1030"/>
                <a:gd name="T83" fmla="*/ 1209 h 1221"/>
                <a:gd name="T84" fmla="*/ 643 w 1030"/>
                <a:gd name="T85" fmla="*/ 1204 h 1221"/>
                <a:gd name="T86" fmla="*/ 692 w 1030"/>
                <a:gd name="T87" fmla="*/ 1186 h 1221"/>
                <a:gd name="T88" fmla="*/ 727 w 1030"/>
                <a:gd name="T89" fmla="*/ 1166 h 1221"/>
                <a:gd name="T90" fmla="*/ 749 w 1030"/>
                <a:gd name="T91" fmla="*/ 1154 h 1221"/>
                <a:gd name="T92" fmla="*/ 788 w 1030"/>
                <a:gd name="T93" fmla="*/ 1124 h 1221"/>
                <a:gd name="T94" fmla="*/ 827 w 1030"/>
                <a:gd name="T95" fmla="*/ 1095 h 1221"/>
                <a:gd name="T96" fmla="*/ 874 w 1030"/>
                <a:gd name="T97" fmla="*/ 1047 h 1221"/>
                <a:gd name="T98" fmla="*/ 888 w 1030"/>
                <a:gd name="T99" fmla="*/ 1032 h 1221"/>
                <a:gd name="T100" fmla="*/ 933 w 1030"/>
                <a:gd name="T101" fmla="*/ 961 h 1221"/>
                <a:gd name="T102" fmla="*/ 955 w 1030"/>
                <a:gd name="T103" fmla="*/ 911 h 1221"/>
                <a:gd name="T104" fmla="*/ 960 w 1030"/>
                <a:gd name="T105" fmla="*/ 900 h 1221"/>
                <a:gd name="T106" fmla="*/ 968 w 1030"/>
                <a:gd name="T107" fmla="*/ 875 h 1221"/>
                <a:gd name="T108" fmla="*/ 971 w 1030"/>
                <a:gd name="T109" fmla="*/ 865 h 1221"/>
                <a:gd name="T110" fmla="*/ 977 w 1030"/>
                <a:gd name="T111" fmla="*/ 839 h 1221"/>
                <a:gd name="T112" fmla="*/ 990 w 1030"/>
                <a:gd name="T113" fmla="*/ 779 h 1221"/>
                <a:gd name="T114" fmla="*/ 995 w 1030"/>
                <a:gd name="T115" fmla="*/ 759 h 122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30" h="1221">
                  <a:moveTo>
                    <a:pt x="1029" y="411"/>
                  </a:moveTo>
                  <a:lnTo>
                    <a:pt x="1029" y="390"/>
                  </a:lnTo>
                  <a:lnTo>
                    <a:pt x="1027" y="382"/>
                  </a:lnTo>
                  <a:lnTo>
                    <a:pt x="1020" y="360"/>
                  </a:lnTo>
                  <a:lnTo>
                    <a:pt x="1018" y="348"/>
                  </a:lnTo>
                  <a:lnTo>
                    <a:pt x="1004" y="318"/>
                  </a:lnTo>
                  <a:lnTo>
                    <a:pt x="986" y="286"/>
                  </a:lnTo>
                  <a:lnTo>
                    <a:pt x="967" y="250"/>
                  </a:lnTo>
                  <a:lnTo>
                    <a:pt x="942" y="219"/>
                  </a:lnTo>
                  <a:lnTo>
                    <a:pt x="915" y="191"/>
                  </a:lnTo>
                  <a:lnTo>
                    <a:pt x="885" y="161"/>
                  </a:lnTo>
                  <a:lnTo>
                    <a:pt x="854" y="135"/>
                  </a:lnTo>
                  <a:lnTo>
                    <a:pt x="820" y="109"/>
                  </a:lnTo>
                  <a:lnTo>
                    <a:pt x="789" y="88"/>
                  </a:lnTo>
                  <a:lnTo>
                    <a:pt x="766" y="75"/>
                  </a:lnTo>
                  <a:lnTo>
                    <a:pt x="736" y="60"/>
                  </a:lnTo>
                  <a:lnTo>
                    <a:pt x="710" y="49"/>
                  </a:lnTo>
                  <a:lnTo>
                    <a:pt x="681" y="35"/>
                  </a:lnTo>
                  <a:lnTo>
                    <a:pt x="658" y="26"/>
                  </a:lnTo>
                  <a:lnTo>
                    <a:pt x="630" y="21"/>
                  </a:lnTo>
                  <a:lnTo>
                    <a:pt x="598" y="11"/>
                  </a:lnTo>
                  <a:lnTo>
                    <a:pt x="593" y="9"/>
                  </a:lnTo>
                  <a:lnTo>
                    <a:pt x="584" y="7"/>
                  </a:lnTo>
                  <a:lnTo>
                    <a:pt x="568" y="4"/>
                  </a:lnTo>
                  <a:lnTo>
                    <a:pt x="551" y="1"/>
                  </a:lnTo>
                  <a:lnTo>
                    <a:pt x="523" y="0"/>
                  </a:lnTo>
                  <a:lnTo>
                    <a:pt x="447" y="0"/>
                  </a:lnTo>
                  <a:lnTo>
                    <a:pt x="415" y="4"/>
                  </a:lnTo>
                  <a:lnTo>
                    <a:pt x="392" y="11"/>
                  </a:lnTo>
                  <a:lnTo>
                    <a:pt x="341" y="28"/>
                  </a:lnTo>
                  <a:lnTo>
                    <a:pt x="294" y="46"/>
                  </a:lnTo>
                  <a:lnTo>
                    <a:pt x="284" y="52"/>
                  </a:lnTo>
                  <a:lnTo>
                    <a:pt x="252" y="72"/>
                  </a:lnTo>
                  <a:lnTo>
                    <a:pt x="231" y="86"/>
                  </a:lnTo>
                  <a:lnTo>
                    <a:pt x="201" y="111"/>
                  </a:lnTo>
                  <a:lnTo>
                    <a:pt x="172" y="137"/>
                  </a:lnTo>
                  <a:lnTo>
                    <a:pt x="142" y="167"/>
                  </a:lnTo>
                  <a:lnTo>
                    <a:pt x="136" y="176"/>
                  </a:lnTo>
                  <a:lnTo>
                    <a:pt x="134" y="181"/>
                  </a:lnTo>
                  <a:lnTo>
                    <a:pt x="107" y="216"/>
                  </a:lnTo>
                  <a:lnTo>
                    <a:pt x="87" y="251"/>
                  </a:lnTo>
                  <a:lnTo>
                    <a:pt x="66" y="287"/>
                  </a:lnTo>
                  <a:lnTo>
                    <a:pt x="53" y="308"/>
                  </a:lnTo>
                  <a:lnTo>
                    <a:pt x="48" y="321"/>
                  </a:lnTo>
                  <a:lnTo>
                    <a:pt x="38" y="355"/>
                  </a:lnTo>
                  <a:lnTo>
                    <a:pt x="27" y="388"/>
                  </a:lnTo>
                  <a:lnTo>
                    <a:pt x="18" y="426"/>
                  </a:lnTo>
                  <a:lnTo>
                    <a:pt x="12" y="463"/>
                  </a:lnTo>
                  <a:lnTo>
                    <a:pt x="6" y="495"/>
                  </a:lnTo>
                  <a:lnTo>
                    <a:pt x="2" y="583"/>
                  </a:lnTo>
                  <a:lnTo>
                    <a:pt x="1" y="611"/>
                  </a:lnTo>
                  <a:lnTo>
                    <a:pt x="0" y="646"/>
                  </a:lnTo>
                  <a:lnTo>
                    <a:pt x="0" y="680"/>
                  </a:lnTo>
                  <a:lnTo>
                    <a:pt x="5" y="724"/>
                  </a:lnTo>
                  <a:lnTo>
                    <a:pt x="11" y="758"/>
                  </a:lnTo>
                  <a:lnTo>
                    <a:pt x="16" y="791"/>
                  </a:lnTo>
                  <a:lnTo>
                    <a:pt x="23" y="821"/>
                  </a:lnTo>
                  <a:lnTo>
                    <a:pt x="34" y="855"/>
                  </a:lnTo>
                  <a:lnTo>
                    <a:pt x="47" y="892"/>
                  </a:lnTo>
                  <a:lnTo>
                    <a:pt x="59" y="919"/>
                  </a:lnTo>
                  <a:lnTo>
                    <a:pt x="72" y="946"/>
                  </a:lnTo>
                  <a:lnTo>
                    <a:pt x="93" y="977"/>
                  </a:lnTo>
                  <a:lnTo>
                    <a:pt x="115" y="1014"/>
                  </a:lnTo>
                  <a:lnTo>
                    <a:pt x="129" y="1033"/>
                  </a:lnTo>
                  <a:lnTo>
                    <a:pt x="137" y="1042"/>
                  </a:lnTo>
                  <a:lnTo>
                    <a:pt x="168" y="1069"/>
                  </a:lnTo>
                  <a:lnTo>
                    <a:pt x="192" y="1090"/>
                  </a:lnTo>
                  <a:lnTo>
                    <a:pt x="218" y="1111"/>
                  </a:lnTo>
                  <a:lnTo>
                    <a:pt x="246" y="1130"/>
                  </a:lnTo>
                  <a:lnTo>
                    <a:pt x="275" y="1145"/>
                  </a:lnTo>
                  <a:lnTo>
                    <a:pt x="301" y="1159"/>
                  </a:lnTo>
                  <a:lnTo>
                    <a:pt x="337" y="1174"/>
                  </a:lnTo>
                  <a:lnTo>
                    <a:pt x="374" y="1189"/>
                  </a:lnTo>
                  <a:lnTo>
                    <a:pt x="398" y="1197"/>
                  </a:lnTo>
                  <a:lnTo>
                    <a:pt x="426" y="1206"/>
                  </a:lnTo>
                  <a:lnTo>
                    <a:pt x="456" y="1211"/>
                  </a:lnTo>
                  <a:lnTo>
                    <a:pt x="482" y="1214"/>
                  </a:lnTo>
                  <a:lnTo>
                    <a:pt x="513" y="1219"/>
                  </a:lnTo>
                  <a:lnTo>
                    <a:pt x="542" y="1220"/>
                  </a:lnTo>
                  <a:lnTo>
                    <a:pt x="555" y="1220"/>
                  </a:lnTo>
                  <a:lnTo>
                    <a:pt x="586" y="1215"/>
                  </a:lnTo>
                  <a:lnTo>
                    <a:pt x="598" y="1214"/>
                  </a:lnTo>
                  <a:lnTo>
                    <a:pt x="613" y="1210"/>
                  </a:lnTo>
                  <a:lnTo>
                    <a:pt x="620" y="1209"/>
                  </a:lnTo>
                  <a:lnTo>
                    <a:pt x="635" y="1205"/>
                  </a:lnTo>
                  <a:lnTo>
                    <a:pt x="643" y="1204"/>
                  </a:lnTo>
                  <a:lnTo>
                    <a:pt x="677" y="1189"/>
                  </a:lnTo>
                  <a:lnTo>
                    <a:pt x="692" y="1186"/>
                  </a:lnTo>
                  <a:lnTo>
                    <a:pt x="698" y="1182"/>
                  </a:lnTo>
                  <a:lnTo>
                    <a:pt x="727" y="1166"/>
                  </a:lnTo>
                  <a:lnTo>
                    <a:pt x="746" y="1157"/>
                  </a:lnTo>
                  <a:lnTo>
                    <a:pt x="749" y="1154"/>
                  </a:lnTo>
                  <a:lnTo>
                    <a:pt x="758" y="1145"/>
                  </a:lnTo>
                  <a:lnTo>
                    <a:pt x="788" y="1124"/>
                  </a:lnTo>
                  <a:lnTo>
                    <a:pt x="796" y="1119"/>
                  </a:lnTo>
                  <a:lnTo>
                    <a:pt x="827" y="1095"/>
                  </a:lnTo>
                  <a:lnTo>
                    <a:pt x="855" y="1067"/>
                  </a:lnTo>
                  <a:lnTo>
                    <a:pt x="874" y="1047"/>
                  </a:lnTo>
                  <a:lnTo>
                    <a:pt x="879" y="1043"/>
                  </a:lnTo>
                  <a:lnTo>
                    <a:pt x="888" y="1032"/>
                  </a:lnTo>
                  <a:lnTo>
                    <a:pt x="911" y="996"/>
                  </a:lnTo>
                  <a:lnTo>
                    <a:pt x="933" y="961"/>
                  </a:lnTo>
                  <a:lnTo>
                    <a:pt x="939" y="949"/>
                  </a:lnTo>
                  <a:lnTo>
                    <a:pt x="955" y="911"/>
                  </a:lnTo>
                  <a:lnTo>
                    <a:pt x="957" y="907"/>
                  </a:lnTo>
                  <a:lnTo>
                    <a:pt x="960" y="900"/>
                  </a:lnTo>
                  <a:lnTo>
                    <a:pt x="964" y="882"/>
                  </a:lnTo>
                  <a:lnTo>
                    <a:pt x="968" y="875"/>
                  </a:lnTo>
                  <a:lnTo>
                    <a:pt x="969" y="872"/>
                  </a:lnTo>
                  <a:lnTo>
                    <a:pt x="971" y="865"/>
                  </a:lnTo>
                  <a:lnTo>
                    <a:pt x="973" y="851"/>
                  </a:lnTo>
                  <a:lnTo>
                    <a:pt x="977" y="839"/>
                  </a:lnTo>
                  <a:lnTo>
                    <a:pt x="985" y="799"/>
                  </a:lnTo>
                  <a:lnTo>
                    <a:pt x="990" y="779"/>
                  </a:lnTo>
                  <a:lnTo>
                    <a:pt x="994" y="768"/>
                  </a:lnTo>
                  <a:lnTo>
                    <a:pt x="995" y="75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6" name="SMARTPenAnnotation7"/>
            <p:cNvSpPr>
              <a:spLocks/>
            </p:cNvSpPr>
            <p:nvPr/>
          </p:nvSpPr>
          <p:spPr bwMode="auto">
            <a:xfrm>
              <a:off x="1541" y="2759"/>
              <a:ext cx="80" cy="136"/>
            </a:xfrm>
            <a:custGeom>
              <a:avLst/>
              <a:gdLst>
                <a:gd name="T0" fmla="*/ 51 w 80"/>
                <a:gd name="T1" fmla="*/ 0 h 136"/>
                <a:gd name="T2" fmla="*/ 46 w 80"/>
                <a:gd name="T3" fmla="*/ 0 h 136"/>
                <a:gd name="T4" fmla="*/ 39 w 80"/>
                <a:gd name="T5" fmla="*/ 4 h 136"/>
                <a:gd name="T6" fmla="*/ 35 w 80"/>
                <a:gd name="T7" fmla="*/ 7 h 136"/>
                <a:gd name="T8" fmla="*/ 32 w 80"/>
                <a:gd name="T9" fmla="*/ 8 h 136"/>
                <a:gd name="T10" fmla="*/ 27 w 80"/>
                <a:gd name="T11" fmla="*/ 11 h 136"/>
                <a:gd name="T12" fmla="*/ 20 w 80"/>
                <a:gd name="T13" fmla="*/ 18 h 136"/>
                <a:gd name="T14" fmla="*/ 13 w 80"/>
                <a:gd name="T15" fmla="*/ 27 h 136"/>
                <a:gd name="T16" fmla="*/ 9 w 80"/>
                <a:gd name="T17" fmla="*/ 36 h 136"/>
                <a:gd name="T18" fmla="*/ 7 w 80"/>
                <a:gd name="T19" fmla="*/ 44 h 136"/>
                <a:gd name="T20" fmla="*/ 2 w 80"/>
                <a:gd name="T21" fmla="*/ 60 h 136"/>
                <a:gd name="T22" fmla="*/ 1 w 80"/>
                <a:gd name="T23" fmla="*/ 74 h 136"/>
                <a:gd name="T24" fmla="*/ 1 w 80"/>
                <a:gd name="T25" fmla="*/ 89 h 136"/>
                <a:gd name="T26" fmla="*/ 2 w 80"/>
                <a:gd name="T27" fmla="*/ 96 h 136"/>
                <a:gd name="T28" fmla="*/ 4 w 80"/>
                <a:gd name="T29" fmla="*/ 102 h 136"/>
                <a:gd name="T30" fmla="*/ 5 w 80"/>
                <a:gd name="T31" fmla="*/ 108 h 136"/>
                <a:gd name="T32" fmla="*/ 7 w 80"/>
                <a:gd name="T33" fmla="*/ 114 h 136"/>
                <a:gd name="T34" fmla="*/ 10 w 80"/>
                <a:gd name="T35" fmla="*/ 119 h 136"/>
                <a:gd name="T36" fmla="*/ 14 w 80"/>
                <a:gd name="T37" fmla="*/ 123 h 136"/>
                <a:gd name="T38" fmla="*/ 19 w 80"/>
                <a:gd name="T39" fmla="*/ 128 h 136"/>
                <a:gd name="T40" fmla="*/ 24 w 80"/>
                <a:gd name="T41" fmla="*/ 131 h 136"/>
                <a:gd name="T42" fmla="*/ 32 w 80"/>
                <a:gd name="T43" fmla="*/ 132 h 136"/>
                <a:gd name="T44" fmla="*/ 41 w 80"/>
                <a:gd name="T45" fmla="*/ 135 h 136"/>
                <a:gd name="T46" fmla="*/ 50 w 80"/>
                <a:gd name="T47" fmla="*/ 135 h 136"/>
                <a:gd name="T48" fmla="*/ 58 w 80"/>
                <a:gd name="T49" fmla="*/ 133 h 136"/>
                <a:gd name="T50" fmla="*/ 71 w 80"/>
                <a:gd name="T51" fmla="*/ 128 h 136"/>
                <a:gd name="T52" fmla="*/ 74 w 80"/>
                <a:gd name="T53" fmla="*/ 124 h 136"/>
                <a:gd name="T54" fmla="*/ 77 w 80"/>
                <a:gd name="T55" fmla="*/ 118 h 136"/>
                <a:gd name="T56" fmla="*/ 78 w 80"/>
                <a:gd name="T57" fmla="*/ 112 h 136"/>
                <a:gd name="T58" fmla="*/ 79 w 80"/>
                <a:gd name="T59" fmla="*/ 104 h 136"/>
                <a:gd name="T60" fmla="*/ 78 w 80"/>
                <a:gd name="T61" fmla="*/ 100 h 136"/>
                <a:gd name="T62" fmla="*/ 74 w 80"/>
                <a:gd name="T63" fmla="*/ 95 h 136"/>
                <a:gd name="T64" fmla="*/ 71 w 80"/>
                <a:gd name="T65" fmla="*/ 91 h 136"/>
                <a:gd name="T66" fmla="*/ 60 w 80"/>
                <a:gd name="T67" fmla="*/ 80 h 136"/>
                <a:gd name="T68" fmla="*/ 55 w 80"/>
                <a:gd name="T69" fmla="*/ 76 h 136"/>
                <a:gd name="T70" fmla="*/ 48 w 80"/>
                <a:gd name="T71" fmla="*/ 73 h 136"/>
                <a:gd name="T72" fmla="*/ 38 w 80"/>
                <a:gd name="T73" fmla="*/ 71 h 136"/>
                <a:gd name="T74" fmla="*/ 28 w 80"/>
                <a:gd name="T75" fmla="*/ 71 h 136"/>
                <a:gd name="T76" fmla="*/ 17 w 80"/>
                <a:gd name="T77" fmla="*/ 71 h 136"/>
                <a:gd name="T78" fmla="*/ 0 w 80"/>
                <a:gd name="T79" fmla="*/ 76 h 1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80" h="136">
                  <a:moveTo>
                    <a:pt x="57" y="3"/>
                  </a:moveTo>
                  <a:lnTo>
                    <a:pt x="51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1" y="2"/>
                  </a:lnTo>
                  <a:lnTo>
                    <a:pt x="39" y="4"/>
                  </a:lnTo>
                  <a:lnTo>
                    <a:pt x="37" y="6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2" y="8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3" y="14"/>
                  </a:lnTo>
                  <a:lnTo>
                    <a:pt x="20" y="18"/>
                  </a:lnTo>
                  <a:lnTo>
                    <a:pt x="17" y="22"/>
                  </a:lnTo>
                  <a:lnTo>
                    <a:pt x="13" y="27"/>
                  </a:lnTo>
                  <a:lnTo>
                    <a:pt x="11" y="32"/>
                  </a:lnTo>
                  <a:lnTo>
                    <a:pt x="9" y="36"/>
                  </a:lnTo>
                  <a:lnTo>
                    <a:pt x="8" y="40"/>
                  </a:lnTo>
                  <a:lnTo>
                    <a:pt x="7" y="44"/>
                  </a:lnTo>
                  <a:lnTo>
                    <a:pt x="4" y="54"/>
                  </a:lnTo>
                  <a:lnTo>
                    <a:pt x="2" y="60"/>
                  </a:lnTo>
                  <a:lnTo>
                    <a:pt x="2" y="67"/>
                  </a:lnTo>
                  <a:lnTo>
                    <a:pt x="1" y="74"/>
                  </a:lnTo>
                  <a:lnTo>
                    <a:pt x="1" y="85"/>
                  </a:lnTo>
                  <a:lnTo>
                    <a:pt x="1" y="89"/>
                  </a:lnTo>
                  <a:lnTo>
                    <a:pt x="1" y="93"/>
                  </a:lnTo>
                  <a:lnTo>
                    <a:pt x="2" y="96"/>
                  </a:lnTo>
                  <a:lnTo>
                    <a:pt x="3" y="99"/>
                  </a:lnTo>
                  <a:lnTo>
                    <a:pt x="4" y="102"/>
                  </a:lnTo>
                  <a:lnTo>
                    <a:pt x="5" y="105"/>
                  </a:lnTo>
                  <a:lnTo>
                    <a:pt x="5" y="108"/>
                  </a:lnTo>
                  <a:lnTo>
                    <a:pt x="6" y="111"/>
                  </a:lnTo>
                  <a:lnTo>
                    <a:pt x="7" y="114"/>
                  </a:lnTo>
                  <a:lnTo>
                    <a:pt x="9" y="116"/>
                  </a:lnTo>
                  <a:lnTo>
                    <a:pt x="10" y="119"/>
                  </a:lnTo>
                  <a:lnTo>
                    <a:pt x="12" y="121"/>
                  </a:lnTo>
                  <a:lnTo>
                    <a:pt x="14" y="123"/>
                  </a:lnTo>
                  <a:lnTo>
                    <a:pt x="15" y="125"/>
                  </a:lnTo>
                  <a:lnTo>
                    <a:pt x="19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8" y="131"/>
                  </a:lnTo>
                  <a:lnTo>
                    <a:pt x="32" y="132"/>
                  </a:lnTo>
                  <a:lnTo>
                    <a:pt x="36" y="133"/>
                  </a:lnTo>
                  <a:lnTo>
                    <a:pt x="41" y="135"/>
                  </a:lnTo>
                  <a:lnTo>
                    <a:pt x="46" y="135"/>
                  </a:lnTo>
                  <a:lnTo>
                    <a:pt x="50" y="135"/>
                  </a:lnTo>
                  <a:lnTo>
                    <a:pt x="54" y="134"/>
                  </a:lnTo>
                  <a:lnTo>
                    <a:pt x="58" y="133"/>
                  </a:lnTo>
                  <a:lnTo>
                    <a:pt x="62" y="131"/>
                  </a:lnTo>
                  <a:lnTo>
                    <a:pt x="71" y="128"/>
                  </a:lnTo>
                  <a:lnTo>
                    <a:pt x="72" y="126"/>
                  </a:lnTo>
                  <a:lnTo>
                    <a:pt x="74" y="124"/>
                  </a:lnTo>
                  <a:lnTo>
                    <a:pt x="76" y="121"/>
                  </a:lnTo>
                  <a:lnTo>
                    <a:pt x="77" y="118"/>
                  </a:lnTo>
                  <a:lnTo>
                    <a:pt x="78" y="116"/>
                  </a:lnTo>
                  <a:lnTo>
                    <a:pt x="78" y="112"/>
                  </a:lnTo>
                  <a:lnTo>
                    <a:pt x="79" y="108"/>
                  </a:lnTo>
                  <a:lnTo>
                    <a:pt x="79" y="104"/>
                  </a:lnTo>
                  <a:lnTo>
                    <a:pt x="79" y="102"/>
                  </a:lnTo>
                  <a:lnTo>
                    <a:pt x="78" y="100"/>
                  </a:lnTo>
                  <a:lnTo>
                    <a:pt x="76" y="97"/>
                  </a:lnTo>
                  <a:lnTo>
                    <a:pt x="74" y="95"/>
                  </a:lnTo>
                  <a:lnTo>
                    <a:pt x="73" y="93"/>
                  </a:lnTo>
                  <a:lnTo>
                    <a:pt x="71" y="91"/>
                  </a:lnTo>
                  <a:lnTo>
                    <a:pt x="68" y="87"/>
                  </a:lnTo>
                  <a:lnTo>
                    <a:pt x="60" y="80"/>
                  </a:lnTo>
                  <a:lnTo>
                    <a:pt x="58" y="78"/>
                  </a:lnTo>
                  <a:lnTo>
                    <a:pt x="55" y="76"/>
                  </a:lnTo>
                  <a:lnTo>
                    <a:pt x="52" y="74"/>
                  </a:lnTo>
                  <a:lnTo>
                    <a:pt x="48" y="73"/>
                  </a:lnTo>
                  <a:lnTo>
                    <a:pt x="43" y="72"/>
                  </a:lnTo>
                  <a:lnTo>
                    <a:pt x="38" y="71"/>
                  </a:lnTo>
                  <a:lnTo>
                    <a:pt x="33" y="71"/>
                  </a:lnTo>
                  <a:lnTo>
                    <a:pt x="28" y="71"/>
                  </a:lnTo>
                  <a:lnTo>
                    <a:pt x="22" y="71"/>
                  </a:lnTo>
                  <a:lnTo>
                    <a:pt x="17" y="71"/>
                  </a:lnTo>
                  <a:lnTo>
                    <a:pt x="13" y="72"/>
                  </a:lnTo>
                  <a:lnTo>
                    <a:pt x="0" y="7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7" name="SMARTPenAnnotation8"/>
            <p:cNvSpPr>
              <a:spLocks/>
            </p:cNvSpPr>
            <p:nvPr/>
          </p:nvSpPr>
          <p:spPr bwMode="auto">
            <a:xfrm>
              <a:off x="1643" y="2768"/>
              <a:ext cx="74" cy="112"/>
            </a:xfrm>
            <a:custGeom>
              <a:avLst/>
              <a:gdLst>
                <a:gd name="T0" fmla="*/ 29 w 74"/>
                <a:gd name="T1" fmla="*/ 11 h 112"/>
                <a:gd name="T2" fmla="*/ 25 w 74"/>
                <a:gd name="T3" fmla="*/ 14 h 112"/>
                <a:gd name="T4" fmla="*/ 22 w 74"/>
                <a:gd name="T5" fmla="*/ 15 h 112"/>
                <a:gd name="T6" fmla="*/ 19 w 74"/>
                <a:gd name="T7" fmla="*/ 16 h 112"/>
                <a:gd name="T8" fmla="*/ 17 w 74"/>
                <a:gd name="T9" fmla="*/ 19 h 112"/>
                <a:gd name="T10" fmla="*/ 14 w 74"/>
                <a:gd name="T11" fmla="*/ 24 h 112"/>
                <a:gd name="T12" fmla="*/ 9 w 74"/>
                <a:gd name="T13" fmla="*/ 30 h 112"/>
                <a:gd name="T14" fmla="*/ 7 w 74"/>
                <a:gd name="T15" fmla="*/ 33 h 112"/>
                <a:gd name="T16" fmla="*/ 2 w 74"/>
                <a:gd name="T17" fmla="*/ 47 h 112"/>
                <a:gd name="T18" fmla="*/ 1 w 74"/>
                <a:gd name="T19" fmla="*/ 55 h 112"/>
                <a:gd name="T20" fmla="*/ 0 w 74"/>
                <a:gd name="T21" fmla="*/ 63 h 112"/>
                <a:gd name="T22" fmla="*/ 0 w 74"/>
                <a:gd name="T23" fmla="*/ 77 h 112"/>
                <a:gd name="T24" fmla="*/ 0 w 74"/>
                <a:gd name="T25" fmla="*/ 81 h 112"/>
                <a:gd name="T26" fmla="*/ 3 w 74"/>
                <a:gd name="T27" fmla="*/ 85 h 112"/>
                <a:gd name="T28" fmla="*/ 4 w 74"/>
                <a:gd name="T29" fmla="*/ 89 h 112"/>
                <a:gd name="T30" fmla="*/ 5 w 74"/>
                <a:gd name="T31" fmla="*/ 93 h 112"/>
                <a:gd name="T32" fmla="*/ 8 w 74"/>
                <a:gd name="T33" fmla="*/ 97 h 112"/>
                <a:gd name="T34" fmla="*/ 11 w 74"/>
                <a:gd name="T35" fmla="*/ 101 h 112"/>
                <a:gd name="T36" fmla="*/ 19 w 74"/>
                <a:gd name="T37" fmla="*/ 109 h 112"/>
                <a:gd name="T38" fmla="*/ 24 w 74"/>
                <a:gd name="T39" fmla="*/ 111 h 112"/>
                <a:gd name="T40" fmla="*/ 30 w 74"/>
                <a:gd name="T41" fmla="*/ 111 h 112"/>
                <a:gd name="T42" fmla="*/ 37 w 74"/>
                <a:gd name="T43" fmla="*/ 109 h 112"/>
                <a:gd name="T44" fmla="*/ 43 w 74"/>
                <a:gd name="T45" fmla="*/ 107 h 112"/>
                <a:gd name="T46" fmla="*/ 48 w 74"/>
                <a:gd name="T47" fmla="*/ 106 h 112"/>
                <a:gd name="T48" fmla="*/ 52 w 74"/>
                <a:gd name="T49" fmla="*/ 104 h 112"/>
                <a:gd name="T50" fmla="*/ 56 w 74"/>
                <a:gd name="T51" fmla="*/ 100 h 112"/>
                <a:gd name="T52" fmla="*/ 61 w 74"/>
                <a:gd name="T53" fmla="*/ 95 h 112"/>
                <a:gd name="T54" fmla="*/ 65 w 74"/>
                <a:gd name="T55" fmla="*/ 91 h 112"/>
                <a:gd name="T56" fmla="*/ 69 w 74"/>
                <a:gd name="T57" fmla="*/ 85 h 112"/>
                <a:gd name="T58" fmla="*/ 71 w 74"/>
                <a:gd name="T59" fmla="*/ 78 h 112"/>
                <a:gd name="T60" fmla="*/ 72 w 74"/>
                <a:gd name="T61" fmla="*/ 71 h 112"/>
                <a:gd name="T62" fmla="*/ 72 w 74"/>
                <a:gd name="T63" fmla="*/ 66 h 112"/>
                <a:gd name="T64" fmla="*/ 73 w 74"/>
                <a:gd name="T65" fmla="*/ 57 h 112"/>
                <a:gd name="T66" fmla="*/ 71 w 74"/>
                <a:gd name="T67" fmla="*/ 48 h 112"/>
                <a:gd name="T68" fmla="*/ 68 w 74"/>
                <a:gd name="T69" fmla="*/ 39 h 112"/>
                <a:gd name="T70" fmla="*/ 65 w 74"/>
                <a:gd name="T71" fmla="*/ 30 h 112"/>
                <a:gd name="T72" fmla="*/ 61 w 74"/>
                <a:gd name="T73" fmla="*/ 24 h 112"/>
                <a:gd name="T74" fmla="*/ 55 w 74"/>
                <a:gd name="T75" fmla="*/ 18 h 112"/>
                <a:gd name="T76" fmla="*/ 28 w 74"/>
                <a:gd name="T77" fmla="*/ 0 h 11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4" h="112">
                  <a:moveTo>
                    <a:pt x="39" y="11"/>
                  </a:moveTo>
                  <a:lnTo>
                    <a:pt x="29" y="11"/>
                  </a:lnTo>
                  <a:lnTo>
                    <a:pt x="26" y="12"/>
                  </a:lnTo>
                  <a:lnTo>
                    <a:pt x="25" y="14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9" y="30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6" y="35"/>
                  </a:lnTo>
                  <a:lnTo>
                    <a:pt x="2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7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1" y="83"/>
                  </a:lnTo>
                  <a:lnTo>
                    <a:pt x="3" y="85"/>
                  </a:lnTo>
                  <a:lnTo>
                    <a:pt x="3" y="87"/>
                  </a:lnTo>
                  <a:lnTo>
                    <a:pt x="4" y="89"/>
                  </a:lnTo>
                  <a:lnTo>
                    <a:pt x="4" y="91"/>
                  </a:lnTo>
                  <a:lnTo>
                    <a:pt x="5" y="93"/>
                  </a:lnTo>
                  <a:lnTo>
                    <a:pt x="6" y="95"/>
                  </a:lnTo>
                  <a:lnTo>
                    <a:pt x="8" y="97"/>
                  </a:lnTo>
                  <a:lnTo>
                    <a:pt x="9" y="99"/>
                  </a:lnTo>
                  <a:lnTo>
                    <a:pt x="11" y="101"/>
                  </a:lnTo>
                  <a:lnTo>
                    <a:pt x="15" y="105"/>
                  </a:lnTo>
                  <a:lnTo>
                    <a:pt x="19" y="109"/>
                  </a:lnTo>
                  <a:lnTo>
                    <a:pt x="21" y="110"/>
                  </a:lnTo>
                  <a:lnTo>
                    <a:pt x="24" y="111"/>
                  </a:lnTo>
                  <a:lnTo>
                    <a:pt x="27" y="111"/>
                  </a:lnTo>
                  <a:lnTo>
                    <a:pt x="30" y="111"/>
                  </a:lnTo>
                  <a:lnTo>
                    <a:pt x="34" y="110"/>
                  </a:lnTo>
                  <a:lnTo>
                    <a:pt x="37" y="109"/>
                  </a:lnTo>
                  <a:lnTo>
                    <a:pt x="40" y="108"/>
                  </a:lnTo>
                  <a:lnTo>
                    <a:pt x="43" y="107"/>
                  </a:lnTo>
                  <a:lnTo>
                    <a:pt x="45" y="107"/>
                  </a:lnTo>
                  <a:lnTo>
                    <a:pt x="48" y="106"/>
                  </a:lnTo>
                  <a:lnTo>
                    <a:pt x="50" y="105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6" y="100"/>
                  </a:lnTo>
                  <a:lnTo>
                    <a:pt x="58" y="99"/>
                  </a:lnTo>
                  <a:lnTo>
                    <a:pt x="61" y="95"/>
                  </a:lnTo>
                  <a:lnTo>
                    <a:pt x="63" y="93"/>
                  </a:lnTo>
                  <a:lnTo>
                    <a:pt x="65" y="91"/>
                  </a:lnTo>
                  <a:lnTo>
                    <a:pt x="67" y="88"/>
                  </a:lnTo>
                  <a:lnTo>
                    <a:pt x="69" y="85"/>
                  </a:lnTo>
                  <a:lnTo>
                    <a:pt x="70" y="81"/>
                  </a:lnTo>
                  <a:lnTo>
                    <a:pt x="71" y="78"/>
                  </a:lnTo>
                  <a:lnTo>
                    <a:pt x="72" y="74"/>
                  </a:lnTo>
                  <a:lnTo>
                    <a:pt x="72" y="71"/>
                  </a:lnTo>
                  <a:lnTo>
                    <a:pt x="72" y="69"/>
                  </a:lnTo>
                  <a:lnTo>
                    <a:pt x="72" y="66"/>
                  </a:lnTo>
                  <a:lnTo>
                    <a:pt x="72" y="63"/>
                  </a:lnTo>
                  <a:lnTo>
                    <a:pt x="73" y="57"/>
                  </a:lnTo>
                  <a:lnTo>
                    <a:pt x="72" y="53"/>
                  </a:lnTo>
                  <a:lnTo>
                    <a:pt x="71" y="48"/>
                  </a:lnTo>
                  <a:lnTo>
                    <a:pt x="70" y="43"/>
                  </a:lnTo>
                  <a:lnTo>
                    <a:pt x="68" y="39"/>
                  </a:lnTo>
                  <a:lnTo>
                    <a:pt x="66" y="34"/>
                  </a:lnTo>
                  <a:lnTo>
                    <a:pt x="65" y="30"/>
                  </a:lnTo>
                  <a:lnTo>
                    <a:pt x="63" y="27"/>
                  </a:lnTo>
                  <a:lnTo>
                    <a:pt x="61" y="24"/>
                  </a:lnTo>
                  <a:lnTo>
                    <a:pt x="59" y="21"/>
                  </a:lnTo>
                  <a:lnTo>
                    <a:pt x="55" y="18"/>
                  </a:lnTo>
                  <a:lnTo>
                    <a:pt x="49" y="14"/>
                  </a:lnTo>
                  <a:lnTo>
                    <a:pt x="28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8" name="SMARTPenAnnotation9"/>
            <p:cNvSpPr>
              <a:spLocks/>
            </p:cNvSpPr>
            <p:nvPr/>
          </p:nvSpPr>
          <p:spPr bwMode="auto">
            <a:xfrm>
              <a:off x="2020" y="2728"/>
              <a:ext cx="96" cy="153"/>
            </a:xfrm>
            <a:custGeom>
              <a:avLst/>
              <a:gdLst>
                <a:gd name="T0" fmla="*/ 19 w 96"/>
                <a:gd name="T1" fmla="*/ 28 h 153"/>
                <a:gd name="T2" fmla="*/ 19 w 96"/>
                <a:gd name="T3" fmla="*/ 23 h 153"/>
                <a:gd name="T4" fmla="*/ 21 w 96"/>
                <a:gd name="T5" fmla="*/ 19 h 153"/>
                <a:gd name="T6" fmla="*/ 21 w 96"/>
                <a:gd name="T7" fmla="*/ 12 h 153"/>
                <a:gd name="T8" fmla="*/ 23 w 96"/>
                <a:gd name="T9" fmla="*/ 9 h 153"/>
                <a:gd name="T10" fmla="*/ 29 w 96"/>
                <a:gd name="T11" fmla="*/ 4 h 153"/>
                <a:gd name="T12" fmla="*/ 32 w 96"/>
                <a:gd name="T13" fmla="*/ 2 h 153"/>
                <a:gd name="T14" fmla="*/ 35 w 96"/>
                <a:gd name="T15" fmla="*/ 1 h 153"/>
                <a:gd name="T16" fmla="*/ 39 w 96"/>
                <a:gd name="T17" fmla="*/ 0 h 153"/>
                <a:gd name="T18" fmla="*/ 46 w 96"/>
                <a:gd name="T19" fmla="*/ 0 h 153"/>
                <a:gd name="T20" fmla="*/ 49 w 96"/>
                <a:gd name="T21" fmla="*/ 1 h 153"/>
                <a:gd name="T22" fmla="*/ 55 w 96"/>
                <a:gd name="T23" fmla="*/ 3 h 153"/>
                <a:gd name="T24" fmla="*/ 60 w 96"/>
                <a:gd name="T25" fmla="*/ 6 h 153"/>
                <a:gd name="T26" fmla="*/ 65 w 96"/>
                <a:gd name="T27" fmla="*/ 10 h 153"/>
                <a:gd name="T28" fmla="*/ 69 w 96"/>
                <a:gd name="T29" fmla="*/ 13 h 153"/>
                <a:gd name="T30" fmla="*/ 80 w 96"/>
                <a:gd name="T31" fmla="*/ 26 h 153"/>
                <a:gd name="T32" fmla="*/ 85 w 96"/>
                <a:gd name="T33" fmla="*/ 35 h 153"/>
                <a:gd name="T34" fmla="*/ 89 w 96"/>
                <a:gd name="T35" fmla="*/ 46 h 153"/>
                <a:gd name="T36" fmla="*/ 92 w 96"/>
                <a:gd name="T37" fmla="*/ 57 h 153"/>
                <a:gd name="T38" fmla="*/ 94 w 96"/>
                <a:gd name="T39" fmla="*/ 76 h 153"/>
                <a:gd name="T40" fmla="*/ 94 w 96"/>
                <a:gd name="T41" fmla="*/ 88 h 153"/>
                <a:gd name="T42" fmla="*/ 92 w 96"/>
                <a:gd name="T43" fmla="*/ 97 h 153"/>
                <a:gd name="T44" fmla="*/ 89 w 96"/>
                <a:gd name="T45" fmla="*/ 104 h 153"/>
                <a:gd name="T46" fmla="*/ 85 w 96"/>
                <a:gd name="T47" fmla="*/ 110 h 153"/>
                <a:gd name="T48" fmla="*/ 79 w 96"/>
                <a:gd name="T49" fmla="*/ 117 h 153"/>
                <a:gd name="T50" fmla="*/ 72 w 96"/>
                <a:gd name="T51" fmla="*/ 122 h 153"/>
                <a:gd name="T52" fmla="*/ 65 w 96"/>
                <a:gd name="T53" fmla="*/ 126 h 153"/>
                <a:gd name="T54" fmla="*/ 60 w 96"/>
                <a:gd name="T55" fmla="*/ 128 h 153"/>
                <a:gd name="T56" fmla="*/ 56 w 96"/>
                <a:gd name="T57" fmla="*/ 129 h 153"/>
                <a:gd name="T58" fmla="*/ 51 w 96"/>
                <a:gd name="T59" fmla="*/ 129 h 153"/>
                <a:gd name="T60" fmla="*/ 42 w 96"/>
                <a:gd name="T61" fmla="*/ 129 h 153"/>
                <a:gd name="T62" fmla="*/ 38 w 96"/>
                <a:gd name="T63" fmla="*/ 126 h 153"/>
                <a:gd name="T64" fmla="*/ 32 w 96"/>
                <a:gd name="T65" fmla="*/ 125 h 153"/>
                <a:gd name="T66" fmla="*/ 26 w 96"/>
                <a:gd name="T67" fmla="*/ 124 h 153"/>
                <a:gd name="T68" fmla="*/ 21 w 96"/>
                <a:gd name="T69" fmla="*/ 121 h 153"/>
                <a:gd name="T70" fmla="*/ 17 w 96"/>
                <a:gd name="T71" fmla="*/ 120 h 153"/>
                <a:gd name="T72" fmla="*/ 13 w 96"/>
                <a:gd name="T73" fmla="*/ 118 h 153"/>
                <a:gd name="T74" fmla="*/ 9 w 96"/>
                <a:gd name="T75" fmla="*/ 113 h 153"/>
                <a:gd name="T76" fmla="*/ 5 w 96"/>
                <a:gd name="T77" fmla="*/ 108 h 153"/>
                <a:gd name="T78" fmla="*/ 2 w 96"/>
                <a:gd name="T79" fmla="*/ 104 h 153"/>
                <a:gd name="T80" fmla="*/ 0 w 96"/>
                <a:gd name="T81" fmla="*/ 97 h 153"/>
                <a:gd name="T82" fmla="*/ 0 w 96"/>
                <a:gd name="T83" fmla="*/ 91 h 153"/>
                <a:gd name="T84" fmla="*/ 1 w 96"/>
                <a:gd name="T85" fmla="*/ 87 h 153"/>
                <a:gd name="T86" fmla="*/ 6 w 96"/>
                <a:gd name="T87" fmla="*/ 84 h 153"/>
                <a:gd name="T88" fmla="*/ 9 w 96"/>
                <a:gd name="T89" fmla="*/ 81 h 153"/>
                <a:gd name="T90" fmla="*/ 13 w 96"/>
                <a:gd name="T91" fmla="*/ 80 h 153"/>
                <a:gd name="T92" fmla="*/ 16 w 96"/>
                <a:gd name="T93" fmla="*/ 79 h 153"/>
                <a:gd name="T94" fmla="*/ 21 w 96"/>
                <a:gd name="T95" fmla="*/ 80 h 153"/>
                <a:gd name="T96" fmla="*/ 30 w 96"/>
                <a:gd name="T97" fmla="*/ 82 h 153"/>
                <a:gd name="T98" fmla="*/ 36 w 96"/>
                <a:gd name="T99" fmla="*/ 85 h 153"/>
                <a:gd name="T100" fmla="*/ 41 w 96"/>
                <a:gd name="T101" fmla="*/ 88 h 153"/>
                <a:gd name="T102" fmla="*/ 46 w 96"/>
                <a:gd name="T103" fmla="*/ 92 h 153"/>
                <a:gd name="T104" fmla="*/ 52 w 96"/>
                <a:gd name="T105" fmla="*/ 98 h 153"/>
                <a:gd name="T106" fmla="*/ 54 w 96"/>
                <a:gd name="T107" fmla="*/ 103 h 153"/>
                <a:gd name="T108" fmla="*/ 58 w 96"/>
                <a:gd name="T109" fmla="*/ 110 h 153"/>
                <a:gd name="T110" fmla="*/ 64 w 96"/>
                <a:gd name="T111" fmla="*/ 118 h 153"/>
                <a:gd name="T112" fmla="*/ 68 w 96"/>
                <a:gd name="T113" fmla="*/ 124 h 153"/>
                <a:gd name="T114" fmla="*/ 71 w 96"/>
                <a:gd name="T115" fmla="*/ 131 h 1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6" h="153">
                  <a:moveTo>
                    <a:pt x="22" y="34"/>
                  </a:moveTo>
                  <a:lnTo>
                    <a:pt x="19" y="28"/>
                  </a:lnTo>
                  <a:lnTo>
                    <a:pt x="19" y="26"/>
                  </a:lnTo>
                  <a:lnTo>
                    <a:pt x="19" y="23"/>
                  </a:lnTo>
                  <a:lnTo>
                    <a:pt x="20" y="21"/>
                  </a:lnTo>
                  <a:lnTo>
                    <a:pt x="21" y="19"/>
                  </a:lnTo>
                  <a:lnTo>
                    <a:pt x="21" y="16"/>
                  </a:lnTo>
                  <a:lnTo>
                    <a:pt x="21" y="12"/>
                  </a:lnTo>
                  <a:lnTo>
                    <a:pt x="22" y="10"/>
                  </a:lnTo>
                  <a:lnTo>
                    <a:pt x="23" y="9"/>
                  </a:lnTo>
                  <a:lnTo>
                    <a:pt x="27" y="6"/>
                  </a:lnTo>
                  <a:lnTo>
                    <a:pt x="29" y="4"/>
                  </a:lnTo>
                  <a:lnTo>
                    <a:pt x="30" y="3"/>
                  </a:lnTo>
                  <a:lnTo>
                    <a:pt x="32" y="2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9" y="1"/>
                  </a:lnTo>
                  <a:lnTo>
                    <a:pt x="52" y="2"/>
                  </a:lnTo>
                  <a:lnTo>
                    <a:pt x="55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2" y="8"/>
                  </a:lnTo>
                  <a:lnTo>
                    <a:pt x="65" y="10"/>
                  </a:lnTo>
                  <a:lnTo>
                    <a:pt x="67" y="12"/>
                  </a:lnTo>
                  <a:lnTo>
                    <a:pt x="69" y="13"/>
                  </a:lnTo>
                  <a:lnTo>
                    <a:pt x="77" y="22"/>
                  </a:lnTo>
                  <a:lnTo>
                    <a:pt x="80" y="26"/>
                  </a:lnTo>
                  <a:lnTo>
                    <a:pt x="83" y="30"/>
                  </a:lnTo>
                  <a:lnTo>
                    <a:pt x="85" y="35"/>
                  </a:lnTo>
                  <a:lnTo>
                    <a:pt x="87" y="40"/>
                  </a:lnTo>
                  <a:lnTo>
                    <a:pt x="89" y="46"/>
                  </a:lnTo>
                  <a:lnTo>
                    <a:pt x="91" y="51"/>
                  </a:lnTo>
                  <a:lnTo>
                    <a:pt x="92" y="57"/>
                  </a:lnTo>
                  <a:lnTo>
                    <a:pt x="93" y="64"/>
                  </a:lnTo>
                  <a:lnTo>
                    <a:pt x="94" y="76"/>
                  </a:lnTo>
                  <a:lnTo>
                    <a:pt x="95" y="83"/>
                  </a:lnTo>
                  <a:lnTo>
                    <a:pt x="94" y="88"/>
                  </a:lnTo>
                  <a:lnTo>
                    <a:pt x="93" y="92"/>
                  </a:lnTo>
                  <a:lnTo>
                    <a:pt x="92" y="97"/>
                  </a:lnTo>
                  <a:lnTo>
                    <a:pt x="90" y="101"/>
                  </a:lnTo>
                  <a:lnTo>
                    <a:pt x="89" y="104"/>
                  </a:lnTo>
                  <a:lnTo>
                    <a:pt x="87" y="107"/>
                  </a:lnTo>
                  <a:lnTo>
                    <a:pt x="85" y="110"/>
                  </a:lnTo>
                  <a:lnTo>
                    <a:pt x="82" y="113"/>
                  </a:lnTo>
                  <a:lnTo>
                    <a:pt x="79" y="117"/>
                  </a:lnTo>
                  <a:lnTo>
                    <a:pt x="75" y="120"/>
                  </a:lnTo>
                  <a:lnTo>
                    <a:pt x="72" y="122"/>
                  </a:lnTo>
                  <a:lnTo>
                    <a:pt x="68" y="125"/>
                  </a:lnTo>
                  <a:lnTo>
                    <a:pt x="65" y="126"/>
                  </a:lnTo>
                  <a:lnTo>
                    <a:pt x="63" y="127"/>
                  </a:lnTo>
                  <a:lnTo>
                    <a:pt x="60" y="128"/>
                  </a:lnTo>
                  <a:lnTo>
                    <a:pt x="58" y="129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1" y="129"/>
                  </a:lnTo>
                  <a:lnTo>
                    <a:pt x="45" y="129"/>
                  </a:lnTo>
                  <a:lnTo>
                    <a:pt x="42" y="129"/>
                  </a:lnTo>
                  <a:lnTo>
                    <a:pt x="40" y="128"/>
                  </a:lnTo>
                  <a:lnTo>
                    <a:pt x="38" y="126"/>
                  </a:lnTo>
                  <a:lnTo>
                    <a:pt x="35" y="126"/>
                  </a:lnTo>
                  <a:lnTo>
                    <a:pt x="32" y="125"/>
                  </a:lnTo>
                  <a:lnTo>
                    <a:pt x="29" y="125"/>
                  </a:lnTo>
                  <a:lnTo>
                    <a:pt x="26" y="124"/>
                  </a:lnTo>
                  <a:lnTo>
                    <a:pt x="23" y="123"/>
                  </a:lnTo>
                  <a:lnTo>
                    <a:pt x="21" y="121"/>
                  </a:lnTo>
                  <a:lnTo>
                    <a:pt x="19" y="120"/>
                  </a:lnTo>
                  <a:lnTo>
                    <a:pt x="17" y="120"/>
                  </a:lnTo>
                  <a:lnTo>
                    <a:pt x="15" y="119"/>
                  </a:lnTo>
                  <a:lnTo>
                    <a:pt x="13" y="118"/>
                  </a:lnTo>
                  <a:lnTo>
                    <a:pt x="11" y="115"/>
                  </a:lnTo>
                  <a:lnTo>
                    <a:pt x="9" y="113"/>
                  </a:lnTo>
                  <a:lnTo>
                    <a:pt x="7" y="110"/>
                  </a:lnTo>
                  <a:lnTo>
                    <a:pt x="5" y="108"/>
                  </a:lnTo>
                  <a:lnTo>
                    <a:pt x="3" y="106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97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1" y="87"/>
                  </a:lnTo>
                  <a:lnTo>
                    <a:pt x="4" y="85"/>
                  </a:lnTo>
                  <a:lnTo>
                    <a:pt x="6" y="84"/>
                  </a:lnTo>
                  <a:lnTo>
                    <a:pt x="7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3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9"/>
                  </a:lnTo>
                  <a:lnTo>
                    <a:pt x="21" y="80"/>
                  </a:lnTo>
                  <a:lnTo>
                    <a:pt x="25" y="81"/>
                  </a:lnTo>
                  <a:lnTo>
                    <a:pt x="30" y="82"/>
                  </a:lnTo>
                  <a:lnTo>
                    <a:pt x="33" y="83"/>
                  </a:lnTo>
                  <a:lnTo>
                    <a:pt x="36" y="85"/>
                  </a:lnTo>
                  <a:lnTo>
                    <a:pt x="39" y="87"/>
                  </a:lnTo>
                  <a:lnTo>
                    <a:pt x="41" y="88"/>
                  </a:lnTo>
                  <a:lnTo>
                    <a:pt x="44" y="90"/>
                  </a:lnTo>
                  <a:lnTo>
                    <a:pt x="46" y="92"/>
                  </a:lnTo>
                  <a:lnTo>
                    <a:pt x="48" y="94"/>
                  </a:lnTo>
                  <a:lnTo>
                    <a:pt x="52" y="98"/>
                  </a:lnTo>
                  <a:lnTo>
                    <a:pt x="53" y="100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8" y="110"/>
                  </a:lnTo>
                  <a:lnTo>
                    <a:pt x="61" y="115"/>
                  </a:lnTo>
                  <a:lnTo>
                    <a:pt x="64" y="118"/>
                  </a:lnTo>
                  <a:lnTo>
                    <a:pt x="66" y="122"/>
                  </a:lnTo>
                  <a:lnTo>
                    <a:pt x="68" y="124"/>
                  </a:lnTo>
                  <a:lnTo>
                    <a:pt x="71" y="129"/>
                  </a:lnTo>
                  <a:lnTo>
                    <a:pt x="71" y="131"/>
                  </a:lnTo>
                  <a:lnTo>
                    <a:pt x="78" y="15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59" name="SMARTPenAnnotation10"/>
            <p:cNvSpPr>
              <a:spLocks/>
            </p:cNvSpPr>
            <p:nvPr/>
          </p:nvSpPr>
          <p:spPr bwMode="auto">
            <a:xfrm>
              <a:off x="2138" y="2751"/>
              <a:ext cx="79" cy="130"/>
            </a:xfrm>
            <a:custGeom>
              <a:avLst/>
              <a:gdLst>
                <a:gd name="T0" fmla="*/ 39 w 79"/>
                <a:gd name="T1" fmla="*/ 0 h 130"/>
                <a:gd name="T2" fmla="*/ 36 w 79"/>
                <a:gd name="T3" fmla="*/ 1 h 130"/>
                <a:gd name="T4" fmla="*/ 34 w 79"/>
                <a:gd name="T5" fmla="*/ 3 h 130"/>
                <a:gd name="T6" fmla="*/ 31 w 79"/>
                <a:gd name="T7" fmla="*/ 4 h 130"/>
                <a:gd name="T8" fmla="*/ 29 w 79"/>
                <a:gd name="T9" fmla="*/ 7 h 130"/>
                <a:gd name="T10" fmla="*/ 26 w 79"/>
                <a:gd name="T11" fmla="*/ 11 h 130"/>
                <a:gd name="T12" fmla="*/ 23 w 79"/>
                <a:gd name="T13" fmla="*/ 16 h 130"/>
                <a:gd name="T14" fmla="*/ 14 w 79"/>
                <a:gd name="T15" fmla="*/ 29 h 130"/>
                <a:gd name="T16" fmla="*/ 10 w 79"/>
                <a:gd name="T17" fmla="*/ 37 h 130"/>
                <a:gd name="T18" fmla="*/ 5 w 79"/>
                <a:gd name="T19" fmla="*/ 43 h 130"/>
                <a:gd name="T20" fmla="*/ 2 w 79"/>
                <a:gd name="T21" fmla="*/ 48 h 130"/>
                <a:gd name="T22" fmla="*/ 1 w 79"/>
                <a:gd name="T23" fmla="*/ 55 h 130"/>
                <a:gd name="T24" fmla="*/ 0 w 79"/>
                <a:gd name="T25" fmla="*/ 63 h 130"/>
                <a:gd name="T26" fmla="*/ 0 w 79"/>
                <a:gd name="T27" fmla="*/ 81 h 130"/>
                <a:gd name="T28" fmla="*/ 1 w 79"/>
                <a:gd name="T29" fmla="*/ 91 h 130"/>
                <a:gd name="T30" fmla="*/ 5 w 79"/>
                <a:gd name="T31" fmla="*/ 101 h 130"/>
                <a:gd name="T32" fmla="*/ 10 w 79"/>
                <a:gd name="T33" fmla="*/ 109 h 130"/>
                <a:gd name="T34" fmla="*/ 15 w 79"/>
                <a:gd name="T35" fmla="*/ 116 h 130"/>
                <a:gd name="T36" fmla="*/ 20 w 79"/>
                <a:gd name="T37" fmla="*/ 121 h 130"/>
                <a:gd name="T38" fmla="*/ 26 w 79"/>
                <a:gd name="T39" fmla="*/ 126 h 130"/>
                <a:gd name="T40" fmla="*/ 29 w 79"/>
                <a:gd name="T41" fmla="*/ 128 h 130"/>
                <a:gd name="T42" fmla="*/ 33 w 79"/>
                <a:gd name="T43" fmla="*/ 128 h 130"/>
                <a:gd name="T44" fmla="*/ 37 w 79"/>
                <a:gd name="T45" fmla="*/ 129 h 130"/>
                <a:gd name="T46" fmla="*/ 41 w 79"/>
                <a:gd name="T47" fmla="*/ 129 h 130"/>
                <a:gd name="T48" fmla="*/ 59 w 79"/>
                <a:gd name="T49" fmla="*/ 128 h 130"/>
                <a:gd name="T50" fmla="*/ 63 w 79"/>
                <a:gd name="T51" fmla="*/ 126 h 130"/>
                <a:gd name="T52" fmla="*/ 65 w 79"/>
                <a:gd name="T53" fmla="*/ 123 h 130"/>
                <a:gd name="T54" fmla="*/ 68 w 79"/>
                <a:gd name="T55" fmla="*/ 118 h 130"/>
                <a:gd name="T56" fmla="*/ 71 w 79"/>
                <a:gd name="T57" fmla="*/ 114 h 130"/>
                <a:gd name="T58" fmla="*/ 75 w 79"/>
                <a:gd name="T59" fmla="*/ 110 h 130"/>
                <a:gd name="T60" fmla="*/ 77 w 79"/>
                <a:gd name="T61" fmla="*/ 105 h 130"/>
                <a:gd name="T62" fmla="*/ 78 w 79"/>
                <a:gd name="T63" fmla="*/ 99 h 130"/>
                <a:gd name="T64" fmla="*/ 78 w 79"/>
                <a:gd name="T65" fmla="*/ 94 h 130"/>
                <a:gd name="T66" fmla="*/ 78 w 79"/>
                <a:gd name="T67" fmla="*/ 85 h 130"/>
                <a:gd name="T68" fmla="*/ 78 w 79"/>
                <a:gd name="T69" fmla="*/ 48 h 130"/>
                <a:gd name="T70" fmla="*/ 75 w 79"/>
                <a:gd name="T71" fmla="*/ 41 h 130"/>
                <a:gd name="T72" fmla="*/ 74 w 79"/>
                <a:gd name="T73" fmla="*/ 35 h 130"/>
                <a:gd name="T74" fmla="*/ 73 w 79"/>
                <a:gd name="T75" fmla="*/ 30 h 130"/>
                <a:gd name="T76" fmla="*/ 70 w 79"/>
                <a:gd name="T77" fmla="*/ 26 h 130"/>
                <a:gd name="T78" fmla="*/ 67 w 79"/>
                <a:gd name="T79" fmla="*/ 22 h 130"/>
                <a:gd name="T80" fmla="*/ 63 w 79"/>
                <a:gd name="T81" fmla="*/ 17 h 130"/>
                <a:gd name="T82" fmla="*/ 59 w 79"/>
                <a:gd name="T83" fmla="*/ 9 h 130"/>
                <a:gd name="T84" fmla="*/ 56 w 79"/>
                <a:gd name="T85" fmla="*/ 4 h 1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" h="130">
                  <a:moveTo>
                    <a:pt x="45" y="0"/>
                  </a:moveTo>
                  <a:lnTo>
                    <a:pt x="39" y="0"/>
                  </a:lnTo>
                  <a:lnTo>
                    <a:pt x="37" y="0"/>
                  </a:lnTo>
                  <a:lnTo>
                    <a:pt x="36" y="1"/>
                  </a:lnTo>
                  <a:lnTo>
                    <a:pt x="35" y="3"/>
                  </a:lnTo>
                  <a:lnTo>
                    <a:pt x="34" y="3"/>
                  </a:lnTo>
                  <a:lnTo>
                    <a:pt x="32" y="4"/>
                  </a:lnTo>
                  <a:lnTo>
                    <a:pt x="31" y="4"/>
                  </a:lnTo>
                  <a:lnTo>
                    <a:pt x="30" y="5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6" y="11"/>
                  </a:lnTo>
                  <a:lnTo>
                    <a:pt x="25" y="13"/>
                  </a:lnTo>
                  <a:lnTo>
                    <a:pt x="23" y="16"/>
                  </a:lnTo>
                  <a:lnTo>
                    <a:pt x="17" y="24"/>
                  </a:lnTo>
                  <a:lnTo>
                    <a:pt x="14" y="29"/>
                  </a:lnTo>
                  <a:lnTo>
                    <a:pt x="12" y="33"/>
                  </a:lnTo>
                  <a:lnTo>
                    <a:pt x="10" y="37"/>
                  </a:lnTo>
                  <a:lnTo>
                    <a:pt x="7" y="40"/>
                  </a:lnTo>
                  <a:lnTo>
                    <a:pt x="5" y="43"/>
                  </a:lnTo>
                  <a:lnTo>
                    <a:pt x="3" y="45"/>
                  </a:lnTo>
                  <a:lnTo>
                    <a:pt x="2" y="48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73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1" y="91"/>
                  </a:lnTo>
                  <a:lnTo>
                    <a:pt x="3" y="96"/>
                  </a:lnTo>
                  <a:lnTo>
                    <a:pt x="5" y="101"/>
                  </a:lnTo>
                  <a:lnTo>
                    <a:pt x="7" y="105"/>
                  </a:lnTo>
                  <a:lnTo>
                    <a:pt x="10" y="109"/>
                  </a:lnTo>
                  <a:lnTo>
                    <a:pt x="13" y="113"/>
                  </a:lnTo>
                  <a:lnTo>
                    <a:pt x="15" y="116"/>
                  </a:lnTo>
                  <a:lnTo>
                    <a:pt x="18" y="118"/>
                  </a:lnTo>
                  <a:lnTo>
                    <a:pt x="20" y="121"/>
                  </a:lnTo>
                  <a:lnTo>
                    <a:pt x="24" y="125"/>
                  </a:lnTo>
                  <a:lnTo>
                    <a:pt x="26" y="126"/>
                  </a:lnTo>
                  <a:lnTo>
                    <a:pt x="28" y="127"/>
                  </a:lnTo>
                  <a:lnTo>
                    <a:pt x="29" y="128"/>
                  </a:lnTo>
                  <a:lnTo>
                    <a:pt x="31" y="128"/>
                  </a:lnTo>
                  <a:lnTo>
                    <a:pt x="33" y="128"/>
                  </a:lnTo>
                  <a:lnTo>
                    <a:pt x="35" y="129"/>
                  </a:lnTo>
                  <a:lnTo>
                    <a:pt x="37" y="129"/>
                  </a:lnTo>
                  <a:lnTo>
                    <a:pt x="39" y="129"/>
                  </a:lnTo>
                  <a:lnTo>
                    <a:pt x="41" y="129"/>
                  </a:lnTo>
                  <a:lnTo>
                    <a:pt x="57" y="129"/>
                  </a:lnTo>
                  <a:lnTo>
                    <a:pt x="59" y="128"/>
                  </a:lnTo>
                  <a:lnTo>
                    <a:pt x="61" y="127"/>
                  </a:lnTo>
                  <a:lnTo>
                    <a:pt x="63" y="126"/>
                  </a:lnTo>
                  <a:lnTo>
                    <a:pt x="64" y="125"/>
                  </a:lnTo>
                  <a:lnTo>
                    <a:pt x="65" y="123"/>
                  </a:lnTo>
                  <a:lnTo>
                    <a:pt x="66" y="121"/>
                  </a:lnTo>
                  <a:lnTo>
                    <a:pt x="68" y="118"/>
                  </a:lnTo>
                  <a:lnTo>
                    <a:pt x="70" y="116"/>
                  </a:lnTo>
                  <a:lnTo>
                    <a:pt x="71" y="114"/>
                  </a:lnTo>
                  <a:lnTo>
                    <a:pt x="73" y="112"/>
                  </a:lnTo>
                  <a:lnTo>
                    <a:pt x="75" y="110"/>
                  </a:lnTo>
                  <a:lnTo>
                    <a:pt x="76" y="108"/>
                  </a:lnTo>
                  <a:lnTo>
                    <a:pt x="77" y="105"/>
                  </a:lnTo>
                  <a:lnTo>
                    <a:pt x="77" y="102"/>
                  </a:lnTo>
                  <a:lnTo>
                    <a:pt x="78" y="99"/>
                  </a:lnTo>
                  <a:lnTo>
                    <a:pt x="78" y="96"/>
                  </a:lnTo>
                  <a:lnTo>
                    <a:pt x="78" y="94"/>
                  </a:lnTo>
                  <a:lnTo>
                    <a:pt x="78" y="91"/>
                  </a:lnTo>
                  <a:lnTo>
                    <a:pt x="78" y="85"/>
                  </a:lnTo>
                  <a:lnTo>
                    <a:pt x="78" y="52"/>
                  </a:lnTo>
                  <a:lnTo>
                    <a:pt x="78" y="48"/>
                  </a:lnTo>
                  <a:lnTo>
                    <a:pt x="77" y="44"/>
                  </a:lnTo>
                  <a:lnTo>
                    <a:pt x="75" y="41"/>
                  </a:lnTo>
                  <a:lnTo>
                    <a:pt x="74" y="38"/>
                  </a:lnTo>
                  <a:lnTo>
                    <a:pt x="74" y="35"/>
                  </a:lnTo>
                  <a:lnTo>
                    <a:pt x="73" y="33"/>
                  </a:lnTo>
                  <a:lnTo>
                    <a:pt x="73" y="30"/>
                  </a:lnTo>
                  <a:lnTo>
                    <a:pt x="71" y="28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7" y="22"/>
                  </a:lnTo>
                  <a:lnTo>
                    <a:pt x="65" y="20"/>
                  </a:lnTo>
                  <a:lnTo>
                    <a:pt x="63" y="17"/>
                  </a:lnTo>
                  <a:lnTo>
                    <a:pt x="61" y="13"/>
                  </a:lnTo>
                  <a:lnTo>
                    <a:pt x="59" y="9"/>
                  </a:lnTo>
                  <a:lnTo>
                    <a:pt x="58" y="6"/>
                  </a:lnTo>
                  <a:lnTo>
                    <a:pt x="56" y="4"/>
                  </a:lnTo>
                  <a:lnTo>
                    <a:pt x="50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773" name="Group 16"/>
          <p:cNvGrpSpPr>
            <a:grpSpLocks/>
          </p:cNvGrpSpPr>
          <p:nvPr/>
        </p:nvGrpSpPr>
        <p:grpSpPr bwMode="auto">
          <a:xfrm>
            <a:off x="4330700" y="4214813"/>
            <a:ext cx="2001838" cy="647700"/>
            <a:chOff x="2728" y="2655"/>
            <a:chExt cx="1261" cy="408"/>
          </a:xfrm>
        </p:grpSpPr>
        <p:sp>
          <p:nvSpPr>
            <p:cNvPr id="108561" name="SMARTPenAnnotation11"/>
            <p:cNvSpPr>
              <a:spLocks/>
            </p:cNvSpPr>
            <p:nvPr/>
          </p:nvSpPr>
          <p:spPr bwMode="auto">
            <a:xfrm>
              <a:off x="2728" y="2711"/>
              <a:ext cx="1008" cy="352"/>
            </a:xfrm>
            <a:custGeom>
              <a:avLst/>
              <a:gdLst>
                <a:gd name="T0" fmla="*/ 135 w 1008"/>
                <a:gd name="T1" fmla="*/ 0 h 352"/>
                <a:gd name="T2" fmla="*/ 193 w 1008"/>
                <a:gd name="T3" fmla="*/ 5 h 352"/>
                <a:gd name="T4" fmla="*/ 244 w 1008"/>
                <a:gd name="T5" fmla="*/ 13 h 352"/>
                <a:gd name="T6" fmla="*/ 278 w 1008"/>
                <a:gd name="T7" fmla="*/ 30 h 352"/>
                <a:gd name="T8" fmla="*/ 291 w 1008"/>
                <a:gd name="T9" fmla="*/ 42 h 352"/>
                <a:gd name="T10" fmla="*/ 303 w 1008"/>
                <a:gd name="T11" fmla="*/ 56 h 352"/>
                <a:gd name="T12" fmla="*/ 327 w 1008"/>
                <a:gd name="T13" fmla="*/ 95 h 352"/>
                <a:gd name="T14" fmla="*/ 336 w 1008"/>
                <a:gd name="T15" fmla="*/ 113 h 352"/>
                <a:gd name="T16" fmla="*/ 372 w 1008"/>
                <a:gd name="T17" fmla="*/ 186 h 352"/>
                <a:gd name="T18" fmla="*/ 388 w 1008"/>
                <a:gd name="T19" fmla="*/ 217 h 352"/>
                <a:gd name="T20" fmla="*/ 408 w 1008"/>
                <a:gd name="T21" fmla="*/ 249 h 352"/>
                <a:gd name="T22" fmla="*/ 423 w 1008"/>
                <a:gd name="T23" fmla="*/ 269 h 352"/>
                <a:gd name="T24" fmla="*/ 438 w 1008"/>
                <a:gd name="T25" fmla="*/ 288 h 352"/>
                <a:gd name="T26" fmla="*/ 455 w 1008"/>
                <a:gd name="T27" fmla="*/ 305 h 352"/>
                <a:gd name="T28" fmla="*/ 473 w 1008"/>
                <a:gd name="T29" fmla="*/ 319 h 352"/>
                <a:gd name="T30" fmla="*/ 503 w 1008"/>
                <a:gd name="T31" fmla="*/ 335 h 352"/>
                <a:gd name="T32" fmla="*/ 546 w 1008"/>
                <a:gd name="T33" fmla="*/ 349 h 352"/>
                <a:gd name="T34" fmla="*/ 577 w 1008"/>
                <a:gd name="T35" fmla="*/ 350 h 352"/>
                <a:gd name="T36" fmla="*/ 614 w 1008"/>
                <a:gd name="T37" fmla="*/ 336 h 352"/>
                <a:gd name="T38" fmla="*/ 638 w 1008"/>
                <a:gd name="T39" fmla="*/ 319 h 352"/>
                <a:gd name="T40" fmla="*/ 651 w 1008"/>
                <a:gd name="T41" fmla="*/ 303 h 352"/>
                <a:gd name="T42" fmla="*/ 663 w 1008"/>
                <a:gd name="T43" fmla="*/ 284 h 352"/>
                <a:gd name="T44" fmla="*/ 674 w 1008"/>
                <a:gd name="T45" fmla="*/ 262 h 352"/>
                <a:gd name="T46" fmla="*/ 683 w 1008"/>
                <a:gd name="T47" fmla="*/ 236 h 352"/>
                <a:gd name="T48" fmla="*/ 690 w 1008"/>
                <a:gd name="T49" fmla="*/ 209 h 352"/>
                <a:gd name="T50" fmla="*/ 699 w 1008"/>
                <a:gd name="T51" fmla="*/ 167 h 352"/>
                <a:gd name="T52" fmla="*/ 708 w 1008"/>
                <a:gd name="T53" fmla="*/ 127 h 352"/>
                <a:gd name="T54" fmla="*/ 719 w 1008"/>
                <a:gd name="T55" fmla="*/ 73 h 352"/>
                <a:gd name="T56" fmla="*/ 725 w 1008"/>
                <a:gd name="T57" fmla="*/ 56 h 352"/>
                <a:gd name="T58" fmla="*/ 738 w 1008"/>
                <a:gd name="T59" fmla="*/ 39 h 352"/>
                <a:gd name="T60" fmla="*/ 760 w 1008"/>
                <a:gd name="T61" fmla="*/ 22 h 352"/>
                <a:gd name="T62" fmla="*/ 807 w 1008"/>
                <a:gd name="T63" fmla="*/ 9 h 352"/>
                <a:gd name="T64" fmla="*/ 863 w 1008"/>
                <a:gd name="T65" fmla="*/ 6 h 3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08" h="352">
                  <a:moveTo>
                    <a:pt x="0" y="0"/>
                  </a:moveTo>
                  <a:lnTo>
                    <a:pt x="135" y="0"/>
                  </a:lnTo>
                  <a:lnTo>
                    <a:pt x="164" y="2"/>
                  </a:lnTo>
                  <a:lnTo>
                    <a:pt x="193" y="5"/>
                  </a:lnTo>
                  <a:lnTo>
                    <a:pt x="220" y="8"/>
                  </a:lnTo>
                  <a:lnTo>
                    <a:pt x="244" y="13"/>
                  </a:lnTo>
                  <a:lnTo>
                    <a:pt x="263" y="20"/>
                  </a:lnTo>
                  <a:lnTo>
                    <a:pt x="278" y="30"/>
                  </a:lnTo>
                  <a:lnTo>
                    <a:pt x="285" y="36"/>
                  </a:lnTo>
                  <a:lnTo>
                    <a:pt x="291" y="42"/>
                  </a:lnTo>
                  <a:lnTo>
                    <a:pt x="297" y="49"/>
                  </a:lnTo>
                  <a:lnTo>
                    <a:pt x="303" y="56"/>
                  </a:lnTo>
                  <a:lnTo>
                    <a:pt x="307" y="63"/>
                  </a:lnTo>
                  <a:lnTo>
                    <a:pt x="327" y="95"/>
                  </a:lnTo>
                  <a:lnTo>
                    <a:pt x="332" y="104"/>
                  </a:lnTo>
                  <a:lnTo>
                    <a:pt x="336" y="113"/>
                  </a:lnTo>
                  <a:lnTo>
                    <a:pt x="345" y="132"/>
                  </a:lnTo>
                  <a:lnTo>
                    <a:pt x="372" y="186"/>
                  </a:lnTo>
                  <a:lnTo>
                    <a:pt x="377" y="197"/>
                  </a:lnTo>
                  <a:lnTo>
                    <a:pt x="388" y="217"/>
                  </a:lnTo>
                  <a:lnTo>
                    <a:pt x="395" y="227"/>
                  </a:lnTo>
                  <a:lnTo>
                    <a:pt x="408" y="249"/>
                  </a:lnTo>
                  <a:lnTo>
                    <a:pt x="415" y="259"/>
                  </a:lnTo>
                  <a:lnTo>
                    <a:pt x="423" y="269"/>
                  </a:lnTo>
                  <a:lnTo>
                    <a:pt x="430" y="279"/>
                  </a:lnTo>
                  <a:lnTo>
                    <a:pt x="438" y="288"/>
                  </a:lnTo>
                  <a:lnTo>
                    <a:pt x="446" y="296"/>
                  </a:lnTo>
                  <a:lnTo>
                    <a:pt x="455" y="305"/>
                  </a:lnTo>
                  <a:lnTo>
                    <a:pt x="464" y="312"/>
                  </a:lnTo>
                  <a:lnTo>
                    <a:pt x="473" y="319"/>
                  </a:lnTo>
                  <a:lnTo>
                    <a:pt x="482" y="325"/>
                  </a:lnTo>
                  <a:lnTo>
                    <a:pt x="503" y="335"/>
                  </a:lnTo>
                  <a:lnTo>
                    <a:pt x="524" y="344"/>
                  </a:lnTo>
                  <a:lnTo>
                    <a:pt x="546" y="349"/>
                  </a:lnTo>
                  <a:lnTo>
                    <a:pt x="567" y="351"/>
                  </a:lnTo>
                  <a:lnTo>
                    <a:pt x="577" y="350"/>
                  </a:lnTo>
                  <a:lnTo>
                    <a:pt x="596" y="344"/>
                  </a:lnTo>
                  <a:lnTo>
                    <a:pt x="614" y="336"/>
                  </a:lnTo>
                  <a:lnTo>
                    <a:pt x="631" y="326"/>
                  </a:lnTo>
                  <a:lnTo>
                    <a:pt x="638" y="319"/>
                  </a:lnTo>
                  <a:lnTo>
                    <a:pt x="645" y="312"/>
                  </a:lnTo>
                  <a:lnTo>
                    <a:pt x="651" y="303"/>
                  </a:lnTo>
                  <a:lnTo>
                    <a:pt x="657" y="294"/>
                  </a:lnTo>
                  <a:lnTo>
                    <a:pt x="663" y="284"/>
                  </a:lnTo>
                  <a:lnTo>
                    <a:pt x="669" y="274"/>
                  </a:lnTo>
                  <a:lnTo>
                    <a:pt x="674" y="262"/>
                  </a:lnTo>
                  <a:lnTo>
                    <a:pt x="679" y="249"/>
                  </a:lnTo>
                  <a:lnTo>
                    <a:pt x="683" y="236"/>
                  </a:lnTo>
                  <a:lnTo>
                    <a:pt x="687" y="222"/>
                  </a:lnTo>
                  <a:lnTo>
                    <a:pt x="690" y="209"/>
                  </a:lnTo>
                  <a:lnTo>
                    <a:pt x="692" y="196"/>
                  </a:lnTo>
                  <a:lnTo>
                    <a:pt x="699" y="167"/>
                  </a:lnTo>
                  <a:lnTo>
                    <a:pt x="702" y="153"/>
                  </a:lnTo>
                  <a:lnTo>
                    <a:pt x="708" y="127"/>
                  </a:lnTo>
                  <a:lnTo>
                    <a:pt x="716" y="83"/>
                  </a:lnTo>
                  <a:lnTo>
                    <a:pt x="719" y="73"/>
                  </a:lnTo>
                  <a:lnTo>
                    <a:pt x="722" y="65"/>
                  </a:lnTo>
                  <a:lnTo>
                    <a:pt x="725" y="56"/>
                  </a:lnTo>
                  <a:lnTo>
                    <a:pt x="729" y="49"/>
                  </a:lnTo>
                  <a:lnTo>
                    <a:pt x="738" y="39"/>
                  </a:lnTo>
                  <a:lnTo>
                    <a:pt x="749" y="30"/>
                  </a:lnTo>
                  <a:lnTo>
                    <a:pt x="760" y="22"/>
                  </a:lnTo>
                  <a:lnTo>
                    <a:pt x="782" y="14"/>
                  </a:lnTo>
                  <a:lnTo>
                    <a:pt x="807" y="9"/>
                  </a:lnTo>
                  <a:lnTo>
                    <a:pt x="835" y="7"/>
                  </a:lnTo>
                  <a:lnTo>
                    <a:pt x="863" y="6"/>
                  </a:lnTo>
                  <a:lnTo>
                    <a:pt x="1007" y="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2" name="SMARTPenAnnotation12"/>
            <p:cNvSpPr>
              <a:spLocks/>
            </p:cNvSpPr>
            <p:nvPr/>
          </p:nvSpPr>
          <p:spPr bwMode="auto">
            <a:xfrm>
              <a:off x="3893" y="2655"/>
              <a:ext cx="68" cy="12"/>
            </a:xfrm>
            <a:custGeom>
              <a:avLst/>
              <a:gdLst>
                <a:gd name="T0" fmla="*/ 0 w 68"/>
                <a:gd name="T1" fmla="*/ 0 h 12"/>
                <a:gd name="T2" fmla="*/ 10 w 68"/>
                <a:gd name="T3" fmla="*/ 0 h 12"/>
                <a:gd name="T4" fmla="*/ 13 w 68"/>
                <a:gd name="T5" fmla="*/ 1 h 12"/>
                <a:gd name="T6" fmla="*/ 15 w 68"/>
                <a:gd name="T7" fmla="*/ 2 h 12"/>
                <a:gd name="T8" fmla="*/ 18 w 68"/>
                <a:gd name="T9" fmla="*/ 3 h 12"/>
                <a:gd name="T10" fmla="*/ 20 w 68"/>
                <a:gd name="T11" fmla="*/ 4 h 12"/>
                <a:gd name="T12" fmla="*/ 22 w 68"/>
                <a:gd name="T13" fmla="*/ 4 h 12"/>
                <a:gd name="T14" fmla="*/ 26 w 68"/>
                <a:gd name="T15" fmla="*/ 5 h 12"/>
                <a:gd name="T16" fmla="*/ 27 w 68"/>
                <a:gd name="T17" fmla="*/ 5 h 12"/>
                <a:gd name="T18" fmla="*/ 29 w 68"/>
                <a:gd name="T19" fmla="*/ 6 h 12"/>
                <a:gd name="T20" fmla="*/ 34 w 68"/>
                <a:gd name="T21" fmla="*/ 6 h 12"/>
                <a:gd name="T22" fmla="*/ 41 w 68"/>
                <a:gd name="T23" fmla="*/ 6 h 12"/>
                <a:gd name="T24" fmla="*/ 43 w 68"/>
                <a:gd name="T25" fmla="*/ 6 h 12"/>
                <a:gd name="T26" fmla="*/ 45 w 68"/>
                <a:gd name="T27" fmla="*/ 7 h 12"/>
                <a:gd name="T28" fmla="*/ 46 w 68"/>
                <a:gd name="T29" fmla="*/ 9 h 12"/>
                <a:gd name="T30" fmla="*/ 48 w 68"/>
                <a:gd name="T31" fmla="*/ 9 h 12"/>
                <a:gd name="T32" fmla="*/ 50 w 68"/>
                <a:gd name="T33" fmla="*/ 10 h 12"/>
                <a:gd name="T34" fmla="*/ 52 w 68"/>
                <a:gd name="T35" fmla="*/ 10 h 12"/>
                <a:gd name="T36" fmla="*/ 55 w 68"/>
                <a:gd name="T37" fmla="*/ 11 h 12"/>
                <a:gd name="T38" fmla="*/ 57 w 68"/>
                <a:gd name="T39" fmla="*/ 11 h 12"/>
                <a:gd name="T40" fmla="*/ 67 w 68"/>
                <a:gd name="T41" fmla="*/ 11 h 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8" h="12">
                  <a:moveTo>
                    <a:pt x="0" y="0"/>
                  </a:moveTo>
                  <a:lnTo>
                    <a:pt x="10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8" y="3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9" y="6"/>
                  </a:lnTo>
                  <a:lnTo>
                    <a:pt x="34" y="6"/>
                  </a:lnTo>
                  <a:lnTo>
                    <a:pt x="41" y="6"/>
                  </a:lnTo>
                  <a:lnTo>
                    <a:pt x="43" y="6"/>
                  </a:lnTo>
                  <a:lnTo>
                    <a:pt x="45" y="7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5" y="11"/>
                  </a:lnTo>
                  <a:lnTo>
                    <a:pt x="57" y="11"/>
                  </a:lnTo>
                  <a:lnTo>
                    <a:pt x="67" y="1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3" name="SMARTPenAnnotation13"/>
            <p:cNvSpPr>
              <a:spLocks/>
            </p:cNvSpPr>
            <p:nvPr/>
          </p:nvSpPr>
          <p:spPr bwMode="auto">
            <a:xfrm>
              <a:off x="3904" y="2734"/>
              <a:ext cx="85" cy="6"/>
            </a:xfrm>
            <a:custGeom>
              <a:avLst/>
              <a:gdLst>
                <a:gd name="T0" fmla="*/ 0 w 85"/>
                <a:gd name="T1" fmla="*/ 0 h 6"/>
                <a:gd name="T2" fmla="*/ 19 w 85"/>
                <a:gd name="T3" fmla="*/ 0 h 6"/>
                <a:gd name="T4" fmla="*/ 21 w 85"/>
                <a:gd name="T5" fmla="*/ 0 h 6"/>
                <a:gd name="T6" fmla="*/ 23 w 85"/>
                <a:gd name="T7" fmla="*/ 1 h 6"/>
                <a:gd name="T8" fmla="*/ 24 w 85"/>
                <a:gd name="T9" fmla="*/ 3 h 6"/>
                <a:gd name="T10" fmla="*/ 27 w 85"/>
                <a:gd name="T11" fmla="*/ 4 h 6"/>
                <a:gd name="T12" fmla="*/ 30 w 85"/>
                <a:gd name="T13" fmla="*/ 4 h 6"/>
                <a:gd name="T14" fmla="*/ 33 w 85"/>
                <a:gd name="T15" fmla="*/ 5 h 6"/>
                <a:gd name="T16" fmla="*/ 36 w 85"/>
                <a:gd name="T17" fmla="*/ 5 h 6"/>
                <a:gd name="T18" fmla="*/ 40 w 85"/>
                <a:gd name="T19" fmla="*/ 5 h 6"/>
                <a:gd name="T20" fmla="*/ 49 w 85"/>
                <a:gd name="T21" fmla="*/ 5 h 6"/>
                <a:gd name="T22" fmla="*/ 84 w 85"/>
                <a:gd name="T23" fmla="*/ 5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5" h="6">
                  <a:moveTo>
                    <a:pt x="0" y="0"/>
                  </a:moveTo>
                  <a:lnTo>
                    <a:pt x="19" y="0"/>
                  </a:lnTo>
                  <a:lnTo>
                    <a:pt x="21" y="0"/>
                  </a:lnTo>
                  <a:lnTo>
                    <a:pt x="23" y="1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3" y="5"/>
                  </a:lnTo>
                  <a:lnTo>
                    <a:pt x="36" y="5"/>
                  </a:lnTo>
                  <a:lnTo>
                    <a:pt x="40" y="5"/>
                  </a:lnTo>
                  <a:lnTo>
                    <a:pt x="49" y="5"/>
                  </a:lnTo>
                  <a:lnTo>
                    <a:pt x="84" y="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774" name="Group 20"/>
          <p:cNvGrpSpPr>
            <a:grpSpLocks/>
          </p:cNvGrpSpPr>
          <p:nvPr/>
        </p:nvGrpSpPr>
        <p:grpSpPr bwMode="auto">
          <a:xfrm>
            <a:off x="6670675" y="3241675"/>
            <a:ext cx="1741488" cy="1858963"/>
            <a:chOff x="4202" y="2042"/>
            <a:chExt cx="1097" cy="1171"/>
          </a:xfrm>
        </p:grpSpPr>
        <p:sp>
          <p:nvSpPr>
            <p:cNvPr id="108565" name="SMARTPenAnnotation14"/>
            <p:cNvSpPr>
              <a:spLocks/>
            </p:cNvSpPr>
            <p:nvPr/>
          </p:nvSpPr>
          <p:spPr bwMode="auto">
            <a:xfrm>
              <a:off x="4489" y="2470"/>
              <a:ext cx="338" cy="439"/>
            </a:xfrm>
            <a:custGeom>
              <a:avLst/>
              <a:gdLst>
                <a:gd name="T0" fmla="*/ 331 w 338"/>
                <a:gd name="T1" fmla="*/ 104 h 439"/>
                <a:gd name="T2" fmla="*/ 326 w 338"/>
                <a:gd name="T3" fmla="*/ 92 h 439"/>
                <a:gd name="T4" fmla="*/ 316 w 338"/>
                <a:gd name="T5" fmla="*/ 72 h 439"/>
                <a:gd name="T6" fmla="*/ 293 w 338"/>
                <a:gd name="T7" fmla="*/ 45 h 439"/>
                <a:gd name="T8" fmla="*/ 265 w 338"/>
                <a:gd name="T9" fmla="*/ 30 h 439"/>
                <a:gd name="T10" fmla="*/ 241 w 338"/>
                <a:gd name="T11" fmla="*/ 14 h 439"/>
                <a:gd name="T12" fmla="*/ 224 w 338"/>
                <a:gd name="T13" fmla="*/ 11 h 439"/>
                <a:gd name="T14" fmla="*/ 199 w 338"/>
                <a:gd name="T15" fmla="*/ 5 h 439"/>
                <a:gd name="T16" fmla="*/ 187 w 338"/>
                <a:gd name="T17" fmla="*/ 0 h 439"/>
                <a:gd name="T18" fmla="*/ 164 w 338"/>
                <a:gd name="T19" fmla="*/ 3 h 439"/>
                <a:gd name="T20" fmla="*/ 141 w 338"/>
                <a:gd name="T21" fmla="*/ 5 h 439"/>
                <a:gd name="T22" fmla="*/ 114 w 338"/>
                <a:gd name="T23" fmla="*/ 10 h 439"/>
                <a:gd name="T24" fmla="*/ 97 w 338"/>
                <a:gd name="T25" fmla="*/ 17 h 439"/>
                <a:gd name="T26" fmla="*/ 71 w 338"/>
                <a:gd name="T27" fmla="*/ 35 h 439"/>
                <a:gd name="T28" fmla="*/ 47 w 338"/>
                <a:gd name="T29" fmla="*/ 59 h 439"/>
                <a:gd name="T30" fmla="*/ 32 w 338"/>
                <a:gd name="T31" fmla="*/ 85 h 439"/>
                <a:gd name="T32" fmla="*/ 17 w 338"/>
                <a:gd name="T33" fmla="*/ 117 h 439"/>
                <a:gd name="T34" fmla="*/ 3 w 338"/>
                <a:gd name="T35" fmla="*/ 155 h 439"/>
                <a:gd name="T36" fmla="*/ 0 w 338"/>
                <a:gd name="T37" fmla="*/ 193 h 439"/>
                <a:gd name="T38" fmla="*/ 0 w 338"/>
                <a:gd name="T39" fmla="*/ 235 h 439"/>
                <a:gd name="T40" fmla="*/ 6 w 338"/>
                <a:gd name="T41" fmla="*/ 271 h 439"/>
                <a:gd name="T42" fmla="*/ 13 w 338"/>
                <a:gd name="T43" fmla="*/ 294 h 439"/>
                <a:gd name="T44" fmla="*/ 23 w 338"/>
                <a:gd name="T45" fmla="*/ 318 h 439"/>
                <a:gd name="T46" fmla="*/ 29 w 338"/>
                <a:gd name="T47" fmla="*/ 335 h 439"/>
                <a:gd name="T48" fmla="*/ 52 w 338"/>
                <a:gd name="T49" fmla="*/ 366 h 439"/>
                <a:gd name="T50" fmla="*/ 77 w 338"/>
                <a:gd name="T51" fmla="*/ 386 h 439"/>
                <a:gd name="T52" fmla="*/ 97 w 338"/>
                <a:gd name="T53" fmla="*/ 403 h 439"/>
                <a:gd name="T54" fmla="*/ 122 w 338"/>
                <a:gd name="T55" fmla="*/ 416 h 439"/>
                <a:gd name="T56" fmla="*/ 141 w 338"/>
                <a:gd name="T57" fmla="*/ 425 h 439"/>
                <a:gd name="T58" fmla="*/ 155 w 338"/>
                <a:gd name="T59" fmla="*/ 431 h 439"/>
                <a:gd name="T60" fmla="*/ 179 w 338"/>
                <a:gd name="T61" fmla="*/ 435 h 439"/>
                <a:gd name="T62" fmla="*/ 203 w 338"/>
                <a:gd name="T63" fmla="*/ 438 h 439"/>
                <a:gd name="T64" fmla="*/ 230 w 338"/>
                <a:gd name="T65" fmla="*/ 433 h 439"/>
                <a:gd name="T66" fmla="*/ 245 w 338"/>
                <a:gd name="T67" fmla="*/ 432 h 439"/>
                <a:gd name="T68" fmla="*/ 268 w 338"/>
                <a:gd name="T69" fmla="*/ 422 h 439"/>
                <a:gd name="T70" fmla="*/ 274 w 338"/>
                <a:gd name="T71" fmla="*/ 420 h 439"/>
                <a:gd name="T72" fmla="*/ 281 w 338"/>
                <a:gd name="T73" fmla="*/ 416 h 439"/>
                <a:gd name="T74" fmla="*/ 292 w 338"/>
                <a:gd name="T75" fmla="*/ 407 h 439"/>
                <a:gd name="T76" fmla="*/ 305 w 338"/>
                <a:gd name="T77" fmla="*/ 399 h 439"/>
                <a:gd name="T78" fmla="*/ 308 w 338"/>
                <a:gd name="T79" fmla="*/ 397 h 439"/>
                <a:gd name="T80" fmla="*/ 310 w 338"/>
                <a:gd name="T81" fmla="*/ 394 h 439"/>
                <a:gd name="T82" fmla="*/ 323 w 338"/>
                <a:gd name="T83" fmla="*/ 379 h 439"/>
                <a:gd name="T84" fmla="*/ 331 w 338"/>
                <a:gd name="T85" fmla="*/ 366 h 4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8" h="439">
                  <a:moveTo>
                    <a:pt x="332" y="123"/>
                  </a:moveTo>
                  <a:lnTo>
                    <a:pt x="332" y="106"/>
                  </a:lnTo>
                  <a:lnTo>
                    <a:pt x="331" y="104"/>
                  </a:lnTo>
                  <a:lnTo>
                    <a:pt x="327" y="96"/>
                  </a:lnTo>
                  <a:lnTo>
                    <a:pt x="326" y="94"/>
                  </a:lnTo>
                  <a:lnTo>
                    <a:pt x="326" y="92"/>
                  </a:lnTo>
                  <a:lnTo>
                    <a:pt x="320" y="81"/>
                  </a:lnTo>
                  <a:lnTo>
                    <a:pt x="317" y="75"/>
                  </a:lnTo>
                  <a:lnTo>
                    <a:pt x="316" y="72"/>
                  </a:lnTo>
                  <a:lnTo>
                    <a:pt x="314" y="68"/>
                  </a:lnTo>
                  <a:lnTo>
                    <a:pt x="303" y="56"/>
                  </a:lnTo>
                  <a:lnTo>
                    <a:pt x="293" y="45"/>
                  </a:lnTo>
                  <a:lnTo>
                    <a:pt x="283" y="38"/>
                  </a:lnTo>
                  <a:lnTo>
                    <a:pt x="274" y="33"/>
                  </a:lnTo>
                  <a:lnTo>
                    <a:pt x="265" y="30"/>
                  </a:lnTo>
                  <a:lnTo>
                    <a:pt x="255" y="24"/>
                  </a:lnTo>
                  <a:lnTo>
                    <a:pt x="246" y="18"/>
                  </a:lnTo>
                  <a:lnTo>
                    <a:pt x="241" y="14"/>
                  </a:lnTo>
                  <a:lnTo>
                    <a:pt x="238" y="13"/>
                  </a:lnTo>
                  <a:lnTo>
                    <a:pt x="231" y="12"/>
                  </a:lnTo>
                  <a:lnTo>
                    <a:pt x="224" y="11"/>
                  </a:lnTo>
                  <a:lnTo>
                    <a:pt x="216" y="10"/>
                  </a:lnTo>
                  <a:lnTo>
                    <a:pt x="207" y="8"/>
                  </a:lnTo>
                  <a:lnTo>
                    <a:pt x="199" y="5"/>
                  </a:lnTo>
                  <a:lnTo>
                    <a:pt x="197" y="3"/>
                  </a:lnTo>
                  <a:lnTo>
                    <a:pt x="190" y="1"/>
                  </a:lnTo>
                  <a:lnTo>
                    <a:pt x="187" y="0"/>
                  </a:lnTo>
                  <a:lnTo>
                    <a:pt x="181" y="1"/>
                  </a:lnTo>
                  <a:lnTo>
                    <a:pt x="173" y="1"/>
                  </a:lnTo>
                  <a:lnTo>
                    <a:pt x="164" y="3"/>
                  </a:lnTo>
                  <a:lnTo>
                    <a:pt x="157" y="3"/>
                  </a:lnTo>
                  <a:lnTo>
                    <a:pt x="151" y="4"/>
                  </a:lnTo>
                  <a:lnTo>
                    <a:pt x="141" y="5"/>
                  </a:lnTo>
                  <a:lnTo>
                    <a:pt x="132" y="8"/>
                  </a:lnTo>
                  <a:lnTo>
                    <a:pt x="124" y="9"/>
                  </a:lnTo>
                  <a:lnTo>
                    <a:pt x="114" y="10"/>
                  </a:lnTo>
                  <a:lnTo>
                    <a:pt x="112" y="10"/>
                  </a:lnTo>
                  <a:lnTo>
                    <a:pt x="102" y="14"/>
                  </a:lnTo>
                  <a:lnTo>
                    <a:pt x="97" y="17"/>
                  </a:lnTo>
                  <a:lnTo>
                    <a:pt x="88" y="22"/>
                  </a:lnTo>
                  <a:lnTo>
                    <a:pt x="80" y="28"/>
                  </a:lnTo>
                  <a:lnTo>
                    <a:pt x="71" y="35"/>
                  </a:lnTo>
                  <a:lnTo>
                    <a:pt x="62" y="41"/>
                  </a:lnTo>
                  <a:lnTo>
                    <a:pt x="57" y="46"/>
                  </a:lnTo>
                  <a:lnTo>
                    <a:pt x="47" y="59"/>
                  </a:lnTo>
                  <a:lnTo>
                    <a:pt x="41" y="65"/>
                  </a:lnTo>
                  <a:lnTo>
                    <a:pt x="36" y="74"/>
                  </a:lnTo>
                  <a:lnTo>
                    <a:pt x="32" y="85"/>
                  </a:lnTo>
                  <a:lnTo>
                    <a:pt x="29" y="91"/>
                  </a:lnTo>
                  <a:lnTo>
                    <a:pt x="24" y="99"/>
                  </a:lnTo>
                  <a:lnTo>
                    <a:pt x="17" y="117"/>
                  </a:lnTo>
                  <a:lnTo>
                    <a:pt x="11" y="130"/>
                  </a:lnTo>
                  <a:lnTo>
                    <a:pt x="7" y="141"/>
                  </a:lnTo>
                  <a:lnTo>
                    <a:pt x="3" y="155"/>
                  </a:lnTo>
                  <a:lnTo>
                    <a:pt x="1" y="167"/>
                  </a:lnTo>
                  <a:lnTo>
                    <a:pt x="0" y="180"/>
                  </a:lnTo>
                  <a:lnTo>
                    <a:pt x="0" y="193"/>
                  </a:lnTo>
                  <a:lnTo>
                    <a:pt x="0" y="210"/>
                  </a:lnTo>
                  <a:lnTo>
                    <a:pt x="0" y="228"/>
                  </a:lnTo>
                  <a:lnTo>
                    <a:pt x="0" y="235"/>
                  </a:lnTo>
                  <a:lnTo>
                    <a:pt x="3" y="254"/>
                  </a:lnTo>
                  <a:lnTo>
                    <a:pt x="4" y="263"/>
                  </a:lnTo>
                  <a:lnTo>
                    <a:pt x="6" y="271"/>
                  </a:lnTo>
                  <a:lnTo>
                    <a:pt x="8" y="278"/>
                  </a:lnTo>
                  <a:lnTo>
                    <a:pt x="10" y="286"/>
                  </a:lnTo>
                  <a:lnTo>
                    <a:pt x="13" y="294"/>
                  </a:lnTo>
                  <a:lnTo>
                    <a:pt x="16" y="303"/>
                  </a:lnTo>
                  <a:lnTo>
                    <a:pt x="21" y="314"/>
                  </a:lnTo>
                  <a:lnTo>
                    <a:pt x="23" y="318"/>
                  </a:lnTo>
                  <a:lnTo>
                    <a:pt x="26" y="326"/>
                  </a:lnTo>
                  <a:lnTo>
                    <a:pt x="27" y="329"/>
                  </a:lnTo>
                  <a:lnTo>
                    <a:pt x="29" y="335"/>
                  </a:lnTo>
                  <a:lnTo>
                    <a:pt x="34" y="342"/>
                  </a:lnTo>
                  <a:lnTo>
                    <a:pt x="43" y="352"/>
                  </a:lnTo>
                  <a:lnTo>
                    <a:pt x="52" y="366"/>
                  </a:lnTo>
                  <a:lnTo>
                    <a:pt x="58" y="372"/>
                  </a:lnTo>
                  <a:lnTo>
                    <a:pt x="66" y="378"/>
                  </a:lnTo>
                  <a:lnTo>
                    <a:pt x="77" y="386"/>
                  </a:lnTo>
                  <a:lnTo>
                    <a:pt x="86" y="395"/>
                  </a:lnTo>
                  <a:lnTo>
                    <a:pt x="91" y="400"/>
                  </a:lnTo>
                  <a:lnTo>
                    <a:pt x="97" y="403"/>
                  </a:lnTo>
                  <a:lnTo>
                    <a:pt x="105" y="407"/>
                  </a:lnTo>
                  <a:lnTo>
                    <a:pt x="115" y="412"/>
                  </a:lnTo>
                  <a:lnTo>
                    <a:pt x="122" y="416"/>
                  </a:lnTo>
                  <a:lnTo>
                    <a:pt x="132" y="421"/>
                  </a:lnTo>
                  <a:lnTo>
                    <a:pt x="138" y="424"/>
                  </a:lnTo>
                  <a:lnTo>
                    <a:pt x="141" y="425"/>
                  </a:lnTo>
                  <a:lnTo>
                    <a:pt x="145" y="428"/>
                  </a:lnTo>
                  <a:lnTo>
                    <a:pt x="147" y="429"/>
                  </a:lnTo>
                  <a:lnTo>
                    <a:pt x="155" y="431"/>
                  </a:lnTo>
                  <a:lnTo>
                    <a:pt x="163" y="432"/>
                  </a:lnTo>
                  <a:lnTo>
                    <a:pt x="169" y="432"/>
                  </a:lnTo>
                  <a:lnTo>
                    <a:pt x="179" y="435"/>
                  </a:lnTo>
                  <a:lnTo>
                    <a:pt x="186" y="437"/>
                  </a:lnTo>
                  <a:lnTo>
                    <a:pt x="196" y="438"/>
                  </a:lnTo>
                  <a:lnTo>
                    <a:pt x="203" y="438"/>
                  </a:lnTo>
                  <a:lnTo>
                    <a:pt x="211" y="436"/>
                  </a:lnTo>
                  <a:lnTo>
                    <a:pt x="219" y="434"/>
                  </a:lnTo>
                  <a:lnTo>
                    <a:pt x="230" y="433"/>
                  </a:lnTo>
                  <a:lnTo>
                    <a:pt x="240" y="433"/>
                  </a:lnTo>
                  <a:lnTo>
                    <a:pt x="243" y="433"/>
                  </a:lnTo>
                  <a:lnTo>
                    <a:pt x="245" y="432"/>
                  </a:lnTo>
                  <a:lnTo>
                    <a:pt x="256" y="426"/>
                  </a:lnTo>
                  <a:lnTo>
                    <a:pt x="261" y="423"/>
                  </a:lnTo>
                  <a:lnTo>
                    <a:pt x="268" y="422"/>
                  </a:lnTo>
                  <a:lnTo>
                    <a:pt x="271" y="422"/>
                  </a:lnTo>
                  <a:lnTo>
                    <a:pt x="273" y="421"/>
                  </a:lnTo>
                  <a:lnTo>
                    <a:pt x="274" y="420"/>
                  </a:lnTo>
                  <a:lnTo>
                    <a:pt x="274" y="418"/>
                  </a:lnTo>
                  <a:lnTo>
                    <a:pt x="276" y="417"/>
                  </a:lnTo>
                  <a:lnTo>
                    <a:pt x="281" y="416"/>
                  </a:lnTo>
                  <a:lnTo>
                    <a:pt x="284" y="415"/>
                  </a:lnTo>
                  <a:lnTo>
                    <a:pt x="290" y="408"/>
                  </a:lnTo>
                  <a:lnTo>
                    <a:pt x="292" y="407"/>
                  </a:lnTo>
                  <a:lnTo>
                    <a:pt x="294" y="406"/>
                  </a:lnTo>
                  <a:lnTo>
                    <a:pt x="302" y="400"/>
                  </a:lnTo>
                  <a:lnTo>
                    <a:pt x="305" y="399"/>
                  </a:lnTo>
                  <a:lnTo>
                    <a:pt x="306" y="399"/>
                  </a:lnTo>
                  <a:lnTo>
                    <a:pt x="307" y="398"/>
                  </a:lnTo>
                  <a:lnTo>
                    <a:pt x="308" y="397"/>
                  </a:lnTo>
                  <a:lnTo>
                    <a:pt x="308" y="396"/>
                  </a:lnTo>
                  <a:lnTo>
                    <a:pt x="309" y="395"/>
                  </a:lnTo>
                  <a:lnTo>
                    <a:pt x="310" y="394"/>
                  </a:lnTo>
                  <a:lnTo>
                    <a:pt x="312" y="394"/>
                  </a:lnTo>
                  <a:lnTo>
                    <a:pt x="313" y="392"/>
                  </a:lnTo>
                  <a:lnTo>
                    <a:pt x="323" y="379"/>
                  </a:lnTo>
                  <a:lnTo>
                    <a:pt x="324" y="378"/>
                  </a:lnTo>
                  <a:lnTo>
                    <a:pt x="326" y="372"/>
                  </a:lnTo>
                  <a:lnTo>
                    <a:pt x="331" y="366"/>
                  </a:lnTo>
                  <a:lnTo>
                    <a:pt x="337" y="35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6" name="SMARTPenAnnotation15"/>
            <p:cNvSpPr>
              <a:spLocks/>
            </p:cNvSpPr>
            <p:nvPr/>
          </p:nvSpPr>
          <p:spPr bwMode="auto">
            <a:xfrm>
              <a:off x="4337" y="2264"/>
              <a:ext cx="670" cy="808"/>
            </a:xfrm>
            <a:custGeom>
              <a:avLst/>
              <a:gdLst>
                <a:gd name="T0" fmla="*/ 636 w 670"/>
                <a:gd name="T1" fmla="*/ 165 h 808"/>
                <a:gd name="T2" fmla="*/ 629 w 670"/>
                <a:gd name="T3" fmla="*/ 146 h 808"/>
                <a:gd name="T4" fmla="*/ 624 w 670"/>
                <a:gd name="T5" fmla="*/ 134 h 808"/>
                <a:gd name="T6" fmla="*/ 587 w 670"/>
                <a:gd name="T7" fmla="*/ 84 h 808"/>
                <a:gd name="T8" fmla="*/ 552 w 670"/>
                <a:gd name="T9" fmla="*/ 53 h 808"/>
                <a:gd name="T10" fmla="*/ 525 w 670"/>
                <a:gd name="T11" fmla="*/ 35 h 808"/>
                <a:gd name="T12" fmla="*/ 491 w 670"/>
                <a:gd name="T13" fmla="*/ 20 h 808"/>
                <a:gd name="T14" fmla="*/ 452 w 670"/>
                <a:gd name="T15" fmla="*/ 9 h 808"/>
                <a:gd name="T16" fmla="*/ 408 w 670"/>
                <a:gd name="T17" fmla="*/ 3 h 808"/>
                <a:gd name="T18" fmla="*/ 374 w 670"/>
                <a:gd name="T19" fmla="*/ 0 h 808"/>
                <a:gd name="T20" fmla="*/ 343 w 670"/>
                <a:gd name="T21" fmla="*/ 2 h 808"/>
                <a:gd name="T22" fmla="*/ 320 w 670"/>
                <a:gd name="T23" fmla="*/ 7 h 808"/>
                <a:gd name="T24" fmla="*/ 287 w 670"/>
                <a:gd name="T25" fmla="*/ 13 h 808"/>
                <a:gd name="T26" fmla="*/ 247 w 670"/>
                <a:gd name="T27" fmla="*/ 27 h 808"/>
                <a:gd name="T28" fmla="*/ 216 w 670"/>
                <a:gd name="T29" fmla="*/ 40 h 808"/>
                <a:gd name="T30" fmla="*/ 163 w 670"/>
                <a:gd name="T31" fmla="*/ 69 h 808"/>
                <a:gd name="T32" fmla="*/ 126 w 670"/>
                <a:gd name="T33" fmla="*/ 99 h 808"/>
                <a:gd name="T34" fmla="*/ 91 w 670"/>
                <a:gd name="T35" fmla="*/ 135 h 808"/>
                <a:gd name="T36" fmla="*/ 72 w 670"/>
                <a:gd name="T37" fmla="*/ 165 h 808"/>
                <a:gd name="T38" fmla="*/ 49 w 670"/>
                <a:gd name="T39" fmla="*/ 204 h 808"/>
                <a:gd name="T40" fmla="*/ 26 w 670"/>
                <a:gd name="T41" fmla="*/ 248 h 808"/>
                <a:gd name="T42" fmla="*/ 23 w 670"/>
                <a:gd name="T43" fmla="*/ 267 h 808"/>
                <a:gd name="T44" fmla="*/ 11 w 670"/>
                <a:gd name="T45" fmla="*/ 310 h 808"/>
                <a:gd name="T46" fmla="*/ 3 w 670"/>
                <a:gd name="T47" fmla="*/ 351 h 808"/>
                <a:gd name="T48" fmla="*/ 0 w 670"/>
                <a:gd name="T49" fmla="*/ 393 h 808"/>
                <a:gd name="T50" fmla="*/ 3 w 670"/>
                <a:gd name="T51" fmla="*/ 421 h 808"/>
                <a:gd name="T52" fmla="*/ 9 w 670"/>
                <a:gd name="T53" fmla="*/ 456 h 808"/>
                <a:gd name="T54" fmla="*/ 23 w 670"/>
                <a:gd name="T55" fmla="*/ 518 h 808"/>
                <a:gd name="T56" fmla="*/ 39 w 670"/>
                <a:gd name="T57" fmla="*/ 565 h 808"/>
                <a:gd name="T58" fmla="*/ 46 w 670"/>
                <a:gd name="T59" fmla="*/ 588 h 808"/>
                <a:gd name="T60" fmla="*/ 65 w 670"/>
                <a:gd name="T61" fmla="*/ 619 h 808"/>
                <a:gd name="T62" fmla="*/ 97 w 670"/>
                <a:gd name="T63" fmla="*/ 665 h 808"/>
                <a:gd name="T64" fmla="*/ 113 w 670"/>
                <a:gd name="T65" fmla="*/ 680 h 808"/>
                <a:gd name="T66" fmla="*/ 143 w 670"/>
                <a:gd name="T67" fmla="*/ 713 h 808"/>
                <a:gd name="T68" fmla="*/ 195 w 670"/>
                <a:gd name="T69" fmla="*/ 751 h 808"/>
                <a:gd name="T70" fmla="*/ 234 w 670"/>
                <a:gd name="T71" fmla="*/ 772 h 808"/>
                <a:gd name="T72" fmla="*/ 264 w 670"/>
                <a:gd name="T73" fmla="*/ 784 h 808"/>
                <a:gd name="T74" fmla="*/ 301 w 670"/>
                <a:gd name="T75" fmla="*/ 798 h 808"/>
                <a:gd name="T76" fmla="*/ 339 w 670"/>
                <a:gd name="T77" fmla="*/ 804 h 808"/>
                <a:gd name="T78" fmla="*/ 378 w 670"/>
                <a:gd name="T79" fmla="*/ 807 h 808"/>
                <a:gd name="T80" fmla="*/ 423 w 670"/>
                <a:gd name="T81" fmla="*/ 806 h 808"/>
                <a:gd name="T82" fmla="*/ 450 w 670"/>
                <a:gd name="T83" fmla="*/ 802 h 808"/>
                <a:gd name="T84" fmla="*/ 489 w 670"/>
                <a:gd name="T85" fmla="*/ 787 h 808"/>
                <a:gd name="T86" fmla="*/ 524 w 670"/>
                <a:gd name="T87" fmla="*/ 769 h 808"/>
                <a:gd name="T88" fmla="*/ 554 w 670"/>
                <a:gd name="T89" fmla="*/ 742 h 808"/>
                <a:gd name="T90" fmla="*/ 593 w 670"/>
                <a:gd name="T91" fmla="*/ 695 h 808"/>
                <a:gd name="T92" fmla="*/ 621 w 670"/>
                <a:gd name="T93" fmla="*/ 650 h 808"/>
                <a:gd name="T94" fmla="*/ 642 w 670"/>
                <a:gd name="T95" fmla="*/ 600 h 808"/>
                <a:gd name="T96" fmla="*/ 655 w 670"/>
                <a:gd name="T97" fmla="*/ 553 h 808"/>
                <a:gd name="T98" fmla="*/ 664 w 670"/>
                <a:gd name="T99" fmla="*/ 500 h 808"/>
                <a:gd name="T100" fmla="*/ 669 w 670"/>
                <a:gd name="T101" fmla="*/ 453 h 808"/>
                <a:gd name="T102" fmla="*/ 668 w 670"/>
                <a:gd name="T103" fmla="*/ 341 h 808"/>
                <a:gd name="T104" fmla="*/ 666 w 670"/>
                <a:gd name="T105" fmla="*/ 333 h 808"/>
                <a:gd name="T106" fmla="*/ 664 w 670"/>
                <a:gd name="T107" fmla="*/ 297 h 808"/>
                <a:gd name="T108" fmla="*/ 658 w 670"/>
                <a:gd name="T109" fmla="*/ 247 h 808"/>
                <a:gd name="T110" fmla="*/ 648 w 670"/>
                <a:gd name="T111" fmla="*/ 205 h 808"/>
                <a:gd name="T112" fmla="*/ 642 w 670"/>
                <a:gd name="T113" fmla="*/ 188 h 808"/>
                <a:gd name="T114" fmla="*/ 638 w 670"/>
                <a:gd name="T115" fmla="*/ 181 h 8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70" h="808">
                  <a:moveTo>
                    <a:pt x="636" y="183"/>
                  </a:moveTo>
                  <a:lnTo>
                    <a:pt x="636" y="165"/>
                  </a:lnTo>
                  <a:lnTo>
                    <a:pt x="633" y="153"/>
                  </a:lnTo>
                  <a:lnTo>
                    <a:pt x="629" y="146"/>
                  </a:lnTo>
                  <a:lnTo>
                    <a:pt x="627" y="141"/>
                  </a:lnTo>
                  <a:lnTo>
                    <a:pt x="624" y="134"/>
                  </a:lnTo>
                  <a:lnTo>
                    <a:pt x="608" y="108"/>
                  </a:lnTo>
                  <a:lnTo>
                    <a:pt x="587" y="84"/>
                  </a:lnTo>
                  <a:lnTo>
                    <a:pt x="570" y="68"/>
                  </a:lnTo>
                  <a:lnTo>
                    <a:pt x="552" y="53"/>
                  </a:lnTo>
                  <a:lnTo>
                    <a:pt x="540" y="44"/>
                  </a:lnTo>
                  <a:lnTo>
                    <a:pt x="525" y="35"/>
                  </a:lnTo>
                  <a:lnTo>
                    <a:pt x="504" y="24"/>
                  </a:lnTo>
                  <a:lnTo>
                    <a:pt x="491" y="20"/>
                  </a:lnTo>
                  <a:lnTo>
                    <a:pt x="470" y="14"/>
                  </a:lnTo>
                  <a:lnTo>
                    <a:pt x="452" y="9"/>
                  </a:lnTo>
                  <a:lnTo>
                    <a:pt x="435" y="5"/>
                  </a:lnTo>
                  <a:lnTo>
                    <a:pt x="408" y="3"/>
                  </a:lnTo>
                  <a:lnTo>
                    <a:pt x="390" y="0"/>
                  </a:lnTo>
                  <a:lnTo>
                    <a:pt x="374" y="0"/>
                  </a:lnTo>
                  <a:lnTo>
                    <a:pt x="360" y="2"/>
                  </a:lnTo>
                  <a:lnTo>
                    <a:pt x="343" y="2"/>
                  </a:lnTo>
                  <a:lnTo>
                    <a:pt x="330" y="4"/>
                  </a:lnTo>
                  <a:lnTo>
                    <a:pt x="320" y="7"/>
                  </a:lnTo>
                  <a:lnTo>
                    <a:pt x="303" y="9"/>
                  </a:lnTo>
                  <a:lnTo>
                    <a:pt x="287" y="13"/>
                  </a:lnTo>
                  <a:lnTo>
                    <a:pt x="266" y="20"/>
                  </a:lnTo>
                  <a:lnTo>
                    <a:pt x="247" y="27"/>
                  </a:lnTo>
                  <a:lnTo>
                    <a:pt x="227" y="35"/>
                  </a:lnTo>
                  <a:lnTo>
                    <a:pt x="216" y="40"/>
                  </a:lnTo>
                  <a:lnTo>
                    <a:pt x="181" y="58"/>
                  </a:lnTo>
                  <a:lnTo>
                    <a:pt x="163" y="69"/>
                  </a:lnTo>
                  <a:lnTo>
                    <a:pt x="144" y="84"/>
                  </a:lnTo>
                  <a:lnTo>
                    <a:pt x="126" y="99"/>
                  </a:lnTo>
                  <a:lnTo>
                    <a:pt x="111" y="112"/>
                  </a:lnTo>
                  <a:lnTo>
                    <a:pt x="91" y="135"/>
                  </a:lnTo>
                  <a:lnTo>
                    <a:pt x="84" y="145"/>
                  </a:lnTo>
                  <a:lnTo>
                    <a:pt x="72" y="165"/>
                  </a:lnTo>
                  <a:lnTo>
                    <a:pt x="61" y="181"/>
                  </a:lnTo>
                  <a:lnTo>
                    <a:pt x="49" y="204"/>
                  </a:lnTo>
                  <a:lnTo>
                    <a:pt x="43" y="213"/>
                  </a:lnTo>
                  <a:lnTo>
                    <a:pt x="26" y="248"/>
                  </a:lnTo>
                  <a:lnTo>
                    <a:pt x="24" y="258"/>
                  </a:lnTo>
                  <a:lnTo>
                    <a:pt x="23" y="267"/>
                  </a:lnTo>
                  <a:lnTo>
                    <a:pt x="15" y="291"/>
                  </a:lnTo>
                  <a:lnTo>
                    <a:pt x="11" y="310"/>
                  </a:lnTo>
                  <a:lnTo>
                    <a:pt x="7" y="333"/>
                  </a:lnTo>
                  <a:lnTo>
                    <a:pt x="3" y="351"/>
                  </a:lnTo>
                  <a:lnTo>
                    <a:pt x="1" y="372"/>
                  </a:lnTo>
                  <a:lnTo>
                    <a:pt x="0" y="393"/>
                  </a:lnTo>
                  <a:lnTo>
                    <a:pt x="1" y="406"/>
                  </a:lnTo>
                  <a:lnTo>
                    <a:pt x="3" y="421"/>
                  </a:lnTo>
                  <a:lnTo>
                    <a:pt x="6" y="439"/>
                  </a:lnTo>
                  <a:lnTo>
                    <a:pt x="9" y="456"/>
                  </a:lnTo>
                  <a:lnTo>
                    <a:pt x="12" y="471"/>
                  </a:lnTo>
                  <a:lnTo>
                    <a:pt x="23" y="518"/>
                  </a:lnTo>
                  <a:lnTo>
                    <a:pt x="30" y="541"/>
                  </a:lnTo>
                  <a:lnTo>
                    <a:pt x="39" y="565"/>
                  </a:lnTo>
                  <a:lnTo>
                    <a:pt x="42" y="573"/>
                  </a:lnTo>
                  <a:lnTo>
                    <a:pt x="46" y="588"/>
                  </a:lnTo>
                  <a:lnTo>
                    <a:pt x="50" y="597"/>
                  </a:lnTo>
                  <a:lnTo>
                    <a:pt x="65" y="619"/>
                  </a:lnTo>
                  <a:lnTo>
                    <a:pt x="80" y="644"/>
                  </a:lnTo>
                  <a:lnTo>
                    <a:pt x="97" y="665"/>
                  </a:lnTo>
                  <a:lnTo>
                    <a:pt x="106" y="674"/>
                  </a:lnTo>
                  <a:lnTo>
                    <a:pt x="113" y="680"/>
                  </a:lnTo>
                  <a:lnTo>
                    <a:pt x="132" y="702"/>
                  </a:lnTo>
                  <a:lnTo>
                    <a:pt x="143" y="713"/>
                  </a:lnTo>
                  <a:lnTo>
                    <a:pt x="179" y="739"/>
                  </a:lnTo>
                  <a:lnTo>
                    <a:pt x="195" y="751"/>
                  </a:lnTo>
                  <a:lnTo>
                    <a:pt x="216" y="763"/>
                  </a:lnTo>
                  <a:lnTo>
                    <a:pt x="234" y="772"/>
                  </a:lnTo>
                  <a:lnTo>
                    <a:pt x="249" y="778"/>
                  </a:lnTo>
                  <a:lnTo>
                    <a:pt x="264" y="784"/>
                  </a:lnTo>
                  <a:lnTo>
                    <a:pt x="283" y="790"/>
                  </a:lnTo>
                  <a:lnTo>
                    <a:pt x="301" y="798"/>
                  </a:lnTo>
                  <a:lnTo>
                    <a:pt x="309" y="800"/>
                  </a:lnTo>
                  <a:lnTo>
                    <a:pt x="339" y="804"/>
                  </a:lnTo>
                  <a:lnTo>
                    <a:pt x="360" y="806"/>
                  </a:lnTo>
                  <a:lnTo>
                    <a:pt x="378" y="807"/>
                  </a:lnTo>
                  <a:lnTo>
                    <a:pt x="409" y="807"/>
                  </a:lnTo>
                  <a:lnTo>
                    <a:pt x="423" y="806"/>
                  </a:lnTo>
                  <a:lnTo>
                    <a:pt x="437" y="803"/>
                  </a:lnTo>
                  <a:lnTo>
                    <a:pt x="450" y="802"/>
                  </a:lnTo>
                  <a:lnTo>
                    <a:pt x="469" y="796"/>
                  </a:lnTo>
                  <a:lnTo>
                    <a:pt x="489" y="787"/>
                  </a:lnTo>
                  <a:lnTo>
                    <a:pt x="506" y="778"/>
                  </a:lnTo>
                  <a:lnTo>
                    <a:pt x="524" y="769"/>
                  </a:lnTo>
                  <a:lnTo>
                    <a:pt x="534" y="761"/>
                  </a:lnTo>
                  <a:lnTo>
                    <a:pt x="554" y="742"/>
                  </a:lnTo>
                  <a:lnTo>
                    <a:pt x="573" y="723"/>
                  </a:lnTo>
                  <a:lnTo>
                    <a:pt x="593" y="695"/>
                  </a:lnTo>
                  <a:lnTo>
                    <a:pt x="610" y="671"/>
                  </a:lnTo>
                  <a:lnTo>
                    <a:pt x="621" y="650"/>
                  </a:lnTo>
                  <a:lnTo>
                    <a:pt x="628" y="633"/>
                  </a:lnTo>
                  <a:lnTo>
                    <a:pt x="642" y="600"/>
                  </a:lnTo>
                  <a:lnTo>
                    <a:pt x="650" y="575"/>
                  </a:lnTo>
                  <a:lnTo>
                    <a:pt x="655" y="553"/>
                  </a:lnTo>
                  <a:lnTo>
                    <a:pt x="662" y="528"/>
                  </a:lnTo>
                  <a:lnTo>
                    <a:pt x="664" y="500"/>
                  </a:lnTo>
                  <a:lnTo>
                    <a:pt x="668" y="475"/>
                  </a:lnTo>
                  <a:lnTo>
                    <a:pt x="669" y="453"/>
                  </a:lnTo>
                  <a:lnTo>
                    <a:pt x="669" y="352"/>
                  </a:lnTo>
                  <a:lnTo>
                    <a:pt x="668" y="341"/>
                  </a:lnTo>
                  <a:lnTo>
                    <a:pt x="666" y="337"/>
                  </a:lnTo>
                  <a:lnTo>
                    <a:pt x="666" y="333"/>
                  </a:lnTo>
                  <a:lnTo>
                    <a:pt x="667" y="322"/>
                  </a:lnTo>
                  <a:lnTo>
                    <a:pt x="664" y="297"/>
                  </a:lnTo>
                  <a:lnTo>
                    <a:pt x="662" y="273"/>
                  </a:lnTo>
                  <a:lnTo>
                    <a:pt x="658" y="247"/>
                  </a:lnTo>
                  <a:lnTo>
                    <a:pt x="653" y="223"/>
                  </a:lnTo>
                  <a:lnTo>
                    <a:pt x="648" y="205"/>
                  </a:lnTo>
                  <a:lnTo>
                    <a:pt x="643" y="190"/>
                  </a:lnTo>
                  <a:lnTo>
                    <a:pt x="642" y="188"/>
                  </a:lnTo>
                  <a:lnTo>
                    <a:pt x="640" y="183"/>
                  </a:lnTo>
                  <a:lnTo>
                    <a:pt x="638" y="181"/>
                  </a:lnTo>
                  <a:lnTo>
                    <a:pt x="630" y="16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7" name="SMARTPenAnnotation16"/>
            <p:cNvSpPr>
              <a:spLocks/>
            </p:cNvSpPr>
            <p:nvPr/>
          </p:nvSpPr>
          <p:spPr bwMode="auto">
            <a:xfrm>
              <a:off x="4202" y="2042"/>
              <a:ext cx="957" cy="1165"/>
            </a:xfrm>
            <a:custGeom>
              <a:avLst/>
              <a:gdLst>
                <a:gd name="T0" fmla="*/ 951 w 957"/>
                <a:gd name="T1" fmla="*/ 240 h 1165"/>
                <a:gd name="T2" fmla="*/ 946 w 957"/>
                <a:gd name="T3" fmla="*/ 229 h 1165"/>
                <a:gd name="T4" fmla="*/ 936 w 957"/>
                <a:gd name="T5" fmla="*/ 210 h 1165"/>
                <a:gd name="T6" fmla="*/ 878 w 957"/>
                <a:gd name="T7" fmla="*/ 140 h 1165"/>
                <a:gd name="T8" fmla="*/ 805 w 957"/>
                <a:gd name="T9" fmla="*/ 84 h 1165"/>
                <a:gd name="T10" fmla="*/ 753 w 957"/>
                <a:gd name="T11" fmla="*/ 54 h 1165"/>
                <a:gd name="T12" fmla="*/ 668 w 957"/>
                <a:gd name="T13" fmla="*/ 18 h 1165"/>
                <a:gd name="T14" fmla="*/ 593 w 957"/>
                <a:gd name="T15" fmla="*/ 2 h 1165"/>
                <a:gd name="T16" fmla="*/ 500 w 957"/>
                <a:gd name="T17" fmla="*/ 0 h 1165"/>
                <a:gd name="T18" fmla="*/ 432 w 957"/>
                <a:gd name="T19" fmla="*/ 13 h 1165"/>
                <a:gd name="T20" fmla="*/ 340 w 957"/>
                <a:gd name="T21" fmla="*/ 47 h 1165"/>
                <a:gd name="T22" fmla="*/ 268 w 957"/>
                <a:gd name="T23" fmla="*/ 89 h 1165"/>
                <a:gd name="T24" fmla="*/ 176 w 957"/>
                <a:gd name="T25" fmla="*/ 173 h 1165"/>
                <a:gd name="T26" fmla="*/ 109 w 957"/>
                <a:gd name="T27" fmla="*/ 256 h 1165"/>
                <a:gd name="T28" fmla="*/ 52 w 957"/>
                <a:gd name="T29" fmla="*/ 357 h 1165"/>
                <a:gd name="T30" fmla="*/ 16 w 957"/>
                <a:gd name="T31" fmla="*/ 464 h 1165"/>
                <a:gd name="T32" fmla="*/ 5 w 957"/>
                <a:gd name="T33" fmla="*/ 546 h 1165"/>
                <a:gd name="T34" fmla="*/ 0 w 957"/>
                <a:gd name="T35" fmla="*/ 627 h 1165"/>
                <a:gd name="T36" fmla="*/ 9 w 957"/>
                <a:gd name="T37" fmla="*/ 677 h 1165"/>
                <a:gd name="T38" fmla="*/ 27 w 957"/>
                <a:gd name="T39" fmla="*/ 775 h 1165"/>
                <a:gd name="T40" fmla="*/ 51 w 957"/>
                <a:gd name="T41" fmla="*/ 853 h 1165"/>
                <a:gd name="T42" fmla="*/ 95 w 957"/>
                <a:gd name="T43" fmla="*/ 945 h 1165"/>
                <a:gd name="T44" fmla="*/ 150 w 957"/>
                <a:gd name="T45" fmla="*/ 1020 h 1165"/>
                <a:gd name="T46" fmla="*/ 194 w 957"/>
                <a:gd name="T47" fmla="*/ 1061 h 1165"/>
                <a:gd name="T48" fmla="*/ 255 w 957"/>
                <a:gd name="T49" fmla="*/ 1098 h 1165"/>
                <a:gd name="T50" fmla="*/ 336 w 957"/>
                <a:gd name="T51" fmla="*/ 1132 h 1165"/>
                <a:gd name="T52" fmla="*/ 378 w 957"/>
                <a:gd name="T53" fmla="*/ 1147 h 1165"/>
                <a:gd name="T54" fmla="*/ 409 w 957"/>
                <a:gd name="T55" fmla="*/ 1156 h 1165"/>
                <a:gd name="T56" fmla="*/ 492 w 957"/>
                <a:gd name="T57" fmla="*/ 1164 h 1165"/>
                <a:gd name="T58" fmla="*/ 567 w 957"/>
                <a:gd name="T59" fmla="*/ 1160 h 1165"/>
                <a:gd name="T60" fmla="*/ 645 w 957"/>
                <a:gd name="T61" fmla="*/ 1140 h 1165"/>
                <a:gd name="T62" fmla="*/ 718 w 957"/>
                <a:gd name="T63" fmla="*/ 1111 h 1165"/>
                <a:gd name="T64" fmla="*/ 786 w 957"/>
                <a:gd name="T65" fmla="*/ 1072 h 1165"/>
                <a:gd name="T66" fmla="*/ 827 w 957"/>
                <a:gd name="T67" fmla="*/ 1039 h 1165"/>
                <a:gd name="T68" fmla="*/ 870 w 957"/>
                <a:gd name="T69" fmla="*/ 983 h 1165"/>
                <a:gd name="T70" fmla="*/ 913 w 957"/>
                <a:gd name="T71" fmla="*/ 924 h 1165"/>
                <a:gd name="T72" fmla="*/ 918 w 957"/>
                <a:gd name="T73" fmla="*/ 912 h 1165"/>
                <a:gd name="T74" fmla="*/ 921 w 957"/>
                <a:gd name="T75" fmla="*/ 904 h 1165"/>
                <a:gd name="T76" fmla="*/ 933 w 957"/>
                <a:gd name="T77" fmla="*/ 876 h 1165"/>
                <a:gd name="T78" fmla="*/ 938 w 957"/>
                <a:gd name="T79" fmla="*/ 864 h 1165"/>
                <a:gd name="T80" fmla="*/ 946 w 957"/>
                <a:gd name="T81" fmla="*/ 829 h 1165"/>
                <a:gd name="T82" fmla="*/ 949 w 957"/>
                <a:gd name="T83" fmla="*/ 826 h 1165"/>
                <a:gd name="T84" fmla="*/ 955 w 957"/>
                <a:gd name="T85" fmla="*/ 781 h 11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57" h="1165">
                  <a:moveTo>
                    <a:pt x="956" y="253"/>
                  </a:moveTo>
                  <a:lnTo>
                    <a:pt x="952" y="245"/>
                  </a:lnTo>
                  <a:lnTo>
                    <a:pt x="951" y="240"/>
                  </a:lnTo>
                  <a:lnTo>
                    <a:pt x="949" y="236"/>
                  </a:lnTo>
                  <a:lnTo>
                    <a:pt x="948" y="234"/>
                  </a:lnTo>
                  <a:lnTo>
                    <a:pt x="946" y="229"/>
                  </a:lnTo>
                  <a:lnTo>
                    <a:pt x="946" y="226"/>
                  </a:lnTo>
                  <a:lnTo>
                    <a:pt x="944" y="222"/>
                  </a:lnTo>
                  <a:lnTo>
                    <a:pt x="936" y="210"/>
                  </a:lnTo>
                  <a:lnTo>
                    <a:pt x="931" y="198"/>
                  </a:lnTo>
                  <a:lnTo>
                    <a:pt x="904" y="164"/>
                  </a:lnTo>
                  <a:lnTo>
                    <a:pt x="878" y="140"/>
                  </a:lnTo>
                  <a:lnTo>
                    <a:pt x="849" y="116"/>
                  </a:lnTo>
                  <a:lnTo>
                    <a:pt x="820" y="94"/>
                  </a:lnTo>
                  <a:lnTo>
                    <a:pt x="805" y="84"/>
                  </a:lnTo>
                  <a:lnTo>
                    <a:pt x="793" y="75"/>
                  </a:lnTo>
                  <a:lnTo>
                    <a:pt x="772" y="63"/>
                  </a:lnTo>
                  <a:lnTo>
                    <a:pt x="753" y="54"/>
                  </a:lnTo>
                  <a:lnTo>
                    <a:pt x="725" y="42"/>
                  </a:lnTo>
                  <a:lnTo>
                    <a:pt x="697" y="30"/>
                  </a:lnTo>
                  <a:lnTo>
                    <a:pt x="668" y="18"/>
                  </a:lnTo>
                  <a:lnTo>
                    <a:pt x="642" y="10"/>
                  </a:lnTo>
                  <a:lnTo>
                    <a:pt x="617" y="6"/>
                  </a:lnTo>
                  <a:lnTo>
                    <a:pt x="593" y="2"/>
                  </a:lnTo>
                  <a:lnTo>
                    <a:pt x="564" y="0"/>
                  </a:lnTo>
                  <a:lnTo>
                    <a:pt x="538" y="0"/>
                  </a:lnTo>
                  <a:lnTo>
                    <a:pt x="500" y="0"/>
                  </a:lnTo>
                  <a:lnTo>
                    <a:pt x="468" y="4"/>
                  </a:lnTo>
                  <a:lnTo>
                    <a:pt x="457" y="6"/>
                  </a:lnTo>
                  <a:lnTo>
                    <a:pt x="432" y="13"/>
                  </a:lnTo>
                  <a:lnTo>
                    <a:pt x="405" y="21"/>
                  </a:lnTo>
                  <a:lnTo>
                    <a:pt x="375" y="32"/>
                  </a:lnTo>
                  <a:lnTo>
                    <a:pt x="340" y="47"/>
                  </a:lnTo>
                  <a:lnTo>
                    <a:pt x="321" y="55"/>
                  </a:lnTo>
                  <a:lnTo>
                    <a:pt x="294" y="72"/>
                  </a:lnTo>
                  <a:lnTo>
                    <a:pt x="268" y="89"/>
                  </a:lnTo>
                  <a:lnTo>
                    <a:pt x="238" y="113"/>
                  </a:lnTo>
                  <a:lnTo>
                    <a:pt x="212" y="137"/>
                  </a:lnTo>
                  <a:lnTo>
                    <a:pt x="176" y="173"/>
                  </a:lnTo>
                  <a:lnTo>
                    <a:pt x="149" y="204"/>
                  </a:lnTo>
                  <a:lnTo>
                    <a:pt x="133" y="222"/>
                  </a:lnTo>
                  <a:lnTo>
                    <a:pt x="109" y="256"/>
                  </a:lnTo>
                  <a:lnTo>
                    <a:pt x="88" y="292"/>
                  </a:lnTo>
                  <a:lnTo>
                    <a:pt x="68" y="324"/>
                  </a:lnTo>
                  <a:lnTo>
                    <a:pt x="52" y="357"/>
                  </a:lnTo>
                  <a:lnTo>
                    <a:pt x="38" y="392"/>
                  </a:lnTo>
                  <a:lnTo>
                    <a:pt x="26" y="428"/>
                  </a:lnTo>
                  <a:lnTo>
                    <a:pt x="16" y="464"/>
                  </a:lnTo>
                  <a:lnTo>
                    <a:pt x="9" y="497"/>
                  </a:lnTo>
                  <a:lnTo>
                    <a:pt x="6" y="529"/>
                  </a:lnTo>
                  <a:lnTo>
                    <a:pt x="5" y="546"/>
                  </a:lnTo>
                  <a:lnTo>
                    <a:pt x="0" y="575"/>
                  </a:lnTo>
                  <a:lnTo>
                    <a:pt x="0" y="609"/>
                  </a:lnTo>
                  <a:lnTo>
                    <a:pt x="0" y="627"/>
                  </a:lnTo>
                  <a:lnTo>
                    <a:pt x="2" y="635"/>
                  </a:lnTo>
                  <a:lnTo>
                    <a:pt x="4" y="647"/>
                  </a:lnTo>
                  <a:lnTo>
                    <a:pt x="9" y="677"/>
                  </a:lnTo>
                  <a:lnTo>
                    <a:pt x="12" y="711"/>
                  </a:lnTo>
                  <a:lnTo>
                    <a:pt x="17" y="739"/>
                  </a:lnTo>
                  <a:lnTo>
                    <a:pt x="27" y="775"/>
                  </a:lnTo>
                  <a:lnTo>
                    <a:pt x="36" y="805"/>
                  </a:lnTo>
                  <a:lnTo>
                    <a:pt x="47" y="838"/>
                  </a:lnTo>
                  <a:lnTo>
                    <a:pt x="51" y="853"/>
                  </a:lnTo>
                  <a:lnTo>
                    <a:pt x="65" y="884"/>
                  </a:lnTo>
                  <a:lnTo>
                    <a:pt x="88" y="934"/>
                  </a:lnTo>
                  <a:lnTo>
                    <a:pt x="95" y="945"/>
                  </a:lnTo>
                  <a:lnTo>
                    <a:pt x="102" y="952"/>
                  </a:lnTo>
                  <a:lnTo>
                    <a:pt x="126" y="990"/>
                  </a:lnTo>
                  <a:lnTo>
                    <a:pt x="150" y="1020"/>
                  </a:lnTo>
                  <a:lnTo>
                    <a:pt x="159" y="1027"/>
                  </a:lnTo>
                  <a:lnTo>
                    <a:pt x="167" y="1037"/>
                  </a:lnTo>
                  <a:lnTo>
                    <a:pt x="194" y="1061"/>
                  </a:lnTo>
                  <a:lnTo>
                    <a:pt x="200" y="1066"/>
                  </a:lnTo>
                  <a:lnTo>
                    <a:pt x="229" y="1084"/>
                  </a:lnTo>
                  <a:lnTo>
                    <a:pt x="255" y="1098"/>
                  </a:lnTo>
                  <a:lnTo>
                    <a:pt x="280" y="1112"/>
                  </a:lnTo>
                  <a:lnTo>
                    <a:pt x="307" y="1122"/>
                  </a:lnTo>
                  <a:lnTo>
                    <a:pt x="336" y="1132"/>
                  </a:lnTo>
                  <a:lnTo>
                    <a:pt x="362" y="1143"/>
                  </a:lnTo>
                  <a:lnTo>
                    <a:pt x="371" y="1146"/>
                  </a:lnTo>
                  <a:lnTo>
                    <a:pt x="378" y="1147"/>
                  </a:lnTo>
                  <a:lnTo>
                    <a:pt x="390" y="1151"/>
                  </a:lnTo>
                  <a:lnTo>
                    <a:pt x="405" y="1154"/>
                  </a:lnTo>
                  <a:lnTo>
                    <a:pt x="409" y="1156"/>
                  </a:lnTo>
                  <a:lnTo>
                    <a:pt x="438" y="1159"/>
                  </a:lnTo>
                  <a:lnTo>
                    <a:pt x="466" y="1162"/>
                  </a:lnTo>
                  <a:lnTo>
                    <a:pt x="492" y="1164"/>
                  </a:lnTo>
                  <a:lnTo>
                    <a:pt x="544" y="1164"/>
                  </a:lnTo>
                  <a:lnTo>
                    <a:pt x="555" y="1163"/>
                  </a:lnTo>
                  <a:lnTo>
                    <a:pt x="567" y="1160"/>
                  </a:lnTo>
                  <a:lnTo>
                    <a:pt x="586" y="1158"/>
                  </a:lnTo>
                  <a:lnTo>
                    <a:pt x="615" y="1148"/>
                  </a:lnTo>
                  <a:lnTo>
                    <a:pt x="645" y="1140"/>
                  </a:lnTo>
                  <a:lnTo>
                    <a:pt x="662" y="1137"/>
                  </a:lnTo>
                  <a:lnTo>
                    <a:pt x="691" y="1125"/>
                  </a:lnTo>
                  <a:lnTo>
                    <a:pt x="718" y="1111"/>
                  </a:lnTo>
                  <a:lnTo>
                    <a:pt x="746" y="1095"/>
                  </a:lnTo>
                  <a:lnTo>
                    <a:pt x="774" y="1077"/>
                  </a:lnTo>
                  <a:lnTo>
                    <a:pt x="786" y="1072"/>
                  </a:lnTo>
                  <a:lnTo>
                    <a:pt x="800" y="1061"/>
                  </a:lnTo>
                  <a:lnTo>
                    <a:pt x="814" y="1048"/>
                  </a:lnTo>
                  <a:lnTo>
                    <a:pt x="827" y="1039"/>
                  </a:lnTo>
                  <a:lnTo>
                    <a:pt x="845" y="1022"/>
                  </a:lnTo>
                  <a:lnTo>
                    <a:pt x="865" y="991"/>
                  </a:lnTo>
                  <a:lnTo>
                    <a:pt x="870" y="983"/>
                  </a:lnTo>
                  <a:lnTo>
                    <a:pt x="891" y="958"/>
                  </a:lnTo>
                  <a:lnTo>
                    <a:pt x="892" y="955"/>
                  </a:lnTo>
                  <a:lnTo>
                    <a:pt x="913" y="924"/>
                  </a:lnTo>
                  <a:lnTo>
                    <a:pt x="915" y="918"/>
                  </a:lnTo>
                  <a:lnTo>
                    <a:pt x="916" y="916"/>
                  </a:lnTo>
                  <a:lnTo>
                    <a:pt x="918" y="912"/>
                  </a:lnTo>
                  <a:lnTo>
                    <a:pt x="919" y="910"/>
                  </a:lnTo>
                  <a:lnTo>
                    <a:pt x="921" y="906"/>
                  </a:lnTo>
                  <a:lnTo>
                    <a:pt x="921" y="904"/>
                  </a:lnTo>
                  <a:lnTo>
                    <a:pt x="931" y="885"/>
                  </a:lnTo>
                  <a:lnTo>
                    <a:pt x="933" y="878"/>
                  </a:lnTo>
                  <a:lnTo>
                    <a:pt x="933" y="876"/>
                  </a:lnTo>
                  <a:lnTo>
                    <a:pt x="934" y="874"/>
                  </a:lnTo>
                  <a:lnTo>
                    <a:pt x="937" y="868"/>
                  </a:lnTo>
                  <a:lnTo>
                    <a:pt x="938" y="864"/>
                  </a:lnTo>
                  <a:lnTo>
                    <a:pt x="944" y="832"/>
                  </a:lnTo>
                  <a:lnTo>
                    <a:pt x="945" y="830"/>
                  </a:lnTo>
                  <a:lnTo>
                    <a:pt x="946" y="829"/>
                  </a:lnTo>
                  <a:lnTo>
                    <a:pt x="948" y="828"/>
                  </a:lnTo>
                  <a:lnTo>
                    <a:pt x="949" y="827"/>
                  </a:lnTo>
                  <a:lnTo>
                    <a:pt x="949" y="826"/>
                  </a:lnTo>
                  <a:lnTo>
                    <a:pt x="950" y="822"/>
                  </a:lnTo>
                  <a:lnTo>
                    <a:pt x="951" y="799"/>
                  </a:lnTo>
                  <a:lnTo>
                    <a:pt x="955" y="781"/>
                  </a:lnTo>
                  <a:lnTo>
                    <a:pt x="956" y="76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8" name="SMARTPenAnnotation17"/>
            <p:cNvSpPr>
              <a:spLocks/>
            </p:cNvSpPr>
            <p:nvPr/>
          </p:nvSpPr>
          <p:spPr bwMode="auto">
            <a:xfrm>
              <a:off x="5141" y="2267"/>
              <a:ext cx="24" cy="170"/>
            </a:xfrm>
            <a:custGeom>
              <a:avLst/>
              <a:gdLst>
                <a:gd name="T0" fmla="*/ 0 w 24"/>
                <a:gd name="T1" fmla="*/ 0 h 170"/>
                <a:gd name="T2" fmla="*/ 0 w 24"/>
                <a:gd name="T3" fmla="*/ 8 h 170"/>
                <a:gd name="T4" fmla="*/ 1 w 24"/>
                <a:gd name="T5" fmla="*/ 9 h 170"/>
                <a:gd name="T6" fmla="*/ 2 w 24"/>
                <a:gd name="T7" fmla="*/ 10 h 170"/>
                <a:gd name="T8" fmla="*/ 3 w 24"/>
                <a:gd name="T9" fmla="*/ 10 h 170"/>
                <a:gd name="T10" fmla="*/ 4 w 24"/>
                <a:gd name="T11" fmla="*/ 12 h 170"/>
                <a:gd name="T12" fmla="*/ 5 w 24"/>
                <a:gd name="T13" fmla="*/ 14 h 170"/>
                <a:gd name="T14" fmla="*/ 6 w 24"/>
                <a:gd name="T15" fmla="*/ 21 h 170"/>
                <a:gd name="T16" fmla="*/ 6 w 24"/>
                <a:gd name="T17" fmla="*/ 26 h 170"/>
                <a:gd name="T18" fmla="*/ 6 w 24"/>
                <a:gd name="T19" fmla="*/ 31 h 170"/>
                <a:gd name="T20" fmla="*/ 6 w 24"/>
                <a:gd name="T21" fmla="*/ 36 h 170"/>
                <a:gd name="T22" fmla="*/ 6 w 24"/>
                <a:gd name="T23" fmla="*/ 38 h 170"/>
                <a:gd name="T24" fmla="*/ 8 w 24"/>
                <a:gd name="T25" fmla="*/ 39 h 170"/>
                <a:gd name="T26" fmla="*/ 11 w 24"/>
                <a:gd name="T27" fmla="*/ 44 h 170"/>
                <a:gd name="T28" fmla="*/ 11 w 24"/>
                <a:gd name="T29" fmla="*/ 46 h 170"/>
                <a:gd name="T30" fmla="*/ 11 w 24"/>
                <a:gd name="T31" fmla="*/ 51 h 170"/>
                <a:gd name="T32" fmla="*/ 11 w 24"/>
                <a:gd name="T33" fmla="*/ 58 h 170"/>
                <a:gd name="T34" fmla="*/ 11 w 24"/>
                <a:gd name="T35" fmla="*/ 100 h 170"/>
                <a:gd name="T36" fmla="*/ 12 w 24"/>
                <a:gd name="T37" fmla="*/ 101 h 170"/>
                <a:gd name="T38" fmla="*/ 13 w 24"/>
                <a:gd name="T39" fmla="*/ 102 h 170"/>
                <a:gd name="T40" fmla="*/ 16 w 24"/>
                <a:gd name="T41" fmla="*/ 106 h 170"/>
                <a:gd name="T42" fmla="*/ 17 w 24"/>
                <a:gd name="T43" fmla="*/ 110 h 170"/>
                <a:gd name="T44" fmla="*/ 17 w 24"/>
                <a:gd name="T45" fmla="*/ 116 h 170"/>
                <a:gd name="T46" fmla="*/ 17 w 24"/>
                <a:gd name="T47" fmla="*/ 123 h 170"/>
                <a:gd name="T48" fmla="*/ 17 w 24"/>
                <a:gd name="T49" fmla="*/ 131 h 170"/>
                <a:gd name="T50" fmla="*/ 18 w 24"/>
                <a:gd name="T51" fmla="*/ 133 h 170"/>
                <a:gd name="T52" fmla="*/ 19 w 24"/>
                <a:gd name="T53" fmla="*/ 135 h 170"/>
                <a:gd name="T54" fmla="*/ 22 w 24"/>
                <a:gd name="T55" fmla="*/ 139 h 170"/>
                <a:gd name="T56" fmla="*/ 22 w 24"/>
                <a:gd name="T57" fmla="*/ 140 h 170"/>
                <a:gd name="T58" fmla="*/ 21 w 24"/>
                <a:gd name="T59" fmla="*/ 142 h 170"/>
                <a:gd name="T60" fmla="*/ 20 w 24"/>
                <a:gd name="T61" fmla="*/ 143 h 170"/>
                <a:gd name="T62" fmla="*/ 19 w 24"/>
                <a:gd name="T63" fmla="*/ 145 h 170"/>
                <a:gd name="T64" fmla="*/ 18 w 24"/>
                <a:gd name="T65" fmla="*/ 146 h 170"/>
                <a:gd name="T66" fmla="*/ 18 w 24"/>
                <a:gd name="T67" fmla="*/ 148 h 170"/>
                <a:gd name="T68" fmla="*/ 18 w 24"/>
                <a:gd name="T69" fmla="*/ 150 h 170"/>
                <a:gd name="T70" fmla="*/ 19 w 24"/>
                <a:gd name="T71" fmla="*/ 152 h 170"/>
                <a:gd name="T72" fmla="*/ 22 w 24"/>
                <a:gd name="T73" fmla="*/ 156 h 170"/>
                <a:gd name="T74" fmla="*/ 22 w 24"/>
                <a:gd name="T75" fmla="*/ 159 h 170"/>
                <a:gd name="T76" fmla="*/ 23 w 24"/>
                <a:gd name="T77" fmla="*/ 163 h 170"/>
                <a:gd name="T78" fmla="*/ 23 w 24"/>
                <a:gd name="T79" fmla="*/ 169 h 1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" h="170">
                  <a:moveTo>
                    <a:pt x="0" y="0"/>
                  </a:moveTo>
                  <a:lnTo>
                    <a:pt x="0" y="8"/>
                  </a:lnTo>
                  <a:lnTo>
                    <a:pt x="1" y="9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4" y="12"/>
                  </a:lnTo>
                  <a:lnTo>
                    <a:pt x="5" y="14"/>
                  </a:lnTo>
                  <a:lnTo>
                    <a:pt x="6" y="21"/>
                  </a:lnTo>
                  <a:lnTo>
                    <a:pt x="6" y="26"/>
                  </a:lnTo>
                  <a:lnTo>
                    <a:pt x="6" y="31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8" y="39"/>
                  </a:lnTo>
                  <a:lnTo>
                    <a:pt x="11" y="44"/>
                  </a:lnTo>
                  <a:lnTo>
                    <a:pt x="11" y="46"/>
                  </a:lnTo>
                  <a:lnTo>
                    <a:pt x="11" y="51"/>
                  </a:lnTo>
                  <a:lnTo>
                    <a:pt x="11" y="58"/>
                  </a:lnTo>
                  <a:lnTo>
                    <a:pt x="11" y="100"/>
                  </a:lnTo>
                  <a:lnTo>
                    <a:pt x="12" y="101"/>
                  </a:lnTo>
                  <a:lnTo>
                    <a:pt x="13" y="102"/>
                  </a:lnTo>
                  <a:lnTo>
                    <a:pt x="16" y="106"/>
                  </a:lnTo>
                  <a:lnTo>
                    <a:pt x="17" y="110"/>
                  </a:lnTo>
                  <a:lnTo>
                    <a:pt x="17" y="116"/>
                  </a:lnTo>
                  <a:lnTo>
                    <a:pt x="17" y="123"/>
                  </a:lnTo>
                  <a:lnTo>
                    <a:pt x="17" y="131"/>
                  </a:lnTo>
                  <a:lnTo>
                    <a:pt x="18" y="133"/>
                  </a:lnTo>
                  <a:lnTo>
                    <a:pt x="19" y="135"/>
                  </a:lnTo>
                  <a:lnTo>
                    <a:pt x="22" y="139"/>
                  </a:lnTo>
                  <a:lnTo>
                    <a:pt x="22" y="140"/>
                  </a:lnTo>
                  <a:lnTo>
                    <a:pt x="21" y="142"/>
                  </a:lnTo>
                  <a:lnTo>
                    <a:pt x="20" y="143"/>
                  </a:lnTo>
                  <a:lnTo>
                    <a:pt x="19" y="145"/>
                  </a:lnTo>
                  <a:lnTo>
                    <a:pt x="18" y="146"/>
                  </a:lnTo>
                  <a:lnTo>
                    <a:pt x="18" y="148"/>
                  </a:lnTo>
                  <a:lnTo>
                    <a:pt x="18" y="150"/>
                  </a:lnTo>
                  <a:lnTo>
                    <a:pt x="19" y="152"/>
                  </a:lnTo>
                  <a:lnTo>
                    <a:pt x="22" y="156"/>
                  </a:lnTo>
                  <a:lnTo>
                    <a:pt x="22" y="159"/>
                  </a:lnTo>
                  <a:lnTo>
                    <a:pt x="23" y="163"/>
                  </a:lnTo>
                  <a:lnTo>
                    <a:pt x="23" y="16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69" name="SMARTPenAnnotation18"/>
            <p:cNvSpPr>
              <a:spLocks/>
            </p:cNvSpPr>
            <p:nvPr/>
          </p:nvSpPr>
          <p:spPr bwMode="auto">
            <a:xfrm>
              <a:off x="4725" y="2655"/>
              <a:ext cx="63" cy="108"/>
            </a:xfrm>
            <a:custGeom>
              <a:avLst/>
              <a:gdLst>
                <a:gd name="T0" fmla="*/ 0 w 63"/>
                <a:gd name="T1" fmla="*/ 0 h 108"/>
                <a:gd name="T2" fmla="*/ 35 w 63"/>
                <a:gd name="T3" fmla="*/ 0 h 108"/>
                <a:gd name="T4" fmla="*/ 37 w 63"/>
                <a:gd name="T5" fmla="*/ 1 h 108"/>
                <a:gd name="T6" fmla="*/ 39 w 63"/>
                <a:gd name="T7" fmla="*/ 2 h 108"/>
                <a:gd name="T8" fmla="*/ 41 w 63"/>
                <a:gd name="T9" fmla="*/ 3 h 108"/>
                <a:gd name="T10" fmla="*/ 43 w 63"/>
                <a:gd name="T11" fmla="*/ 4 h 108"/>
                <a:gd name="T12" fmla="*/ 45 w 63"/>
                <a:gd name="T13" fmla="*/ 4 h 108"/>
                <a:gd name="T14" fmla="*/ 47 w 63"/>
                <a:gd name="T15" fmla="*/ 5 h 108"/>
                <a:gd name="T16" fmla="*/ 49 w 63"/>
                <a:gd name="T17" fmla="*/ 5 h 108"/>
                <a:gd name="T18" fmla="*/ 51 w 63"/>
                <a:gd name="T19" fmla="*/ 5 h 108"/>
                <a:gd name="T20" fmla="*/ 52 w 63"/>
                <a:gd name="T21" fmla="*/ 5 h 108"/>
                <a:gd name="T22" fmla="*/ 54 w 63"/>
                <a:gd name="T23" fmla="*/ 6 h 108"/>
                <a:gd name="T24" fmla="*/ 55 w 63"/>
                <a:gd name="T25" fmla="*/ 7 h 108"/>
                <a:gd name="T26" fmla="*/ 55 w 63"/>
                <a:gd name="T27" fmla="*/ 9 h 108"/>
                <a:gd name="T28" fmla="*/ 56 w 63"/>
                <a:gd name="T29" fmla="*/ 9 h 108"/>
                <a:gd name="T30" fmla="*/ 57 w 63"/>
                <a:gd name="T31" fmla="*/ 10 h 108"/>
                <a:gd name="T32" fmla="*/ 61 w 63"/>
                <a:gd name="T33" fmla="*/ 11 h 108"/>
                <a:gd name="T34" fmla="*/ 61 w 63"/>
                <a:gd name="T35" fmla="*/ 12 h 108"/>
                <a:gd name="T36" fmla="*/ 62 w 63"/>
                <a:gd name="T37" fmla="*/ 14 h 108"/>
                <a:gd name="T38" fmla="*/ 62 w 63"/>
                <a:gd name="T39" fmla="*/ 16 h 108"/>
                <a:gd name="T40" fmla="*/ 62 w 63"/>
                <a:gd name="T41" fmla="*/ 22 h 108"/>
                <a:gd name="T42" fmla="*/ 61 w 63"/>
                <a:gd name="T43" fmla="*/ 24 h 108"/>
                <a:gd name="T44" fmla="*/ 60 w 63"/>
                <a:gd name="T45" fmla="*/ 25 h 108"/>
                <a:gd name="T46" fmla="*/ 59 w 63"/>
                <a:gd name="T47" fmla="*/ 26 h 108"/>
                <a:gd name="T48" fmla="*/ 57 w 63"/>
                <a:gd name="T49" fmla="*/ 28 h 108"/>
                <a:gd name="T50" fmla="*/ 56 w 63"/>
                <a:gd name="T51" fmla="*/ 31 h 108"/>
                <a:gd name="T52" fmla="*/ 54 w 63"/>
                <a:gd name="T53" fmla="*/ 34 h 108"/>
                <a:gd name="T54" fmla="*/ 52 w 63"/>
                <a:gd name="T55" fmla="*/ 37 h 108"/>
                <a:gd name="T56" fmla="*/ 49 w 63"/>
                <a:gd name="T57" fmla="*/ 40 h 108"/>
                <a:gd name="T58" fmla="*/ 43 w 63"/>
                <a:gd name="T59" fmla="*/ 47 h 108"/>
                <a:gd name="T60" fmla="*/ 38 w 63"/>
                <a:gd name="T61" fmla="*/ 52 h 108"/>
                <a:gd name="T62" fmla="*/ 26 w 63"/>
                <a:gd name="T63" fmla="*/ 64 h 108"/>
                <a:gd name="T64" fmla="*/ 24 w 63"/>
                <a:gd name="T65" fmla="*/ 66 h 108"/>
                <a:gd name="T66" fmla="*/ 23 w 63"/>
                <a:gd name="T67" fmla="*/ 69 h 108"/>
                <a:gd name="T68" fmla="*/ 21 w 63"/>
                <a:gd name="T69" fmla="*/ 72 h 108"/>
                <a:gd name="T70" fmla="*/ 19 w 63"/>
                <a:gd name="T71" fmla="*/ 76 h 108"/>
                <a:gd name="T72" fmla="*/ 19 w 63"/>
                <a:gd name="T73" fmla="*/ 79 h 108"/>
                <a:gd name="T74" fmla="*/ 18 w 63"/>
                <a:gd name="T75" fmla="*/ 83 h 108"/>
                <a:gd name="T76" fmla="*/ 18 w 63"/>
                <a:gd name="T77" fmla="*/ 86 h 108"/>
                <a:gd name="T78" fmla="*/ 19 w 63"/>
                <a:gd name="T79" fmla="*/ 88 h 108"/>
                <a:gd name="T80" fmla="*/ 20 w 63"/>
                <a:gd name="T81" fmla="*/ 91 h 108"/>
                <a:gd name="T82" fmla="*/ 22 w 63"/>
                <a:gd name="T83" fmla="*/ 93 h 108"/>
                <a:gd name="T84" fmla="*/ 23 w 63"/>
                <a:gd name="T85" fmla="*/ 95 h 108"/>
                <a:gd name="T86" fmla="*/ 25 w 63"/>
                <a:gd name="T87" fmla="*/ 97 h 108"/>
                <a:gd name="T88" fmla="*/ 28 w 63"/>
                <a:gd name="T89" fmla="*/ 99 h 108"/>
                <a:gd name="T90" fmla="*/ 32 w 63"/>
                <a:gd name="T91" fmla="*/ 101 h 108"/>
                <a:gd name="T92" fmla="*/ 45 w 63"/>
                <a:gd name="T93" fmla="*/ 107 h 10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3" h="108">
                  <a:moveTo>
                    <a:pt x="0" y="0"/>
                  </a:moveTo>
                  <a:lnTo>
                    <a:pt x="35" y="0"/>
                  </a:lnTo>
                  <a:lnTo>
                    <a:pt x="37" y="1"/>
                  </a:lnTo>
                  <a:lnTo>
                    <a:pt x="39" y="2"/>
                  </a:lnTo>
                  <a:lnTo>
                    <a:pt x="41" y="3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7" y="5"/>
                  </a:lnTo>
                  <a:lnTo>
                    <a:pt x="49" y="5"/>
                  </a:lnTo>
                  <a:lnTo>
                    <a:pt x="51" y="5"/>
                  </a:lnTo>
                  <a:lnTo>
                    <a:pt x="52" y="5"/>
                  </a:lnTo>
                  <a:lnTo>
                    <a:pt x="54" y="6"/>
                  </a:lnTo>
                  <a:lnTo>
                    <a:pt x="55" y="7"/>
                  </a:lnTo>
                  <a:lnTo>
                    <a:pt x="55" y="9"/>
                  </a:lnTo>
                  <a:lnTo>
                    <a:pt x="56" y="9"/>
                  </a:lnTo>
                  <a:lnTo>
                    <a:pt x="57" y="10"/>
                  </a:lnTo>
                  <a:lnTo>
                    <a:pt x="61" y="11"/>
                  </a:lnTo>
                  <a:lnTo>
                    <a:pt x="61" y="12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62" y="22"/>
                  </a:lnTo>
                  <a:lnTo>
                    <a:pt x="61" y="24"/>
                  </a:lnTo>
                  <a:lnTo>
                    <a:pt x="60" y="25"/>
                  </a:lnTo>
                  <a:lnTo>
                    <a:pt x="59" y="26"/>
                  </a:lnTo>
                  <a:lnTo>
                    <a:pt x="57" y="28"/>
                  </a:lnTo>
                  <a:lnTo>
                    <a:pt x="56" y="31"/>
                  </a:lnTo>
                  <a:lnTo>
                    <a:pt x="54" y="34"/>
                  </a:lnTo>
                  <a:lnTo>
                    <a:pt x="52" y="37"/>
                  </a:lnTo>
                  <a:lnTo>
                    <a:pt x="49" y="40"/>
                  </a:lnTo>
                  <a:lnTo>
                    <a:pt x="43" y="47"/>
                  </a:lnTo>
                  <a:lnTo>
                    <a:pt x="38" y="52"/>
                  </a:lnTo>
                  <a:lnTo>
                    <a:pt x="26" y="64"/>
                  </a:lnTo>
                  <a:lnTo>
                    <a:pt x="24" y="66"/>
                  </a:lnTo>
                  <a:lnTo>
                    <a:pt x="23" y="69"/>
                  </a:lnTo>
                  <a:lnTo>
                    <a:pt x="21" y="72"/>
                  </a:lnTo>
                  <a:lnTo>
                    <a:pt x="19" y="76"/>
                  </a:lnTo>
                  <a:lnTo>
                    <a:pt x="19" y="79"/>
                  </a:lnTo>
                  <a:lnTo>
                    <a:pt x="18" y="83"/>
                  </a:lnTo>
                  <a:lnTo>
                    <a:pt x="18" y="86"/>
                  </a:lnTo>
                  <a:lnTo>
                    <a:pt x="19" y="88"/>
                  </a:lnTo>
                  <a:lnTo>
                    <a:pt x="20" y="91"/>
                  </a:lnTo>
                  <a:lnTo>
                    <a:pt x="22" y="93"/>
                  </a:lnTo>
                  <a:lnTo>
                    <a:pt x="23" y="95"/>
                  </a:lnTo>
                  <a:lnTo>
                    <a:pt x="25" y="97"/>
                  </a:lnTo>
                  <a:lnTo>
                    <a:pt x="28" y="99"/>
                  </a:lnTo>
                  <a:lnTo>
                    <a:pt x="32" y="101"/>
                  </a:lnTo>
                  <a:lnTo>
                    <a:pt x="45" y="10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0" name="SMARTPenAnnotation19"/>
            <p:cNvSpPr>
              <a:spLocks/>
            </p:cNvSpPr>
            <p:nvPr/>
          </p:nvSpPr>
          <p:spPr bwMode="auto">
            <a:xfrm>
              <a:off x="4821" y="2666"/>
              <a:ext cx="71" cy="97"/>
            </a:xfrm>
            <a:custGeom>
              <a:avLst/>
              <a:gdLst>
                <a:gd name="T0" fmla="*/ 25 w 71"/>
                <a:gd name="T1" fmla="*/ 9 h 97"/>
                <a:gd name="T2" fmla="*/ 22 w 71"/>
                <a:gd name="T3" fmla="*/ 7 h 97"/>
                <a:gd name="T4" fmla="*/ 18 w 71"/>
                <a:gd name="T5" fmla="*/ 7 h 97"/>
                <a:gd name="T6" fmla="*/ 15 w 71"/>
                <a:gd name="T7" fmla="*/ 9 h 97"/>
                <a:gd name="T8" fmla="*/ 11 w 71"/>
                <a:gd name="T9" fmla="*/ 12 h 97"/>
                <a:gd name="T10" fmla="*/ 6 w 71"/>
                <a:gd name="T11" fmla="*/ 18 h 97"/>
                <a:gd name="T12" fmla="*/ 6 w 71"/>
                <a:gd name="T13" fmla="*/ 23 h 97"/>
                <a:gd name="T14" fmla="*/ 4 w 71"/>
                <a:gd name="T15" fmla="*/ 29 h 97"/>
                <a:gd name="T16" fmla="*/ 1 w 71"/>
                <a:gd name="T17" fmla="*/ 36 h 97"/>
                <a:gd name="T18" fmla="*/ 0 w 71"/>
                <a:gd name="T19" fmla="*/ 44 h 97"/>
                <a:gd name="T20" fmla="*/ 0 w 71"/>
                <a:gd name="T21" fmla="*/ 58 h 97"/>
                <a:gd name="T22" fmla="*/ 1 w 71"/>
                <a:gd name="T23" fmla="*/ 68 h 97"/>
                <a:gd name="T24" fmla="*/ 4 w 71"/>
                <a:gd name="T25" fmla="*/ 78 h 97"/>
                <a:gd name="T26" fmla="*/ 7 w 71"/>
                <a:gd name="T27" fmla="*/ 84 h 97"/>
                <a:gd name="T28" fmla="*/ 11 w 71"/>
                <a:gd name="T29" fmla="*/ 89 h 97"/>
                <a:gd name="T30" fmla="*/ 15 w 71"/>
                <a:gd name="T31" fmla="*/ 93 h 97"/>
                <a:gd name="T32" fmla="*/ 18 w 71"/>
                <a:gd name="T33" fmla="*/ 95 h 97"/>
                <a:gd name="T34" fmla="*/ 22 w 71"/>
                <a:gd name="T35" fmla="*/ 95 h 97"/>
                <a:gd name="T36" fmla="*/ 26 w 71"/>
                <a:gd name="T37" fmla="*/ 96 h 97"/>
                <a:gd name="T38" fmla="*/ 32 w 71"/>
                <a:gd name="T39" fmla="*/ 96 h 97"/>
                <a:gd name="T40" fmla="*/ 38 w 71"/>
                <a:gd name="T41" fmla="*/ 95 h 97"/>
                <a:gd name="T42" fmla="*/ 44 w 71"/>
                <a:gd name="T43" fmla="*/ 93 h 97"/>
                <a:gd name="T44" fmla="*/ 49 w 71"/>
                <a:gd name="T45" fmla="*/ 90 h 97"/>
                <a:gd name="T46" fmla="*/ 53 w 71"/>
                <a:gd name="T47" fmla="*/ 87 h 97"/>
                <a:gd name="T48" fmla="*/ 58 w 71"/>
                <a:gd name="T49" fmla="*/ 86 h 97"/>
                <a:gd name="T50" fmla="*/ 61 w 71"/>
                <a:gd name="T51" fmla="*/ 83 h 97"/>
                <a:gd name="T52" fmla="*/ 65 w 71"/>
                <a:gd name="T53" fmla="*/ 80 h 97"/>
                <a:gd name="T54" fmla="*/ 66 w 71"/>
                <a:gd name="T55" fmla="*/ 77 h 97"/>
                <a:gd name="T56" fmla="*/ 70 w 71"/>
                <a:gd name="T57" fmla="*/ 62 h 97"/>
                <a:gd name="T58" fmla="*/ 70 w 71"/>
                <a:gd name="T59" fmla="*/ 54 h 97"/>
                <a:gd name="T60" fmla="*/ 65 w 71"/>
                <a:gd name="T61" fmla="*/ 38 h 97"/>
                <a:gd name="T62" fmla="*/ 61 w 71"/>
                <a:gd name="T63" fmla="*/ 31 h 97"/>
                <a:gd name="T64" fmla="*/ 58 w 71"/>
                <a:gd name="T65" fmla="*/ 26 h 97"/>
                <a:gd name="T66" fmla="*/ 57 w 71"/>
                <a:gd name="T67" fmla="*/ 21 h 97"/>
                <a:gd name="T68" fmla="*/ 55 w 71"/>
                <a:gd name="T69" fmla="*/ 17 h 97"/>
                <a:gd name="T70" fmla="*/ 52 w 71"/>
                <a:gd name="T71" fmla="*/ 13 h 97"/>
                <a:gd name="T72" fmla="*/ 48 w 71"/>
                <a:gd name="T73" fmla="*/ 10 h 97"/>
                <a:gd name="T74" fmla="*/ 45 w 71"/>
                <a:gd name="T75" fmla="*/ 8 h 97"/>
                <a:gd name="T76" fmla="*/ 40 w 71"/>
                <a:gd name="T77" fmla="*/ 6 h 97"/>
                <a:gd name="T78" fmla="*/ 34 w 71"/>
                <a:gd name="T79" fmla="*/ 3 h 97"/>
                <a:gd name="T80" fmla="*/ 29 w 71"/>
                <a:gd name="T81" fmla="*/ 2 h 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1" h="97">
                  <a:moveTo>
                    <a:pt x="28" y="12"/>
                  </a:moveTo>
                  <a:lnTo>
                    <a:pt x="25" y="9"/>
                  </a:lnTo>
                  <a:lnTo>
                    <a:pt x="23" y="8"/>
                  </a:lnTo>
                  <a:lnTo>
                    <a:pt x="22" y="7"/>
                  </a:lnTo>
                  <a:lnTo>
                    <a:pt x="20" y="7"/>
                  </a:lnTo>
                  <a:lnTo>
                    <a:pt x="18" y="7"/>
                  </a:lnTo>
                  <a:lnTo>
                    <a:pt x="16" y="8"/>
                  </a:lnTo>
                  <a:lnTo>
                    <a:pt x="15" y="9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6" y="23"/>
                  </a:lnTo>
                  <a:lnTo>
                    <a:pt x="5" y="26"/>
                  </a:lnTo>
                  <a:lnTo>
                    <a:pt x="4" y="29"/>
                  </a:lnTo>
                  <a:lnTo>
                    <a:pt x="2" y="33"/>
                  </a:lnTo>
                  <a:lnTo>
                    <a:pt x="1" y="36"/>
                  </a:lnTo>
                  <a:lnTo>
                    <a:pt x="1" y="40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1" y="68"/>
                  </a:lnTo>
                  <a:lnTo>
                    <a:pt x="3" y="74"/>
                  </a:lnTo>
                  <a:lnTo>
                    <a:pt x="4" y="78"/>
                  </a:lnTo>
                  <a:lnTo>
                    <a:pt x="6" y="81"/>
                  </a:lnTo>
                  <a:lnTo>
                    <a:pt x="7" y="84"/>
                  </a:lnTo>
                  <a:lnTo>
                    <a:pt x="9" y="87"/>
                  </a:lnTo>
                  <a:lnTo>
                    <a:pt x="11" y="89"/>
                  </a:lnTo>
                  <a:lnTo>
                    <a:pt x="13" y="91"/>
                  </a:lnTo>
                  <a:lnTo>
                    <a:pt x="15" y="93"/>
                  </a:lnTo>
                  <a:lnTo>
                    <a:pt x="17" y="94"/>
                  </a:lnTo>
                  <a:lnTo>
                    <a:pt x="18" y="95"/>
                  </a:lnTo>
                  <a:lnTo>
                    <a:pt x="20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6" y="96"/>
                  </a:lnTo>
                  <a:lnTo>
                    <a:pt x="28" y="96"/>
                  </a:lnTo>
                  <a:lnTo>
                    <a:pt x="32" y="96"/>
                  </a:lnTo>
                  <a:lnTo>
                    <a:pt x="35" y="96"/>
                  </a:lnTo>
                  <a:lnTo>
                    <a:pt x="38" y="95"/>
                  </a:lnTo>
                  <a:lnTo>
                    <a:pt x="41" y="94"/>
                  </a:lnTo>
                  <a:lnTo>
                    <a:pt x="44" y="93"/>
                  </a:lnTo>
                  <a:lnTo>
                    <a:pt x="47" y="91"/>
                  </a:lnTo>
                  <a:lnTo>
                    <a:pt x="49" y="90"/>
                  </a:lnTo>
                  <a:lnTo>
                    <a:pt x="51" y="88"/>
                  </a:lnTo>
                  <a:lnTo>
                    <a:pt x="53" y="87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9" y="85"/>
                  </a:lnTo>
                  <a:lnTo>
                    <a:pt x="61" y="83"/>
                  </a:lnTo>
                  <a:lnTo>
                    <a:pt x="63" y="82"/>
                  </a:lnTo>
                  <a:lnTo>
                    <a:pt x="65" y="80"/>
                  </a:lnTo>
                  <a:lnTo>
                    <a:pt x="65" y="79"/>
                  </a:lnTo>
                  <a:lnTo>
                    <a:pt x="66" y="77"/>
                  </a:lnTo>
                  <a:lnTo>
                    <a:pt x="68" y="68"/>
                  </a:lnTo>
                  <a:lnTo>
                    <a:pt x="70" y="62"/>
                  </a:lnTo>
                  <a:lnTo>
                    <a:pt x="70" y="58"/>
                  </a:lnTo>
                  <a:lnTo>
                    <a:pt x="70" y="54"/>
                  </a:lnTo>
                  <a:lnTo>
                    <a:pt x="69" y="51"/>
                  </a:lnTo>
                  <a:lnTo>
                    <a:pt x="65" y="38"/>
                  </a:lnTo>
                  <a:lnTo>
                    <a:pt x="63" y="34"/>
                  </a:lnTo>
                  <a:lnTo>
                    <a:pt x="61" y="31"/>
                  </a:lnTo>
                  <a:lnTo>
                    <a:pt x="59" y="28"/>
                  </a:lnTo>
                  <a:lnTo>
                    <a:pt x="58" y="26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5" y="17"/>
                  </a:lnTo>
                  <a:lnTo>
                    <a:pt x="53" y="15"/>
                  </a:lnTo>
                  <a:lnTo>
                    <a:pt x="52" y="13"/>
                  </a:lnTo>
                  <a:lnTo>
                    <a:pt x="50" y="12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5" y="8"/>
                  </a:lnTo>
                  <a:lnTo>
                    <a:pt x="43" y="7"/>
                  </a:lnTo>
                  <a:lnTo>
                    <a:pt x="40" y="6"/>
                  </a:lnTo>
                  <a:lnTo>
                    <a:pt x="37" y="5"/>
                  </a:lnTo>
                  <a:lnTo>
                    <a:pt x="34" y="3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1" name="SMARTPenAnnotation20"/>
            <p:cNvSpPr>
              <a:spLocks/>
            </p:cNvSpPr>
            <p:nvPr/>
          </p:nvSpPr>
          <p:spPr bwMode="auto">
            <a:xfrm>
              <a:off x="5125" y="2588"/>
              <a:ext cx="73" cy="135"/>
            </a:xfrm>
            <a:custGeom>
              <a:avLst/>
              <a:gdLst>
                <a:gd name="T0" fmla="*/ 47 w 73"/>
                <a:gd name="T1" fmla="*/ 0 h 135"/>
                <a:gd name="T2" fmla="*/ 44 w 73"/>
                <a:gd name="T3" fmla="*/ 1 h 135"/>
                <a:gd name="T4" fmla="*/ 40 w 73"/>
                <a:gd name="T5" fmla="*/ 3 h 135"/>
                <a:gd name="T6" fmla="*/ 37 w 73"/>
                <a:gd name="T7" fmla="*/ 4 h 135"/>
                <a:gd name="T8" fmla="*/ 33 w 73"/>
                <a:gd name="T9" fmla="*/ 6 h 135"/>
                <a:gd name="T10" fmla="*/ 29 w 73"/>
                <a:gd name="T11" fmla="*/ 9 h 135"/>
                <a:gd name="T12" fmla="*/ 24 w 73"/>
                <a:gd name="T13" fmla="*/ 15 h 135"/>
                <a:gd name="T14" fmla="*/ 18 w 73"/>
                <a:gd name="T15" fmla="*/ 21 h 135"/>
                <a:gd name="T16" fmla="*/ 14 w 73"/>
                <a:gd name="T17" fmla="*/ 27 h 135"/>
                <a:gd name="T18" fmla="*/ 11 w 73"/>
                <a:gd name="T19" fmla="*/ 35 h 135"/>
                <a:gd name="T20" fmla="*/ 7 w 73"/>
                <a:gd name="T21" fmla="*/ 46 h 135"/>
                <a:gd name="T22" fmla="*/ 3 w 73"/>
                <a:gd name="T23" fmla="*/ 59 h 135"/>
                <a:gd name="T24" fmla="*/ 1 w 73"/>
                <a:gd name="T25" fmla="*/ 70 h 135"/>
                <a:gd name="T26" fmla="*/ 0 w 73"/>
                <a:gd name="T27" fmla="*/ 79 h 135"/>
                <a:gd name="T28" fmla="*/ 0 w 73"/>
                <a:gd name="T29" fmla="*/ 87 h 135"/>
                <a:gd name="T30" fmla="*/ 1 w 73"/>
                <a:gd name="T31" fmla="*/ 95 h 135"/>
                <a:gd name="T32" fmla="*/ 9 w 73"/>
                <a:gd name="T33" fmla="*/ 116 h 135"/>
                <a:gd name="T34" fmla="*/ 13 w 73"/>
                <a:gd name="T35" fmla="*/ 120 h 135"/>
                <a:gd name="T36" fmla="*/ 18 w 73"/>
                <a:gd name="T37" fmla="*/ 124 h 135"/>
                <a:gd name="T38" fmla="*/ 28 w 73"/>
                <a:gd name="T39" fmla="*/ 129 h 135"/>
                <a:gd name="T40" fmla="*/ 35 w 73"/>
                <a:gd name="T41" fmla="*/ 132 h 135"/>
                <a:gd name="T42" fmla="*/ 40 w 73"/>
                <a:gd name="T43" fmla="*/ 133 h 135"/>
                <a:gd name="T44" fmla="*/ 46 w 73"/>
                <a:gd name="T45" fmla="*/ 134 h 135"/>
                <a:gd name="T46" fmla="*/ 52 w 73"/>
                <a:gd name="T47" fmla="*/ 134 h 135"/>
                <a:gd name="T48" fmla="*/ 57 w 73"/>
                <a:gd name="T49" fmla="*/ 131 h 135"/>
                <a:gd name="T50" fmla="*/ 61 w 73"/>
                <a:gd name="T51" fmla="*/ 130 h 135"/>
                <a:gd name="T52" fmla="*/ 64 w 73"/>
                <a:gd name="T53" fmla="*/ 129 h 135"/>
                <a:gd name="T54" fmla="*/ 67 w 73"/>
                <a:gd name="T55" fmla="*/ 124 h 135"/>
                <a:gd name="T56" fmla="*/ 71 w 73"/>
                <a:gd name="T57" fmla="*/ 115 h 135"/>
                <a:gd name="T58" fmla="*/ 72 w 73"/>
                <a:gd name="T59" fmla="*/ 111 h 135"/>
                <a:gd name="T60" fmla="*/ 72 w 73"/>
                <a:gd name="T61" fmla="*/ 105 h 135"/>
                <a:gd name="T62" fmla="*/ 71 w 73"/>
                <a:gd name="T63" fmla="*/ 99 h 135"/>
                <a:gd name="T64" fmla="*/ 68 w 73"/>
                <a:gd name="T65" fmla="*/ 93 h 135"/>
                <a:gd name="T66" fmla="*/ 65 w 73"/>
                <a:gd name="T67" fmla="*/ 88 h 135"/>
                <a:gd name="T68" fmla="*/ 59 w 73"/>
                <a:gd name="T69" fmla="*/ 84 h 135"/>
                <a:gd name="T70" fmla="*/ 54 w 73"/>
                <a:gd name="T71" fmla="*/ 80 h 135"/>
                <a:gd name="T72" fmla="*/ 49 w 73"/>
                <a:gd name="T73" fmla="*/ 76 h 135"/>
                <a:gd name="T74" fmla="*/ 43 w 73"/>
                <a:gd name="T75" fmla="*/ 71 h 135"/>
                <a:gd name="T76" fmla="*/ 39 w 73"/>
                <a:gd name="T77" fmla="*/ 69 h 135"/>
                <a:gd name="T78" fmla="*/ 35 w 73"/>
                <a:gd name="T79" fmla="*/ 68 h 135"/>
                <a:gd name="T80" fmla="*/ 31 w 73"/>
                <a:gd name="T81" fmla="*/ 67 h 135"/>
                <a:gd name="T82" fmla="*/ 24 w 73"/>
                <a:gd name="T83" fmla="*/ 69 h 13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3" h="135">
                  <a:moveTo>
                    <a:pt x="67" y="0"/>
                  </a:moveTo>
                  <a:lnTo>
                    <a:pt x="47" y="0"/>
                  </a:lnTo>
                  <a:lnTo>
                    <a:pt x="46" y="0"/>
                  </a:lnTo>
                  <a:lnTo>
                    <a:pt x="44" y="1"/>
                  </a:lnTo>
                  <a:lnTo>
                    <a:pt x="42" y="2"/>
                  </a:lnTo>
                  <a:lnTo>
                    <a:pt x="40" y="3"/>
                  </a:lnTo>
                  <a:lnTo>
                    <a:pt x="39" y="4"/>
                  </a:lnTo>
                  <a:lnTo>
                    <a:pt x="37" y="4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1" y="8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4" y="15"/>
                  </a:lnTo>
                  <a:lnTo>
                    <a:pt x="20" y="18"/>
                  </a:lnTo>
                  <a:lnTo>
                    <a:pt x="18" y="21"/>
                  </a:lnTo>
                  <a:lnTo>
                    <a:pt x="16" y="24"/>
                  </a:lnTo>
                  <a:lnTo>
                    <a:pt x="14" y="27"/>
                  </a:lnTo>
                  <a:lnTo>
                    <a:pt x="12" y="31"/>
                  </a:lnTo>
                  <a:lnTo>
                    <a:pt x="11" y="35"/>
                  </a:lnTo>
                  <a:lnTo>
                    <a:pt x="9" y="40"/>
                  </a:lnTo>
                  <a:lnTo>
                    <a:pt x="7" y="46"/>
                  </a:lnTo>
                  <a:lnTo>
                    <a:pt x="5" y="52"/>
                  </a:lnTo>
                  <a:lnTo>
                    <a:pt x="3" y="59"/>
                  </a:lnTo>
                  <a:lnTo>
                    <a:pt x="2" y="65"/>
                  </a:lnTo>
                  <a:lnTo>
                    <a:pt x="1" y="70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0" y="83"/>
                  </a:lnTo>
                  <a:lnTo>
                    <a:pt x="0" y="87"/>
                  </a:lnTo>
                  <a:lnTo>
                    <a:pt x="0" y="91"/>
                  </a:lnTo>
                  <a:lnTo>
                    <a:pt x="1" y="95"/>
                  </a:lnTo>
                  <a:lnTo>
                    <a:pt x="7" y="113"/>
                  </a:lnTo>
                  <a:lnTo>
                    <a:pt x="9" y="116"/>
                  </a:lnTo>
                  <a:lnTo>
                    <a:pt x="11" y="119"/>
                  </a:lnTo>
                  <a:lnTo>
                    <a:pt x="13" y="120"/>
                  </a:lnTo>
                  <a:lnTo>
                    <a:pt x="15" y="122"/>
                  </a:lnTo>
                  <a:lnTo>
                    <a:pt x="18" y="124"/>
                  </a:lnTo>
                  <a:lnTo>
                    <a:pt x="21" y="125"/>
                  </a:lnTo>
                  <a:lnTo>
                    <a:pt x="28" y="129"/>
                  </a:lnTo>
                  <a:lnTo>
                    <a:pt x="32" y="131"/>
                  </a:lnTo>
                  <a:lnTo>
                    <a:pt x="35" y="132"/>
                  </a:lnTo>
                  <a:lnTo>
                    <a:pt x="37" y="133"/>
                  </a:lnTo>
                  <a:lnTo>
                    <a:pt x="40" y="133"/>
                  </a:lnTo>
                  <a:lnTo>
                    <a:pt x="42" y="134"/>
                  </a:lnTo>
                  <a:lnTo>
                    <a:pt x="46" y="134"/>
                  </a:lnTo>
                  <a:lnTo>
                    <a:pt x="49" y="134"/>
                  </a:lnTo>
                  <a:lnTo>
                    <a:pt x="52" y="134"/>
                  </a:lnTo>
                  <a:lnTo>
                    <a:pt x="54" y="133"/>
                  </a:lnTo>
                  <a:lnTo>
                    <a:pt x="57" y="131"/>
                  </a:lnTo>
                  <a:lnTo>
                    <a:pt x="59" y="131"/>
                  </a:lnTo>
                  <a:lnTo>
                    <a:pt x="61" y="130"/>
                  </a:lnTo>
                  <a:lnTo>
                    <a:pt x="63" y="130"/>
                  </a:lnTo>
                  <a:lnTo>
                    <a:pt x="64" y="129"/>
                  </a:lnTo>
                  <a:lnTo>
                    <a:pt x="65" y="128"/>
                  </a:lnTo>
                  <a:lnTo>
                    <a:pt x="67" y="124"/>
                  </a:lnTo>
                  <a:lnTo>
                    <a:pt x="70" y="118"/>
                  </a:lnTo>
                  <a:lnTo>
                    <a:pt x="71" y="115"/>
                  </a:lnTo>
                  <a:lnTo>
                    <a:pt x="71" y="113"/>
                  </a:lnTo>
                  <a:lnTo>
                    <a:pt x="72" y="111"/>
                  </a:lnTo>
                  <a:lnTo>
                    <a:pt x="72" y="107"/>
                  </a:lnTo>
                  <a:lnTo>
                    <a:pt x="72" y="105"/>
                  </a:lnTo>
                  <a:lnTo>
                    <a:pt x="72" y="102"/>
                  </a:lnTo>
                  <a:lnTo>
                    <a:pt x="71" y="99"/>
                  </a:lnTo>
                  <a:lnTo>
                    <a:pt x="69" y="96"/>
                  </a:lnTo>
                  <a:lnTo>
                    <a:pt x="68" y="93"/>
                  </a:lnTo>
                  <a:lnTo>
                    <a:pt x="66" y="91"/>
                  </a:lnTo>
                  <a:lnTo>
                    <a:pt x="65" y="88"/>
                  </a:lnTo>
                  <a:lnTo>
                    <a:pt x="62" y="86"/>
                  </a:lnTo>
                  <a:lnTo>
                    <a:pt x="59" y="84"/>
                  </a:lnTo>
                  <a:lnTo>
                    <a:pt x="56" y="82"/>
                  </a:lnTo>
                  <a:lnTo>
                    <a:pt x="54" y="80"/>
                  </a:lnTo>
                  <a:lnTo>
                    <a:pt x="51" y="78"/>
                  </a:lnTo>
                  <a:lnTo>
                    <a:pt x="49" y="76"/>
                  </a:lnTo>
                  <a:lnTo>
                    <a:pt x="47" y="75"/>
                  </a:lnTo>
                  <a:lnTo>
                    <a:pt x="43" y="71"/>
                  </a:lnTo>
                  <a:lnTo>
                    <a:pt x="41" y="70"/>
                  </a:lnTo>
                  <a:lnTo>
                    <a:pt x="39" y="69"/>
                  </a:lnTo>
                  <a:lnTo>
                    <a:pt x="37" y="68"/>
                  </a:lnTo>
                  <a:lnTo>
                    <a:pt x="35" y="68"/>
                  </a:lnTo>
                  <a:lnTo>
                    <a:pt x="33" y="67"/>
                  </a:lnTo>
                  <a:lnTo>
                    <a:pt x="31" y="67"/>
                  </a:lnTo>
                  <a:lnTo>
                    <a:pt x="28" y="68"/>
                  </a:lnTo>
                  <a:lnTo>
                    <a:pt x="24" y="69"/>
                  </a:lnTo>
                  <a:lnTo>
                    <a:pt x="11" y="7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2" name="SMARTPenAnnotation21"/>
            <p:cNvSpPr>
              <a:spLocks/>
            </p:cNvSpPr>
            <p:nvPr/>
          </p:nvSpPr>
          <p:spPr bwMode="auto">
            <a:xfrm>
              <a:off x="5220" y="2604"/>
              <a:ext cx="79" cy="114"/>
            </a:xfrm>
            <a:custGeom>
              <a:avLst/>
              <a:gdLst>
                <a:gd name="T0" fmla="*/ 42 w 79"/>
                <a:gd name="T1" fmla="*/ 9 h 114"/>
                <a:gd name="T2" fmla="*/ 36 w 79"/>
                <a:gd name="T3" fmla="*/ 10 h 114"/>
                <a:gd name="T4" fmla="*/ 30 w 79"/>
                <a:gd name="T5" fmla="*/ 12 h 114"/>
                <a:gd name="T6" fmla="*/ 24 w 79"/>
                <a:gd name="T7" fmla="*/ 17 h 114"/>
                <a:gd name="T8" fmla="*/ 18 w 79"/>
                <a:gd name="T9" fmla="*/ 22 h 114"/>
                <a:gd name="T10" fmla="*/ 14 w 79"/>
                <a:gd name="T11" fmla="*/ 27 h 114"/>
                <a:gd name="T12" fmla="*/ 10 w 79"/>
                <a:gd name="T13" fmla="*/ 33 h 114"/>
                <a:gd name="T14" fmla="*/ 7 w 79"/>
                <a:gd name="T15" fmla="*/ 39 h 114"/>
                <a:gd name="T16" fmla="*/ 4 w 79"/>
                <a:gd name="T17" fmla="*/ 48 h 114"/>
                <a:gd name="T18" fmla="*/ 2 w 79"/>
                <a:gd name="T19" fmla="*/ 58 h 114"/>
                <a:gd name="T20" fmla="*/ 1 w 79"/>
                <a:gd name="T21" fmla="*/ 68 h 114"/>
                <a:gd name="T22" fmla="*/ 0 w 79"/>
                <a:gd name="T23" fmla="*/ 85 h 114"/>
                <a:gd name="T24" fmla="*/ 2 w 79"/>
                <a:gd name="T25" fmla="*/ 91 h 114"/>
                <a:gd name="T26" fmla="*/ 4 w 79"/>
                <a:gd name="T27" fmla="*/ 94 h 114"/>
                <a:gd name="T28" fmla="*/ 5 w 79"/>
                <a:gd name="T29" fmla="*/ 98 h 114"/>
                <a:gd name="T30" fmla="*/ 9 w 79"/>
                <a:gd name="T31" fmla="*/ 102 h 114"/>
                <a:gd name="T32" fmla="*/ 14 w 79"/>
                <a:gd name="T33" fmla="*/ 105 h 114"/>
                <a:gd name="T34" fmla="*/ 18 w 79"/>
                <a:gd name="T35" fmla="*/ 109 h 114"/>
                <a:gd name="T36" fmla="*/ 22 w 79"/>
                <a:gd name="T37" fmla="*/ 111 h 114"/>
                <a:gd name="T38" fmla="*/ 26 w 79"/>
                <a:gd name="T39" fmla="*/ 112 h 114"/>
                <a:gd name="T40" fmla="*/ 30 w 79"/>
                <a:gd name="T41" fmla="*/ 113 h 114"/>
                <a:gd name="T42" fmla="*/ 36 w 79"/>
                <a:gd name="T43" fmla="*/ 113 h 114"/>
                <a:gd name="T44" fmla="*/ 47 w 79"/>
                <a:gd name="T45" fmla="*/ 113 h 114"/>
                <a:gd name="T46" fmla="*/ 51 w 79"/>
                <a:gd name="T47" fmla="*/ 111 h 114"/>
                <a:gd name="T48" fmla="*/ 54 w 79"/>
                <a:gd name="T49" fmla="*/ 108 h 114"/>
                <a:gd name="T50" fmla="*/ 58 w 79"/>
                <a:gd name="T51" fmla="*/ 105 h 114"/>
                <a:gd name="T52" fmla="*/ 69 w 79"/>
                <a:gd name="T53" fmla="*/ 94 h 114"/>
                <a:gd name="T54" fmla="*/ 71 w 79"/>
                <a:gd name="T55" fmla="*/ 90 h 114"/>
                <a:gd name="T56" fmla="*/ 76 w 79"/>
                <a:gd name="T57" fmla="*/ 77 h 114"/>
                <a:gd name="T58" fmla="*/ 77 w 79"/>
                <a:gd name="T59" fmla="*/ 70 h 114"/>
                <a:gd name="T60" fmla="*/ 78 w 79"/>
                <a:gd name="T61" fmla="*/ 65 h 114"/>
                <a:gd name="T62" fmla="*/ 78 w 79"/>
                <a:gd name="T63" fmla="*/ 58 h 114"/>
                <a:gd name="T64" fmla="*/ 77 w 79"/>
                <a:gd name="T65" fmla="*/ 49 h 114"/>
                <a:gd name="T66" fmla="*/ 74 w 79"/>
                <a:gd name="T67" fmla="*/ 40 h 114"/>
                <a:gd name="T68" fmla="*/ 71 w 79"/>
                <a:gd name="T69" fmla="*/ 31 h 114"/>
                <a:gd name="T70" fmla="*/ 67 w 79"/>
                <a:gd name="T71" fmla="*/ 25 h 114"/>
                <a:gd name="T72" fmla="*/ 62 w 79"/>
                <a:gd name="T73" fmla="*/ 19 h 114"/>
                <a:gd name="T74" fmla="*/ 45 w 79"/>
                <a:gd name="T75" fmla="*/ 0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9" h="114">
                  <a:moveTo>
                    <a:pt x="51" y="6"/>
                  </a:moveTo>
                  <a:lnTo>
                    <a:pt x="42" y="9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3" y="11"/>
                  </a:lnTo>
                  <a:lnTo>
                    <a:pt x="30" y="12"/>
                  </a:lnTo>
                  <a:lnTo>
                    <a:pt x="27" y="15"/>
                  </a:lnTo>
                  <a:lnTo>
                    <a:pt x="24" y="17"/>
                  </a:lnTo>
                  <a:lnTo>
                    <a:pt x="21" y="20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7"/>
                  </a:lnTo>
                  <a:lnTo>
                    <a:pt x="12" y="30"/>
                  </a:lnTo>
                  <a:lnTo>
                    <a:pt x="10" y="33"/>
                  </a:lnTo>
                  <a:lnTo>
                    <a:pt x="8" y="36"/>
                  </a:lnTo>
                  <a:lnTo>
                    <a:pt x="7" y="39"/>
                  </a:lnTo>
                  <a:lnTo>
                    <a:pt x="7" y="41"/>
                  </a:lnTo>
                  <a:lnTo>
                    <a:pt x="4" y="48"/>
                  </a:lnTo>
                  <a:lnTo>
                    <a:pt x="3" y="53"/>
                  </a:lnTo>
                  <a:lnTo>
                    <a:pt x="2" y="58"/>
                  </a:lnTo>
                  <a:lnTo>
                    <a:pt x="1" y="63"/>
                  </a:lnTo>
                  <a:lnTo>
                    <a:pt x="1" y="68"/>
                  </a:lnTo>
                  <a:lnTo>
                    <a:pt x="1" y="74"/>
                  </a:lnTo>
                  <a:lnTo>
                    <a:pt x="0" y="85"/>
                  </a:lnTo>
                  <a:lnTo>
                    <a:pt x="1" y="89"/>
                  </a:lnTo>
                  <a:lnTo>
                    <a:pt x="2" y="91"/>
                  </a:lnTo>
                  <a:lnTo>
                    <a:pt x="3" y="93"/>
                  </a:lnTo>
                  <a:lnTo>
                    <a:pt x="4" y="94"/>
                  </a:lnTo>
                  <a:lnTo>
                    <a:pt x="4" y="96"/>
                  </a:lnTo>
                  <a:lnTo>
                    <a:pt x="5" y="98"/>
                  </a:lnTo>
                  <a:lnTo>
                    <a:pt x="6" y="100"/>
                  </a:lnTo>
                  <a:lnTo>
                    <a:pt x="9" y="102"/>
                  </a:lnTo>
                  <a:lnTo>
                    <a:pt x="11" y="104"/>
                  </a:lnTo>
                  <a:lnTo>
                    <a:pt x="14" y="105"/>
                  </a:lnTo>
                  <a:lnTo>
                    <a:pt x="16" y="107"/>
                  </a:lnTo>
                  <a:lnTo>
                    <a:pt x="18" y="109"/>
                  </a:lnTo>
                  <a:lnTo>
                    <a:pt x="20" y="110"/>
                  </a:lnTo>
                  <a:lnTo>
                    <a:pt x="22" y="111"/>
                  </a:lnTo>
                  <a:lnTo>
                    <a:pt x="24" y="112"/>
                  </a:lnTo>
                  <a:lnTo>
                    <a:pt x="26" y="112"/>
                  </a:lnTo>
                  <a:lnTo>
                    <a:pt x="28" y="112"/>
                  </a:lnTo>
                  <a:lnTo>
                    <a:pt x="30" y="113"/>
                  </a:lnTo>
                  <a:lnTo>
                    <a:pt x="32" y="113"/>
                  </a:lnTo>
                  <a:lnTo>
                    <a:pt x="36" y="113"/>
                  </a:lnTo>
                  <a:lnTo>
                    <a:pt x="45" y="113"/>
                  </a:lnTo>
                  <a:lnTo>
                    <a:pt x="47" y="113"/>
                  </a:lnTo>
                  <a:lnTo>
                    <a:pt x="49" y="112"/>
                  </a:lnTo>
                  <a:lnTo>
                    <a:pt x="51" y="111"/>
                  </a:lnTo>
                  <a:lnTo>
                    <a:pt x="52" y="110"/>
                  </a:lnTo>
                  <a:lnTo>
                    <a:pt x="54" y="108"/>
                  </a:lnTo>
                  <a:lnTo>
                    <a:pt x="56" y="107"/>
                  </a:lnTo>
                  <a:lnTo>
                    <a:pt x="58" y="105"/>
                  </a:lnTo>
                  <a:lnTo>
                    <a:pt x="62" y="101"/>
                  </a:lnTo>
                  <a:lnTo>
                    <a:pt x="69" y="94"/>
                  </a:lnTo>
                  <a:lnTo>
                    <a:pt x="71" y="92"/>
                  </a:lnTo>
                  <a:lnTo>
                    <a:pt x="71" y="90"/>
                  </a:lnTo>
                  <a:lnTo>
                    <a:pt x="72" y="88"/>
                  </a:lnTo>
                  <a:lnTo>
                    <a:pt x="76" y="77"/>
                  </a:lnTo>
                  <a:lnTo>
                    <a:pt x="77" y="73"/>
                  </a:lnTo>
                  <a:lnTo>
                    <a:pt x="77" y="70"/>
                  </a:lnTo>
                  <a:lnTo>
                    <a:pt x="78" y="68"/>
                  </a:lnTo>
                  <a:lnTo>
                    <a:pt x="78" y="65"/>
                  </a:lnTo>
                  <a:lnTo>
                    <a:pt x="78" y="61"/>
                  </a:lnTo>
                  <a:lnTo>
                    <a:pt x="78" y="58"/>
                  </a:lnTo>
                  <a:lnTo>
                    <a:pt x="78" y="54"/>
                  </a:lnTo>
                  <a:lnTo>
                    <a:pt x="77" y="49"/>
                  </a:lnTo>
                  <a:lnTo>
                    <a:pt x="76" y="44"/>
                  </a:lnTo>
                  <a:lnTo>
                    <a:pt x="74" y="40"/>
                  </a:lnTo>
                  <a:lnTo>
                    <a:pt x="73" y="35"/>
                  </a:lnTo>
                  <a:lnTo>
                    <a:pt x="71" y="31"/>
                  </a:lnTo>
                  <a:lnTo>
                    <a:pt x="69" y="28"/>
                  </a:lnTo>
                  <a:lnTo>
                    <a:pt x="67" y="25"/>
                  </a:lnTo>
                  <a:lnTo>
                    <a:pt x="66" y="22"/>
                  </a:lnTo>
                  <a:lnTo>
                    <a:pt x="62" y="19"/>
                  </a:lnTo>
                  <a:lnTo>
                    <a:pt x="58" y="15"/>
                  </a:lnTo>
                  <a:lnTo>
                    <a:pt x="45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3" name="SMARTPenAnnotation22"/>
            <p:cNvSpPr>
              <a:spLocks/>
            </p:cNvSpPr>
            <p:nvPr/>
          </p:nvSpPr>
          <p:spPr bwMode="auto">
            <a:xfrm>
              <a:off x="5074" y="2239"/>
              <a:ext cx="57" cy="63"/>
            </a:xfrm>
            <a:custGeom>
              <a:avLst/>
              <a:gdLst>
                <a:gd name="T0" fmla="*/ 56 w 57"/>
                <a:gd name="T1" fmla="*/ 0 h 63"/>
                <a:gd name="T2" fmla="*/ 50 w 57"/>
                <a:gd name="T3" fmla="*/ 3 h 63"/>
                <a:gd name="T4" fmla="*/ 48 w 57"/>
                <a:gd name="T5" fmla="*/ 4 h 63"/>
                <a:gd name="T6" fmla="*/ 45 w 57"/>
                <a:gd name="T7" fmla="*/ 6 h 63"/>
                <a:gd name="T8" fmla="*/ 43 w 57"/>
                <a:gd name="T9" fmla="*/ 8 h 63"/>
                <a:gd name="T10" fmla="*/ 42 w 57"/>
                <a:gd name="T11" fmla="*/ 9 h 63"/>
                <a:gd name="T12" fmla="*/ 41 w 57"/>
                <a:gd name="T13" fmla="*/ 11 h 63"/>
                <a:gd name="T14" fmla="*/ 40 w 57"/>
                <a:gd name="T15" fmla="*/ 13 h 63"/>
                <a:gd name="T16" fmla="*/ 40 w 57"/>
                <a:gd name="T17" fmla="*/ 15 h 63"/>
                <a:gd name="T18" fmla="*/ 40 w 57"/>
                <a:gd name="T19" fmla="*/ 17 h 63"/>
                <a:gd name="T20" fmla="*/ 39 w 57"/>
                <a:gd name="T21" fmla="*/ 19 h 63"/>
                <a:gd name="T22" fmla="*/ 39 w 57"/>
                <a:gd name="T23" fmla="*/ 20 h 63"/>
                <a:gd name="T24" fmla="*/ 38 w 57"/>
                <a:gd name="T25" fmla="*/ 22 h 63"/>
                <a:gd name="T26" fmla="*/ 36 w 57"/>
                <a:gd name="T27" fmla="*/ 24 h 63"/>
                <a:gd name="T28" fmla="*/ 35 w 57"/>
                <a:gd name="T29" fmla="*/ 26 h 63"/>
                <a:gd name="T30" fmla="*/ 33 w 57"/>
                <a:gd name="T31" fmla="*/ 28 h 63"/>
                <a:gd name="T32" fmla="*/ 30 w 57"/>
                <a:gd name="T33" fmla="*/ 32 h 63"/>
                <a:gd name="T34" fmla="*/ 22 w 57"/>
                <a:gd name="T35" fmla="*/ 39 h 63"/>
                <a:gd name="T36" fmla="*/ 0 w 57"/>
                <a:gd name="T37" fmla="*/ 62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7" h="63">
                  <a:moveTo>
                    <a:pt x="56" y="0"/>
                  </a:moveTo>
                  <a:lnTo>
                    <a:pt x="50" y="3"/>
                  </a:lnTo>
                  <a:lnTo>
                    <a:pt x="48" y="4"/>
                  </a:lnTo>
                  <a:lnTo>
                    <a:pt x="45" y="6"/>
                  </a:lnTo>
                  <a:lnTo>
                    <a:pt x="43" y="8"/>
                  </a:lnTo>
                  <a:lnTo>
                    <a:pt x="42" y="9"/>
                  </a:lnTo>
                  <a:lnTo>
                    <a:pt x="41" y="11"/>
                  </a:lnTo>
                  <a:lnTo>
                    <a:pt x="40" y="13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39" y="19"/>
                  </a:lnTo>
                  <a:lnTo>
                    <a:pt x="39" y="20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35" y="26"/>
                  </a:lnTo>
                  <a:lnTo>
                    <a:pt x="33" y="28"/>
                  </a:lnTo>
                  <a:lnTo>
                    <a:pt x="30" y="32"/>
                  </a:lnTo>
                  <a:lnTo>
                    <a:pt x="22" y="39"/>
                  </a:lnTo>
                  <a:lnTo>
                    <a:pt x="0" y="6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4" name="SMARTPenAnnotation23"/>
            <p:cNvSpPr>
              <a:spLocks/>
            </p:cNvSpPr>
            <p:nvPr/>
          </p:nvSpPr>
          <p:spPr bwMode="auto">
            <a:xfrm>
              <a:off x="4973" y="2126"/>
              <a:ext cx="34" cy="69"/>
            </a:xfrm>
            <a:custGeom>
              <a:avLst/>
              <a:gdLst>
                <a:gd name="T0" fmla="*/ 33 w 34"/>
                <a:gd name="T1" fmla="*/ 0 h 69"/>
                <a:gd name="T2" fmla="*/ 33 w 34"/>
                <a:gd name="T3" fmla="*/ 3 h 69"/>
                <a:gd name="T4" fmla="*/ 33 w 34"/>
                <a:gd name="T5" fmla="*/ 5 h 69"/>
                <a:gd name="T6" fmla="*/ 32 w 34"/>
                <a:gd name="T7" fmla="*/ 8 h 69"/>
                <a:gd name="T8" fmla="*/ 30 w 34"/>
                <a:gd name="T9" fmla="*/ 11 h 69"/>
                <a:gd name="T10" fmla="*/ 29 w 34"/>
                <a:gd name="T11" fmla="*/ 14 h 69"/>
                <a:gd name="T12" fmla="*/ 27 w 34"/>
                <a:gd name="T13" fmla="*/ 16 h 69"/>
                <a:gd name="T14" fmla="*/ 25 w 34"/>
                <a:gd name="T15" fmla="*/ 18 h 69"/>
                <a:gd name="T16" fmla="*/ 24 w 34"/>
                <a:gd name="T17" fmla="*/ 20 h 69"/>
                <a:gd name="T18" fmla="*/ 22 w 34"/>
                <a:gd name="T19" fmla="*/ 22 h 69"/>
                <a:gd name="T20" fmla="*/ 20 w 34"/>
                <a:gd name="T21" fmla="*/ 24 h 69"/>
                <a:gd name="T22" fmla="*/ 19 w 34"/>
                <a:gd name="T23" fmla="*/ 26 h 69"/>
                <a:gd name="T24" fmla="*/ 18 w 34"/>
                <a:gd name="T25" fmla="*/ 28 h 69"/>
                <a:gd name="T26" fmla="*/ 17 w 34"/>
                <a:gd name="T27" fmla="*/ 30 h 69"/>
                <a:gd name="T28" fmla="*/ 16 w 34"/>
                <a:gd name="T29" fmla="*/ 32 h 69"/>
                <a:gd name="T30" fmla="*/ 15 w 34"/>
                <a:gd name="T31" fmla="*/ 34 h 69"/>
                <a:gd name="T32" fmla="*/ 14 w 34"/>
                <a:gd name="T33" fmla="*/ 36 h 69"/>
                <a:gd name="T34" fmla="*/ 12 w 34"/>
                <a:gd name="T35" fmla="*/ 38 h 69"/>
                <a:gd name="T36" fmla="*/ 10 w 34"/>
                <a:gd name="T37" fmla="*/ 41 h 69"/>
                <a:gd name="T38" fmla="*/ 9 w 34"/>
                <a:gd name="T39" fmla="*/ 44 h 69"/>
                <a:gd name="T40" fmla="*/ 5 w 34"/>
                <a:gd name="T41" fmla="*/ 51 h 69"/>
                <a:gd name="T42" fmla="*/ 0 w 34"/>
                <a:gd name="T43" fmla="*/ 68 h 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4" h="69">
                  <a:moveTo>
                    <a:pt x="33" y="0"/>
                  </a:moveTo>
                  <a:lnTo>
                    <a:pt x="33" y="3"/>
                  </a:lnTo>
                  <a:lnTo>
                    <a:pt x="33" y="5"/>
                  </a:lnTo>
                  <a:lnTo>
                    <a:pt x="32" y="8"/>
                  </a:lnTo>
                  <a:lnTo>
                    <a:pt x="30" y="11"/>
                  </a:lnTo>
                  <a:lnTo>
                    <a:pt x="29" y="14"/>
                  </a:lnTo>
                  <a:lnTo>
                    <a:pt x="27" y="16"/>
                  </a:lnTo>
                  <a:lnTo>
                    <a:pt x="25" y="18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19" y="26"/>
                  </a:lnTo>
                  <a:lnTo>
                    <a:pt x="18" y="28"/>
                  </a:lnTo>
                  <a:lnTo>
                    <a:pt x="17" y="30"/>
                  </a:lnTo>
                  <a:lnTo>
                    <a:pt x="16" y="32"/>
                  </a:lnTo>
                  <a:lnTo>
                    <a:pt x="15" y="34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10" y="41"/>
                  </a:lnTo>
                  <a:lnTo>
                    <a:pt x="9" y="44"/>
                  </a:lnTo>
                  <a:lnTo>
                    <a:pt x="5" y="51"/>
                  </a:lnTo>
                  <a:lnTo>
                    <a:pt x="0" y="6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5" name="SMARTPenAnnotation24"/>
            <p:cNvSpPr>
              <a:spLocks/>
            </p:cNvSpPr>
            <p:nvPr/>
          </p:nvSpPr>
          <p:spPr bwMode="auto">
            <a:xfrm>
              <a:off x="4832" y="2053"/>
              <a:ext cx="12" cy="63"/>
            </a:xfrm>
            <a:custGeom>
              <a:avLst/>
              <a:gdLst>
                <a:gd name="T0" fmla="*/ 11 w 12"/>
                <a:gd name="T1" fmla="*/ 0 h 63"/>
                <a:gd name="T2" fmla="*/ 8 w 12"/>
                <a:gd name="T3" fmla="*/ 3 h 63"/>
                <a:gd name="T4" fmla="*/ 7 w 12"/>
                <a:gd name="T5" fmla="*/ 5 h 63"/>
                <a:gd name="T6" fmla="*/ 7 w 12"/>
                <a:gd name="T7" fmla="*/ 6 h 63"/>
                <a:gd name="T8" fmla="*/ 6 w 12"/>
                <a:gd name="T9" fmla="*/ 8 h 63"/>
                <a:gd name="T10" fmla="*/ 6 w 12"/>
                <a:gd name="T11" fmla="*/ 11 h 63"/>
                <a:gd name="T12" fmla="*/ 6 w 12"/>
                <a:gd name="T13" fmla="*/ 15 h 63"/>
                <a:gd name="T14" fmla="*/ 6 w 12"/>
                <a:gd name="T15" fmla="*/ 29 h 63"/>
                <a:gd name="T16" fmla="*/ 6 w 12"/>
                <a:gd name="T17" fmla="*/ 55 h 63"/>
                <a:gd name="T18" fmla="*/ 5 w 12"/>
                <a:gd name="T19" fmla="*/ 58 h 63"/>
                <a:gd name="T20" fmla="*/ 4 w 12"/>
                <a:gd name="T21" fmla="*/ 59 h 63"/>
                <a:gd name="T22" fmla="*/ 0 w 12"/>
                <a:gd name="T23" fmla="*/ 62 h 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" h="63">
                  <a:moveTo>
                    <a:pt x="11" y="0"/>
                  </a:moveTo>
                  <a:lnTo>
                    <a:pt x="8" y="3"/>
                  </a:lnTo>
                  <a:lnTo>
                    <a:pt x="7" y="5"/>
                  </a:lnTo>
                  <a:lnTo>
                    <a:pt x="7" y="6"/>
                  </a:lnTo>
                  <a:lnTo>
                    <a:pt x="6" y="8"/>
                  </a:lnTo>
                  <a:lnTo>
                    <a:pt x="6" y="11"/>
                  </a:lnTo>
                  <a:lnTo>
                    <a:pt x="6" y="15"/>
                  </a:lnTo>
                  <a:lnTo>
                    <a:pt x="6" y="29"/>
                  </a:lnTo>
                  <a:lnTo>
                    <a:pt x="6" y="55"/>
                  </a:lnTo>
                  <a:lnTo>
                    <a:pt x="5" y="58"/>
                  </a:lnTo>
                  <a:lnTo>
                    <a:pt x="4" y="59"/>
                  </a:lnTo>
                  <a:lnTo>
                    <a:pt x="0" y="6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6" name="SMARTPenAnnotation25"/>
            <p:cNvSpPr>
              <a:spLocks/>
            </p:cNvSpPr>
            <p:nvPr/>
          </p:nvSpPr>
          <p:spPr bwMode="auto">
            <a:xfrm>
              <a:off x="4674" y="2053"/>
              <a:ext cx="13" cy="52"/>
            </a:xfrm>
            <a:custGeom>
              <a:avLst/>
              <a:gdLst>
                <a:gd name="T0" fmla="*/ 0 w 13"/>
                <a:gd name="T1" fmla="*/ 0 h 52"/>
                <a:gd name="T2" fmla="*/ 0 w 13"/>
                <a:gd name="T3" fmla="*/ 24 h 52"/>
                <a:gd name="T4" fmla="*/ 1 w 13"/>
                <a:gd name="T5" fmla="*/ 26 h 52"/>
                <a:gd name="T6" fmla="*/ 2 w 13"/>
                <a:gd name="T7" fmla="*/ 28 h 52"/>
                <a:gd name="T8" fmla="*/ 3 w 13"/>
                <a:gd name="T9" fmla="*/ 30 h 52"/>
                <a:gd name="T10" fmla="*/ 5 w 13"/>
                <a:gd name="T11" fmla="*/ 33 h 52"/>
                <a:gd name="T12" fmla="*/ 6 w 13"/>
                <a:gd name="T13" fmla="*/ 36 h 52"/>
                <a:gd name="T14" fmla="*/ 8 w 13"/>
                <a:gd name="T15" fmla="*/ 39 h 52"/>
                <a:gd name="T16" fmla="*/ 9 w 13"/>
                <a:gd name="T17" fmla="*/ 41 h 52"/>
                <a:gd name="T18" fmla="*/ 10 w 13"/>
                <a:gd name="T19" fmla="*/ 44 h 52"/>
                <a:gd name="T20" fmla="*/ 12 w 13"/>
                <a:gd name="T21" fmla="*/ 51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" h="52">
                  <a:moveTo>
                    <a:pt x="0" y="0"/>
                  </a:moveTo>
                  <a:lnTo>
                    <a:pt x="0" y="24"/>
                  </a:lnTo>
                  <a:lnTo>
                    <a:pt x="1" y="26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5" y="33"/>
                  </a:lnTo>
                  <a:lnTo>
                    <a:pt x="6" y="36"/>
                  </a:lnTo>
                  <a:lnTo>
                    <a:pt x="8" y="39"/>
                  </a:lnTo>
                  <a:lnTo>
                    <a:pt x="9" y="41"/>
                  </a:lnTo>
                  <a:lnTo>
                    <a:pt x="10" y="44"/>
                  </a:lnTo>
                  <a:lnTo>
                    <a:pt x="12" y="5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7" name="SMARTPenAnnotation26"/>
            <p:cNvSpPr>
              <a:spLocks/>
            </p:cNvSpPr>
            <p:nvPr/>
          </p:nvSpPr>
          <p:spPr bwMode="auto">
            <a:xfrm>
              <a:off x="4478" y="2138"/>
              <a:ext cx="29" cy="51"/>
            </a:xfrm>
            <a:custGeom>
              <a:avLst/>
              <a:gdLst>
                <a:gd name="T0" fmla="*/ 0 w 29"/>
                <a:gd name="T1" fmla="*/ 0 h 51"/>
                <a:gd name="T2" fmla="*/ 4 w 29"/>
                <a:gd name="T3" fmla="*/ 9 h 51"/>
                <a:gd name="T4" fmla="*/ 5 w 29"/>
                <a:gd name="T5" fmla="*/ 10 h 51"/>
                <a:gd name="T6" fmla="*/ 5 w 29"/>
                <a:gd name="T7" fmla="*/ 12 h 51"/>
                <a:gd name="T8" fmla="*/ 5 w 29"/>
                <a:gd name="T9" fmla="*/ 13 h 51"/>
                <a:gd name="T10" fmla="*/ 6 w 29"/>
                <a:gd name="T11" fmla="*/ 15 h 51"/>
                <a:gd name="T12" fmla="*/ 7 w 29"/>
                <a:gd name="T13" fmla="*/ 17 h 51"/>
                <a:gd name="T14" fmla="*/ 8 w 29"/>
                <a:gd name="T15" fmla="*/ 18 h 51"/>
                <a:gd name="T16" fmla="*/ 10 w 29"/>
                <a:gd name="T17" fmla="*/ 20 h 51"/>
                <a:gd name="T18" fmla="*/ 11 w 29"/>
                <a:gd name="T19" fmla="*/ 22 h 51"/>
                <a:gd name="T20" fmla="*/ 13 w 29"/>
                <a:gd name="T21" fmla="*/ 24 h 51"/>
                <a:gd name="T22" fmla="*/ 15 w 29"/>
                <a:gd name="T23" fmla="*/ 26 h 51"/>
                <a:gd name="T24" fmla="*/ 17 w 29"/>
                <a:gd name="T25" fmla="*/ 29 h 51"/>
                <a:gd name="T26" fmla="*/ 21 w 29"/>
                <a:gd name="T27" fmla="*/ 37 h 51"/>
                <a:gd name="T28" fmla="*/ 28 w 29"/>
                <a:gd name="T29" fmla="*/ 50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" h="51">
                  <a:moveTo>
                    <a:pt x="0" y="0"/>
                  </a:moveTo>
                  <a:lnTo>
                    <a:pt x="4" y="9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6" y="15"/>
                  </a:lnTo>
                  <a:lnTo>
                    <a:pt x="7" y="17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1" y="22"/>
                  </a:lnTo>
                  <a:lnTo>
                    <a:pt x="13" y="24"/>
                  </a:lnTo>
                  <a:lnTo>
                    <a:pt x="15" y="26"/>
                  </a:lnTo>
                  <a:lnTo>
                    <a:pt x="17" y="29"/>
                  </a:lnTo>
                  <a:lnTo>
                    <a:pt x="21" y="37"/>
                  </a:lnTo>
                  <a:lnTo>
                    <a:pt x="28" y="5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8" name="SMARTPenAnnotation27"/>
            <p:cNvSpPr>
              <a:spLocks/>
            </p:cNvSpPr>
            <p:nvPr/>
          </p:nvSpPr>
          <p:spPr bwMode="auto">
            <a:xfrm>
              <a:off x="4331" y="2284"/>
              <a:ext cx="35" cy="35"/>
            </a:xfrm>
            <a:custGeom>
              <a:avLst/>
              <a:gdLst>
                <a:gd name="T0" fmla="*/ 0 w 35"/>
                <a:gd name="T1" fmla="*/ 0 h 35"/>
                <a:gd name="T2" fmla="*/ 3 w 35"/>
                <a:gd name="T3" fmla="*/ 3 h 35"/>
                <a:gd name="T4" fmla="*/ 4 w 35"/>
                <a:gd name="T5" fmla="*/ 4 h 35"/>
                <a:gd name="T6" fmla="*/ 5 w 35"/>
                <a:gd name="T7" fmla="*/ 6 h 35"/>
                <a:gd name="T8" fmla="*/ 5 w 35"/>
                <a:gd name="T9" fmla="*/ 8 h 35"/>
                <a:gd name="T10" fmla="*/ 6 w 35"/>
                <a:gd name="T11" fmla="*/ 9 h 35"/>
                <a:gd name="T12" fmla="*/ 7 w 35"/>
                <a:gd name="T13" fmla="*/ 9 h 35"/>
                <a:gd name="T14" fmla="*/ 9 w 35"/>
                <a:gd name="T15" fmla="*/ 10 h 35"/>
                <a:gd name="T16" fmla="*/ 10 w 35"/>
                <a:gd name="T17" fmla="*/ 11 h 35"/>
                <a:gd name="T18" fmla="*/ 12 w 35"/>
                <a:gd name="T19" fmla="*/ 12 h 35"/>
                <a:gd name="T20" fmla="*/ 14 w 35"/>
                <a:gd name="T21" fmla="*/ 14 h 35"/>
                <a:gd name="T22" fmla="*/ 15 w 35"/>
                <a:gd name="T23" fmla="*/ 15 h 35"/>
                <a:gd name="T24" fmla="*/ 16 w 35"/>
                <a:gd name="T25" fmla="*/ 17 h 35"/>
                <a:gd name="T26" fmla="*/ 16 w 35"/>
                <a:gd name="T27" fmla="*/ 19 h 35"/>
                <a:gd name="T28" fmla="*/ 17 w 35"/>
                <a:gd name="T29" fmla="*/ 20 h 35"/>
                <a:gd name="T30" fmla="*/ 18 w 35"/>
                <a:gd name="T31" fmla="*/ 21 h 35"/>
                <a:gd name="T32" fmla="*/ 20 w 35"/>
                <a:gd name="T33" fmla="*/ 21 h 35"/>
                <a:gd name="T34" fmla="*/ 21 w 35"/>
                <a:gd name="T35" fmla="*/ 22 h 35"/>
                <a:gd name="T36" fmla="*/ 23 w 35"/>
                <a:gd name="T37" fmla="*/ 23 h 35"/>
                <a:gd name="T38" fmla="*/ 25 w 35"/>
                <a:gd name="T39" fmla="*/ 25 h 35"/>
                <a:gd name="T40" fmla="*/ 27 w 35"/>
                <a:gd name="T41" fmla="*/ 27 h 35"/>
                <a:gd name="T42" fmla="*/ 34 w 35"/>
                <a:gd name="T43" fmla="*/ 34 h 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5" h="35">
                  <a:moveTo>
                    <a:pt x="0" y="0"/>
                  </a:moveTo>
                  <a:lnTo>
                    <a:pt x="3" y="3"/>
                  </a:lnTo>
                  <a:lnTo>
                    <a:pt x="4" y="4"/>
                  </a:lnTo>
                  <a:lnTo>
                    <a:pt x="5" y="6"/>
                  </a:lnTo>
                  <a:lnTo>
                    <a:pt x="5" y="8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10"/>
                  </a:lnTo>
                  <a:lnTo>
                    <a:pt x="10" y="11"/>
                  </a:lnTo>
                  <a:lnTo>
                    <a:pt x="12" y="12"/>
                  </a:lnTo>
                  <a:lnTo>
                    <a:pt x="14" y="14"/>
                  </a:lnTo>
                  <a:lnTo>
                    <a:pt x="15" y="15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7" y="20"/>
                  </a:lnTo>
                  <a:lnTo>
                    <a:pt x="18" y="21"/>
                  </a:lnTo>
                  <a:lnTo>
                    <a:pt x="20" y="21"/>
                  </a:lnTo>
                  <a:lnTo>
                    <a:pt x="21" y="22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27" y="27"/>
                  </a:lnTo>
                  <a:lnTo>
                    <a:pt x="34" y="3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79" name="SMARTPenAnnotation28"/>
            <p:cNvSpPr>
              <a:spLocks/>
            </p:cNvSpPr>
            <p:nvPr/>
          </p:nvSpPr>
          <p:spPr bwMode="auto">
            <a:xfrm>
              <a:off x="4269" y="2413"/>
              <a:ext cx="35" cy="18"/>
            </a:xfrm>
            <a:custGeom>
              <a:avLst/>
              <a:gdLst>
                <a:gd name="T0" fmla="*/ 0 w 35"/>
                <a:gd name="T1" fmla="*/ 0 h 18"/>
                <a:gd name="T2" fmla="*/ 6 w 35"/>
                <a:gd name="T3" fmla="*/ 3 h 18"/>
                <a:gd name="T4" fmla="*/ 9 w 35"/>
                <a:gd name="T5" fmla="*/ 4 h 18"/>
                <a:gd name="T6" fmla="*/ 11 w 35"/>
                <a:gd name="T7" fmla="*/ 5 h 18"/>
                <a:gd name="T8" fmla="*/ 13 w 35"/>
                <a:gd name="T9" fmla="*/ 5 h 18"/>
                <a:gd name="T10" fmla="*/ 16 w 35"/>
                <a:gd name="T11" fmla="*/ 6 h 18"/>
                <a:gd name="T12" fmla="*/ 19 w 35"/>
                <a:gd name="T13" fmla="*/ 9 h 18"/>
                <a:gd name="T14" fmla="*/ 22 w 35"/>
                <a:gd name="T15" fmla="*/ 11 h 18"/>
                <a:gd name="T16" fmla="*/ 25 w 35"/>
                <a:gd name="T17" fmla="*/ 13 h 18"/>
                <a:gd name="T18" fmla="*/ 27 w 35"/>
                <a:gd name="T19" fmla="*/ 15 h 18"/>
                <a:gd name="T20" fmla="*/ 34 w 35"/>
                <a:gd name="T21" fmla="*/ 17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" h="18">
                  <a:moveTo>
                    <a:pt x="0" y="0"/>
                  </a:moveTo>
                  <a:lnTo>
                    <a:pt x="6" y="3"/>
                  </a:lnTo>
                  <a:lnTo>
                    <a:pt x="9" y="4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6" y="6"/>
                  </a:lnTo>
                  <a:lnTo>
                    <a:pt x="19" y="9"/>
                  </a:lnTo>
                  <a:lnTo>
                    <a:pt x="22" y="11"/>
                  </a:lnTo>
                  <a:lnTo>
                    <a:pt x="25" y="13"/>
                  </a:lnTo>
                  <a:lnTo>
                    <a:pt x="27" y="15"/>
                  </a:lnTo>
                  <a:lnTo>
                    <a:pt x="34" y="1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0" name="SMARTPenAnnotation29"/>
            <p:cNvSpPr>
              <a:spLocks/>
            </p:cNvSpPr>
            <p:nvPr/>
          </p:nvSpPr>
          <p:spPr bwMode="auto">
            <a:xfrm>
              <a:off x="4224" y="2604"/>
              <a:ext cx="46" cy="7"/>
            </a:xfrm>
            <a:custGeom>
              <a:avLst/>
              <a:gdLst>
                <a:gd name="T0" fmla="*/ 0 w 46"/>
                <a:gd name="T1" fmla="*/ 0 h 7"/>
                <a:gd name="T2" fmla="*/ 3 w 46"/>
                <a:gd name="T3" fmla="*/ 3 h 7"/>
                <a:gd name="T4" fmla="*/ 5 w 46"/>
                <a:gd name="T5" fmla="*/ 4 h 7"/>
                <a:gd name="T6" fmla="*/ 6 w 46"/>
                <a:gd name="T7" fmla="*/ 5 h 7"/>
                <a:gd name="T8" fmla="*/ 8 w 46"/>
                <a:gd name="T9" fmla="*/ 5 h 7"/>
                <a:gd name="T10" fmla="*/ 11 w 46"/>
                <a:gd name="T11" fmla="*/ 5 h 7"/>
                <a:gd name="T12" fmla="*/ 15 w 46"/>
                <a:gd name="T13" fmla="*/ 6 h 7"/>
                <a:gd name="T14" fmla="*/ 28 w 46"/>
                <a:gd name="T15" fmla="*/ 6 h 7"/>
                <a:gd name="T16" fmla="*/ 32 w 46"/>
                <a:gd name="T17" fmla="*/ 6 h 7"/>
                <a:gd name="T18" fmla="*/ 35 w 46"/>
                <a:gd name="T19" fmla="*/ 5 h 7"/>
                <a:gd name="T20" fmla="*/ 38 w 46"/>
                <a:gd name="T21" fmla="*/ 4 h 7"/>
                <a:gd name="T22" fmla="*/ 45 w 46"/>
                <a:gd name="T23" fmla="*/ 0 h 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6" h="7">
                  <a:moveTo>
                    <a:pt x="0" y="0"/>
                  </a:moveTo>
                  <a:lnTo>
                    <a:pt x="3" y="3"/>
                  </a:lnTo>
                  <a:lnTo>
                    <a:pt x="5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11" y="5"/>
                  </a:lnTo>
                  <a:lnTo>
                    <a:pt x="15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5" y="5"/>
                  </a:lnTo>
                  <a:lnTo>
                    <a:pt x="38" y="4"/>
                  </a:lnTo>
                  <a:lnTo>
                    <a:pt x="45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1" name="SMARTPenAnnotation30"/>
            <p:cNvSpPr>
              <a:spLocks/>
            </p:cNvSpPr>
            <p:nvPr/>
          </p:nvSpPr>
          <p:spPr bwMode="auto">
            <a:xfrm>
              <a:off x="4253" y="2801"/>
              <a:ext cx="23" cy="13"/>
            </a:xfrm>
            <a:custGeom>
              <a:avLst/>
              <a:gdLst>
                <a:gd name="T0" fmla="*/ 0 w 23"/>
                <a:gd name="T1" fmla="*/ 12 h 13"/>
                <a:gd name="T2" fmla="*/ 22 w 23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3">
                  <a:moveTo>
                    <a:pt x="0" y="12"/>
                  </a:moveTo>
                  <a:lnTo>
                    <a:pt x="2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2" name="SMARTPenAnnotation31"/>
            <p:cNvSpPr>
              <a:spLocks/>
            </p:cNvSpPr>
            <p:nvPr/>
          </p:nvSpPr>
          <p:spPr bwMode="auto">
            <a:xfrm>
              <a:off x="4359" y="3021"/>
              <a:ext cx="35" cy="57"/>
            </a:xfrm>
            <a:custGeom>
              <a:avLst/>
              <a:gdLst>
                <a:gd name="T0" fmla="*/ 34 w 35"/>
                <a:gd name="T1" fmla="*/ 0 h 57"/>
                <a:gd name="T2" fmla="*/ 28 w 35"/>
                <a:gd name="T3" fmla="*/ 6 h 57"/>
                <a:gd name="T4" fmla="*/ 26 w 35"/>
                <a:gd name="T5" fmla="*/ 8 h 57"/>
                <a:gd name="T6" fmla="*/ 25 w 35"/>
                <a:gd name="T7" fmla="*/ 10 h 57"/>
                <a:gd name="T8" fmla="*/ 24 w 35"/>
                <a:gd name="T9" fmla="*/ 12 h 57"/>
                <a:gd name="T10" fmla="*/ 23 w 35"/>
                <a:gd name="T11" fmla="*/ 14 h 57"/>
                <a:gd name="T12" fmla="*/ 22 w 35"/>
                <a:gd name="T13" fmla="*/ 16 h 57"/>
                <a:gd name="T14" fmla="*/ 20 w 35"/>
                <a:gd name="T15" fmla="*/ 18 h 57"/>
                <a:gd name="T16" fmla="*/ 19 w 35"/>
                <a:gd name="T17" fmla="*/ 20 h 57"/>
                <a:gd name="T18" fmla="*/ 19 w 35"/>
                <a:gd name="T19" fmla="*/ 22 h 57"/>
                <a:gd name="T20" fmla="*/ 18 w 35"/>
                <a:gd name="T21" fmla="*/ 24 h 57"/>
                <a:gd name="T22" fmla="*/ 16 w 35"/>
                <a:gd name="T23" fmla="*/ 28 h 57"/>
                <a:gd name="T24" fmla="*/ 13 w 35"/>
                <a:gd name="T25" fmla="*/ 33 h 57"/>
                <a:gd name="T26" fmla="*/ 9 w 35"/>
                <a:gd name="T27" fmla="*/ 39 h 57"/>
                <a:gd name="T28" fmla="*/ 6 w 35"/>
                <a:gd name="T29" fmla="*/ 43 h 57"/>
                <a:gd name="T30" fmla="*/ 4 w 35"/>
                <a:gd name="T31" fmla="*/ 47 h 57"/>
                <a:gd name="T32" fmla="*/ 0 w 35"/>
                <a:gd name="T33" fmla="*/ 56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57">
                  <a:moveTo>
                    <a:pt x="34" y="0"/>
                  </a:moveTo>
                  <a:lnTo>
                    <a:pt x="28" y="6"/>
                  </a:lnTo>
                  <a:lnTo>
                    <a:pt x="26" y="8"/>
                  </a:lnTo>
                  <a:lnTo>
                    <a:pt x="25" y="10"/>
                  </a:lnTo>
                  <a:lnTo>
                    <a:pt x="24" y="12"/>
                  </a:lnTo>
                  <a:lnTo>
                    <a:pt x="23" y="14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8" y="24"/>
                  </a:lnTo>
                  <a:lnTo>
                    <a:pt x="16" y="28"/>
                  </a:lnTo>
                  <a:lnTo>
                    <a:pt x="13" y="33"/>
                  </a:lnTo>
                  <a:lnTo>
                    <a:pt x="9" y="39"/>
                  </a:lnTo>
                  <a:lnTo>
                    <a:pt x="6" y="43"/>
                  </a:lnTo>
                  <a:lnTo>
                    <a:pt x="4" y="47"/>
                  </a:lnTo>
                  <a:lnTo>
                    <a:pt x="0" y="5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3" name="SMARTPenAnnotation32"/>
            <p:cNvSpPr>
              <a:spLocks/>
            </p:cNvSpPr>
            <p:nvPr/>
          </p:nvSpPr>
          <p:spPr bwMode="auto">
            <a:xfrm>
              <a:off x="4461" y="3088"/>
              <a:ext cx="12" cy="63"/>
            </a:xfrm>
            <a:custGeom>
              <a:avLst/>
              <a:gdLst>
                <a:gd name="T0" fmla="*/ 11 w 12"/>
                <a:gd name="T1" fmla="*/ 0 h 63"/>
                <a:gd name="T2" fmla="*/ 8 w 12"/>
                <a:gd name="T3" fmla="*/ 6 h 63"/>
                <a:gd name="T4" fmla="*/ 7 w 12"/>
                <a:gd name="T5" fmla="*/ 8 h 63"/>
                <a:gd name="T6" fmla="*/ 6 w 12"/>
                <a:gd name="T7" fmla="*/ 11 h 63"/>
                <a:gd name="T8" fmla="*/ 6 w 12"/>
                <a:gd name="T9" fmla="*/ 13 h 63"/>
                <a:gd name="T10" fmla="*/ 6 w 12"/>
                <a:gd name="T11" fmla="*/ 15 h 63"/>
                <a:gd name="T12" fmla="*/ 6 w 12"/>
                <a:gd name="T13" fmla="*/ 17 h 63"/>
                <a:gd name="T14" fmla="*/ 5 w 12"/>
                <a:gd name="T15" fmla="*/ 19 h 63"/>
                <a:gd name="T16" fmla="*/ 5 w 12"/>
                <a:gd name="T17" fmla="*/ 22 h 63"/>
                <a:gd name="T18" fmla="*/ 4 w 12"/>
                <a:gd name="T19" fmla="*/ 26 h 63"/>
                <a:gd name="T20" fmla="*/ 2 w 12"/>
                <a:gd name="T21" fmla="*/ 30 h 63"/>
                <a:gd name="T22" fmla="*/ 1 w 12"/>
                <a:gd name="T23" fmla="*/ 34 h 63"/>
                <a:gd name="T24" fmla="*/ 1 w 12"/>
                <a:gd name="T25" fmla="*/ 37 h 63"/>
                <a:gd name="T26" fmla="*/ 0 w 12"/>
                <a:gd name="T27" fmla="*/ 40 h 63"/>
                <a:gd name="T28" fmla="*/ 0 w 12"/>
                <a:gd name="T29" fmla="*/ 43 h 63"/>
                <a:gd name="T30" fmla="*/ 0 w 12"/>
                <a:gd name="T31" fmla="*/ 46 h 63"/>
                <a:gd name="T32" fmla="*/ 0 w 12"/>
                <a:gd name="T33" fmla="*/ 52 h 63"/>
                <a:gd name="T34" fmla="*/ 0 w 12"/>
                <a:gd name="T35" fmla="*/ 62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" h="63">
                  <a:moveTo>
                    <a:pt x="11" y="0"/>
                  </a:moveTo>
                  <a:lnTo>
                    <a:pt x="8" y="6"/>
                  </a:lnTo>
                  <a:lnTo>
                    <a:pt x="7" y="8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6" y="15"/>
                  </a:lnTo>
                  <a:lnTo>
                    <a:pt x="6" y="17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4" y="26"/>
                  </a:lnTo>
                  <a:lnTo>
                    <a:pt x="2" y="30"/>
                  </a:lnTo>
                  <a:lnTo>
                    <a:pt x="1" y="34"/>
                  </a:lnTo>
                  <a:lnTo>
                    <a:pt x="1" y="37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6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4" name="SMARTPenAnnotation33"/>
            <p:cNvSpPr>
              <a:spLocks/>
            </p:cNvSpPr>
            <p:nvPr/>
          </p:nvSpPr>
          <p:spPr bwMode="auto">
            <a:xfrm>
              <a:off x="4725" y="3161"/>
              <a:ext cx="7" cy="52"/>
            </a:xfrm>
            <a:custGeom>
              <a:avLst/>
              <a:gdLst>
                <a:gd name="T0" fmla="*/ 0 w 7"/>
                <a:gd name="T1" fmla="*/ 0 h 52"/>
                <a:gd name="T2" fmla="*/ 0 w 7"/>
                <a:gd name="T3" fmla="*/ 6 h 52"/>
                <a:gd name="T4" fmla="*/ 1 w 7"/>
                <a:gd name="T5" fmla="*/ 12 h 52"/>
                <a:gd name="T6" fmla="*/ 4 w 7"/>
                <a:gd name="T7" fmla="*/ 34 h 52"/>
                <a:gd name="T8" fmla="*/ 4 w 7"/>
                <a:gd name="T9" fmla="*/ 39 h 52"/>
                <a:gd name="T10" fmla="*/ 6 w 7"/>
                <a:gd name="T11" fmla="*/ 51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52">
                  <a:moveTo>
                    <a:pt x="0" y="0"/>
                  </a:moveTo>
                  <a:lnTo>
                    <a:pt x="0" y="6"/>
                  </a:lnTo>
                  <a:lnTo>
                    <a:pt x="1" y="12"/>
                  </a:lnTo>
                  <a:lnTo>
                    <a:pt x="4" y="34"/>
                  </a:lnTo>
                  <a:lnTo>
                    <a:pt x="4" y="39"/>
                  </a:lnTo>
                  <a:lnTo>
                    <a:pt x="6" y="5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5" name="SMARTPenAnnotation34"/>
            <p:cNvSpPr>
              <a:spLocks/>
            </p:cNvSpPr>
            <p:nvPr/>
          </p:nvSpPr>
          <p:spPr bwMode="auto">
            <a:xfrm>
              <a:off x="4860" y="3122"/>
              <a:ext cx="29" cy="52"/>
            </a:xfrm>
            <a:custGeom>
              <a:avLst/>
              <a:gdLst>
                <a:gd name="T0" fmla="*/ 0 w 29"/>
                <a:gd name="T1" fmla="*/ 0 h 52"/>
                <a:gd name="T2" fmla="*/ 19 w 29"/>
                <a:gd name="T3" fmla="*/ 37 h 52"/>
                <a:gd name="T4" fmla="*/ 21 w 29"/>
                <a:gd name="T5" fmla="*/ 41 h 52"/>
                <a:gd name="T6" fmla="*/ 23 w 29"/>
                <a:gd name="T7" fmla="*/ 43 h 52"/>
                <a:gd name="T8" fmla="*/ 28 w 29"/>
                <a:gd name="T9" fmla="*/ 51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52">
                  <a:moveTo>
                    <a:pt x="0" y="0"/>
                  </a:moveTo>
                  <a:lnTo>
                    <a:pt x="19" y="37"/>
                  </a:lnTo>
                  <a:lnTo>
                    <a:pt x="21" y="41"/>
                  </a:lnTo>
                  <a:lnTo>
                    <a:pt x="23" y="43"/>
                  </a:lnTo>
                  <a:lnTo>
                    <a:pt x="28" y="5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6" name="SMARTPenAnnotation35"/>
            <p:cNvSpPr>
              <a:spLocks/>
            </p:cNvSpPr>
            <p:nvPr/>
          </p:nvSpPr>
          <p:spPr bwMode="auto">
            <a:xfrm>
              <a:off x="5012" y="3015"/>
              <a:ext cx="46" cy="35"/>
            </a:xfrm>
            <a:custGeom>
              <a:avLst/>
              <a:gdLst>
                <a:gd name="T0" fmla="*/ 0 w 46"/>
                <a:gd name="T1" fmla="*/ 0 h 35"/>
                <a:gd name="T2" fmla="*/ 6 w 46"/>
                <a:gd name="T3" fmla="*/ 6 h 35"/>
                <a:gd name="T4" fmla="*/ 8 w 46"/>
                <a:gd name="T5" fmla="*/ 8 h 35"/>
                <a:gd name="T6" fmla="*/ 10 w 46"/>
                <a:gd name="T7" fmla="*/ 9 h 35"/>
                <a:gd name="T8" fmla="*/ 13 w 46"/>
                <a:gd name="T9" fmla="*/ 10 h 35"/>
                <a:gd name="T10" fmla="*/ 14 w 46"/>
                <a:gd name="T11" fmla="*/ 11 h 35"/>
                <a:gd name="T12" fmla="*/ 15 w 46"/>
                <a:gd name="T13" fmla="*/ 12 h 35"/>
                <a:gd name="T14" fmla="*/ 16 w 46"/>
                <a:gd name="T15" fmla="*/ 14 h 35"/>
                <a:gd name="T16" fmla="*/ 17 w 46"/>
                <a:gd name="T17" fmla="*/ 15 h 35"/>
                <a:gd name="T18" fmla="*/ 18 w 46"/>
                <a:gd name="T19" fmla="*/ 17 h 35"/>
                <a:gd name="T20" fmla="*/ 19 w 46"/>
                <a:gd name="T21" fmla="*/ 19 h 35"/>
                <a:gd name="T22" fmla="*/ 21 w 46"/>
                <a:gd name="T23" fmla="*/ 20 h 35"/>
                <a:gd name="T24" fmla="*/ 23 w 46"/>
                <a:gd name="T25" fmla="*/ 21 h 35"/>
                <a:gd name="T26" fmla="*/ 24 w 46"/>
                <a:gd name="T27" fmla="*/ 21 h 35"/>
                <a:gd name="T28" fmla="*/ 26 w 46"/>
                <a:gd name="T29" fmla="*/ 22 h 35"/>
                <a:gd name="T30" fmla="*/ 26 w 46"/>
                <a:gd name="T31" fmla="*/ 24 h 35"/>
                <a:gd name="T32" fmla="*/ 27 w 46"/>
                <a:gd name="T33" fmla="*/ 25 h 35"/>
                <a:gd name="T34" fmla="*/ 29 w 46"/>
                <a:gd name="T35" fmla="*/ 27 h 35"/>
                <a:gd name="T36" fmla="*/ 31 w 46"/>
                <a:gd name="T37" fmla="*/ 28 h 35"/>
                <a:gd name="T38" fmla="*/ 34 w 46"/>
                <a:gd name="T39" fmla="*/ 30 h 35"/>
                <a:gd name="T40" fmla="*/ 36 w 46"/>
                <a:gd name="T41" fmla="*/ 31 h 35"/>
                <a:gd name="T42" fmla="*/ 38 w 46"/>
                <a:gd name="T43" fmla="*/ 32 h 35"/>
                <a:gd name="T44" fmla="*/ 45 w 46"/>
                <a:gd name="T45" fmla="*/ 34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6" h="35">
                  <a:moveTo>
                    <a:pt x="0" y="0"/>
                  </a:moveTo>
                  <a:lnTo>
                    <a:pt x="6" y="6"/>
                  </a:lnTo>
                  <a:lnTo>
                    <a:pt x="8" y="8"/>
                  </a:lnTo>
                  <a:lnTo>
                    <a:pt x="10" y="9"/>
                  </a:lnTo>
                  <a:lnTo>
                    <a:pt x="13" y="10"/>
                  </a:lnTo>
                  <a:lnTo>
                    <a:pt x="14" y="11"/>
                  </a:lnTo>
                  <a:lnTo>
                    <a:pt x="15" y="12"/>
                  </a:lnTo>
                  <a:lnTo>
                    <a:pt x="16" y="14"/>
                  </a:lnTo>
                  <a:lnTo>
                    <a:pt x="17" y="15"/>
                  </a:lnTo>
                  <a:lnTo>
                    <a:pt x="18" y="17"/>
                  </a:lnTo>
                  <a:lnTo>
                    <a:pt x="19" y="19"/>
                  </a:lnTo>
                  <a:lnTo>
                    <a:pt x="21" y="20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6" y="22"/>
                  </a:lnTo>
                  <a:lnTo>
                    <a:pt x="26" y="24"/>
                  </a:lnTo>
                  <a:lnTo>
                    <a:pt x="27" y="25"/>
                  </a:lnTo>
                  <a:lnTo>
                    <a:pt x="29" y="27"/>
                  </a:lnTo>
                  <a:lnTo>
                    <a:pt x="31" y="28"/>
                  </a:lnTo>
                  <a:lnTo>
                    <a:pt x="34" y="30"/>
                  </a:lnTo>
                  <a:lnTo>
                    <a:pt x="36" y="31"/>
                  </a:lnTo>
                  <a:lnTo>
                    <a:pt x="38" y="32"/>
                  </a:lnTo>
                  <a:lnTo>
                    <a:pt x="45" y="3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7" name="SMARTPenAnnotation36"/>
            <p:cNvSpPr>
              <a:spLocks/>
            </p:cNvSpPr>
            <p:nvPr/>
          </p:nvSpPr>
          <p:spPr bwMode="auto">
            <a:xfrm>
              <a:off x="5074" y="2869"/>
              <a:ext cx="35" cy="18"/>
            </a:xfrm>
            <a:custGeom>
              <a:avLst/>
              <a:gdLst>
                <a:gd name="T0" fmla="*/ 0 w 35"/>
                <a:gd name="T1" fmla="*/ 0 h 18"/>
                <a:gd name="T2" fmla="*/ 34 w 35"/>
                <a:gd name="T3" fmla="*/ 17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8">
                  <a:moveTo>
                    <a:pt x="0" y="0"/>
                  </a:moveTo>
                  <a:lnTo>
                    <a:pt x="34" y="1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8" name="SMARTPenAnnotation37"/>
            <p:cNvSpPr>
              <a:spLocks/>
            </p:cNvSpPr>
            <p:nvPr/>
          </p:nvSpPr>
          <p:spPr bwMode="auto">
            <a:xfrm>
              <a:off x="4933" y="2841"/>
              <a:ext cx="24" cy="29"/>
            </a:xfrm>
            <a:custGeom>
              <a:avLst/>
              <a:gdLst>
                <a:gd name="T0" fmla="*/ 0 w 24"/>
                <a:gd name="T1" fmla="*/ 0 h 29"/>
                <a:gd name="T2" fmla="*/ 3 w 24"/>
                <a:gd name="T3" fmla="*/ 6 h 29"/>
                <a:gd name="T4" fmla="*/ 5 w 24"/>
                <a:gd name="T5" fmla="*/ 8 h 29"/>
                <a:gd name="T6" fmla="*/ 6 w 24"/>
                <a:gd name="T7" fmla="*/ 10 h 29"/>
                <a:gd name="T8" fmla="*/ 10 w 24"/>
                <a:gd name="T9" fmla="*/ 15 h 29"/>
                <a:gd name="T10" fmla="*/ 14 w 24"/>
                <a:gd name="T11" fmla="*/ 19 h 29"/>
                <a:gd name="T12" fmla="*/ 23 w 24"/>
                <a:gd name="T13" fmla="*/ 28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9">
                  <a:moveTo>
                    <a:pt x="0" y="0"/>
                  </a:moveTo>
                  <a:lnTo>
                    <a:pt x="3" y="6"/>
                  </a:lnTo>
                  <a:lnTo>
                    <a:pt x="5" y="8"/>
                  </a:lnTo>
                  <a:lnTo>
                    <a:pt x="6" y="10"/>
                  </a:lnTo>
                  <a:lnTo>
                    <a:pt x="10" y="15"/>
                  </a:lnTo>
                  <a:lnTo>
                    <a:pt x="14" y="19"/>
                  </a:lnTo>
                  <a:lnTo>
                    <a:pt x="23" y="2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89" name="SMARTPenAnnotation38"/>
            <p:cNvSpPr>
              <a:spLocks/>
            </p:cNvSpPr>
            <p:nvPr/>
          </p:nvSpPr>
          <p:spPr bwMode="auto">
            <a:xfrm>
              <a:off x="4787" y="3004"/>
              <a:ext cx="12" cy="74"/>
            </a:xfrm>
            <a:custGeom>
              <a:avLst/>
              <a:gdLst>
                <a:gd name="T0" fmla="*/ 11 w 12"/>
                <a:gd name="T1" fmla="*/ 0 h 74"/>
                <a:gd name="T2" fmla="*/ 8 w 12"/>
                <a:gd name="T3" fmla="*/ 3 h 74"/>
                <a:gd name="T4" fmla="*/ 7 w 12"/>
                <a:gd name="T5" fmla="*/ 4 h 74"/>
                <a:gd name="T6" fmla="*/ 7 w 12"/>
                <a:gd name="T7" fmla="*/ 6 h 74"/>
                <a:gd name="T8" fmla="*/ 6 w 12"/>
                <a:gd name="T9" fmla="*/ 8 h 74"/>
                <a:gd name="T10" fmla="*/ 5 w 12"/>
                <a:gd name="T11" fmla="*/ 11 h 74"/>
                <a:gd name="T12" fmla="*/ 3 w 12"/>
                <a:gd name="T13" fmla="*/ 19 h 74"/>
                <a:gd name="T14" fmla="*/ 2 w 12"/>
                <a:gd name="T15" fmla="*/ 23 h 74"/>
                <a:gd name="T16" fmla="*/ 1 w 12"/>
                <a:gd name="T17" fmla="*/ 26 h 74"/>
                <a:gd name="T18" fmla="*/ 1 w 12"/>
                <a:gd name="T19" fmla="*/ 28 h 74"/>
                <a:gd name="T20" fmla="*/ 0 w 12"/>
                <a:gd name="T21" fmla="*/ 31 h 74"/>
                <a:gd name="T22" fmla="*/ 0 w 12"/>
                <a:gd name="T23" fmla="*/ 33 h 74"/>
                <a:gd name="T24" fmla="*/ 0 w 12"/>
                <a:gd name="T25" fmla="*/ 35 h 74"/>
                <a:gd name="T26" fmla="*/ 0 w 12"/>
                <a:gd name="T27" fmla="*/ 39 h 74"/>
                <a:gd name="T28" fmla="*/ 0 w 12"/>
                <a:gd name="T29" fmla="*/ 46 h 74"/>
                <a:gd name="T30" fmla="*/ 0 w 12"/>
                <a:gd name="T31" fmla="*/ 73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" h="74">
                  <a:moveTo>
                    <a:pt x="11" y="0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6" y="8"/>
                  </a:lnTo>
                  <a:lnTo>
                    <a:pt x="5" y="11"/>
                  </a:lnTo>
                  <a:lnTo>
                    <a:pt x="3" y="19"/>
                  </a:lnTo>
                  <a:lnTo>
                    <a:pt x="2" y="23"/>
                  </a:lnTo>
                  <a:lnTo>
                    <a:pt x="1" y="26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7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0" name="SMARTPenAnnotation39"/>
            <p:cNvSpPr>
              <a:spLocks/>
            </p:cNvSpPr>
            <p:nvPr/>
          </p:nvSpPr>
          <p:spPr bwMode="auto">
            <a:xfrm>
              <a:off x="4562" y="2981"/>
              <a:ext cx="29" cy="58"/>
            </a:xfrm>
            <a:custGeom>
              <a:avLst/>
              <a:gdLst>
                <a:gd name="T0" fmla="*/ 28 w 29"/>
                <a:gd name="T1" fmla="*/ 0 h 58"/>
                <a:gd name="T2" fmla="*/ 25 w 29"/>
                <a:gd name="T3" fmla="*/ 6 h 58"/>
                <a:gd name="T4" fmla="*/ 23 w 29"/>
                <a:gd name="T5" fmla="*/ 10 h 58"/>
                <a:gd name="T6" fmla="*/ 17 w 29"/>
                <a:gd name="T7" fmla="*/ 19 h 58"/>
                <a:gd name="T8" fmla="*/ 15 w 29"/>
                <a:gd name="T9" fmla="*/ 23 h 58"/>
                <a:gd name="T10" fmla="*/ 14 w 29"/>
                <a:gd name="T11" fmla="*/ 26 h 58"/>
                <a:gd name="T12" fmla="*/ 13 w 29"/>
                <a:gd name="T13" fmla="*/ 29 h 58"/>
                <a:gd name="T14" fmla="*/ 12 w 29"/>
                <a:gd name="T15" fmla="*/ 31 h 58"/>
                <a:gd name="T16" fmla="*/ 10 w 29"/>
                <a:gd name="T17" fmla="*/ 33 h 58"/>
                <a:gd name="T18" fmla="*/ 9 w 29"/>
                <a:gd name="T19" fmla="*/ 35 h 58"/>
                <a:gd name="T20" fmla="*/ 8 w 29"/>
                <a:gd name="T21" fmla="*/ 37 h 58"/>
                <a:gd name="T22" fmla="*/ 7 w 29"/>
                <a:gd name="T23" fmla="*/ 39 h 58"/>
                <a:gd name="T24" fmla="*/ 6 w 29"/>
                <a:gd name="T25" fmla="*/ 41 h 58"/>
                <a:gd name="T26" fmla="*/ 6 w 29"/>
                <a:gd name="T27" fmla="*/ 43 h 58"/>
                <a:gd name="T28" fmla="*/ 6 w 29"/>
                <a:gd name="T29" fmla="*/ 45 h 58"/>
                <a:gd name="T30" fmla="*/ 6 w 29"/>
                <a:gd name="T31" fmla="*/ 47 h 58"/>
                <a:gd name="T32" fmla="*/ 5 w 29"/>
                <a:gd name="T33" fmla="*/ 49 h 58"/>
                <a:gd name="T34" fmla="*/ 4 w 29"/>
                <a:gd name="T35" fmla="*/ 51 h 58"/>
                <a:gd name="T36" fmla="*/ 0 w 29"/>
                <a:gd name="T37" fmla="*/ 57 h 5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9" h="58">
                  <a:moveTo>
                    <a:pt x="28" y="0"/>
                  </a:moveTo>
                  <a:lnTo>
                    <a:pt x="25" y="6"/>
                  </a:lnTo>
                  <a:lnTo>
                    <a:pt x="23" y="10"/>
                  </a:lnTo>
                  <a:lnTo>
                    <a:pt x="17" y="19"/>
                  </a:lnTo>
                  <a:lnTo>
                    <a:pt x="15" y="23"/>
                  </a:lnTo>
                  <a:lnTo>
                    <a:pt x="14" y="26"/>
                  </a:lnTo>
                  <a:lnTo>
                    <a:pt x="13" y="29"/>
                  </a:lnTo>
                  <a:lnTo>
                    <a:pt x="12" y="31"/>
                  </a:lnTo>
                  <a:lnTo>
                    <a:pt x="10" y="33"/>
                  </a:lnTo>
                  <a:lnTo>
                    <a:pt x="9" y="35"/>
                  </a:lnTo>
                  <a:lnTo>
                    <a:pt x="8" y="37"/>
                  </a:lnTo>
                  <a:lnTo>
                    <a:pt x="7" y="39"/>
                  </a:lnTo>
                  <a:lnTo>
                    <a:pt x="6" y="41"/>
                  </a:lnTo>
                  <a:lnTo>
                    <a:pt x="6" y="43"/>
                  </a:lnTo>
                  <a:lnTo>
                    <a:pt x="6" y="45"/>
                  </a:lnTo>
                  <a:lnTo>
                    <a:pt x="6" y="47"/>
                  </a:lnTo>
                  <a:lnTo>
                    <a:pt x="5" y="49"/>
                  </a:lnTo>
                  <a:lnTo>
                    <a:pt x="4" y="51"/>
                  </a:lnTo>
                  <a:lnTo>
                    <a:pt x="0" y="5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1" name="SMARTPenAnnotation40"/>
            <p:cNvSpPr>
              <a:spLocks/>
            </p:cNvSpPr>
            <p:nvPr/>
          </p:nvSpPr>
          <p:spPr bwMode="auto">
            <a:xfrm>
              <a:off x="4416" y="2869"/>
              <a:ext cx="57" cy="29"/>
            </a:xfrm>
            <a:custGeom>
              <a:avLst/>
              <a:gdLst>
                <a:gd name="T0" fmla="*/ 56 w 57"/>
                <a:gd name="T1" fmla="*/ 0 h 29"/>
                <a:gd name="T2" fmla="*/ 50 w 57"/>
                <a:gd name="T3" fmla="*/ 3 h 29"/>
                <a:gd name="T4" fmla="*/ 48 w 57"/>
                <a:gd name="T5" fmla="*/ 4 h 29"/>
                <a:gd name="T6" fmla="*/ 45 w 57"/>
                <a:gd name="T7" fmla="*/ 4 h 29"/>
                <a:gd name="T8" fmla="*/ 43 w 57"/>
                <a:gd name="T9" fmla="*/ 5 h 29"/>
                <a:gd name="T10" fmla="*/ 41 w 57"/>
                <a:gd name="T11" fmla="*/ 5 h 29"/>
                <a:gd name="T12" fmla="*/ 39 w 57"/>
                <a:gd name="T13" fmla="*/ 7 h 29"/>
                <a:gd name="T14" fmla="*/ 37 w 57"/>
                <a:gd name="T15" fmla="*/ 8 h 29"/>
                <a:gd name="T16" fmla="*/ 35 w 57"/>
                <a:gd name="T17" fmla="*/ 10 h 29"/>
                <a:gd name="T18" fmla="*/ 33 w 57"/>
                <a:gd name="T19" fmla="*/ 11 h 29"/>
                <a:gd name="T20" fmla="*/ 32 w 57"/>
                <a:gd name="T21" fmla="*/ 13 h 29"/>
                <a:gd name="T22" fmla="*/ 30 w 57"/>
                <a:gd name="T23" fmla="*/ 14 h 29"/>
                <a:gd name="T24" fmla="*/ 28 w 57"/>
                <a:gd name="T25" fmla="*/ 15 h 29"/>
                <a:gd name="T26" fmla="*/ 26 w 57"/>
                <a:gd name="T27" fmla="*/ 16 h 29"/>
                <a:gd name="T28" fmla="*/ 24 w 57"/>
                <a:gd name="T29" fmla="*/ 17 h 29"/>
                <a:gd name="T30" fmla="*/ 22 w 57"/>
                <a:gd name="T31" fmla="*/ 18 h 29"/>
                <a:gd name="T32" fmla="*/ 20 w 57"/>
                <a:gd name="T33" fmla="*/ 19 h 29"/>
                <a:gd name="T34" fmla="*/ 18 w 57"/>
                <a:gd name="T35" fmla="*/ 21 h 29"/>
                <a:gd name="T36" fmla="*/ 15 w 57"/>
                <a:gd name="T37" fmla="*/ 23 h 29"/>
                <a:gd name="T38" fmla="*/ 0 w 57"/>
                <a:gd name="T39" fmla="*/ 28 h 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7" h="29">
                  <a:moveTo>
                    <a:pt x="56" y="0"/>
                  </a:moveTo>
                  <a:lnTo>
                    <a:pt x="50" y="3"/>
                  </a:lnTo>
                  <a:lnTo>
                    <a:pt x="48" y="4"/>
                  </a:lnTo>
                  <a:lnTo>
                    <a:pt x="45" y="4"/>
                  </a:lnTo>
                  <a:lnTo>
                    <a:pt x="43" y="5"/>
                  </a:lnTo>
                  <a:lnTo>
                    <a:pt x="41" y="5"/>
                  </a:lnTo>
                  <a:lnTo>
                    <a:pt x="39" y="7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1"/>
                  </a:lnTo>
                  <a:lnTo>
                    <a:pt x="32" y="13"/>
                  </a:lnTo>
                  <a:lnTo>
                    <a:pt x="30" y="14"/>
                  </a:lnTo>
                  <a:lnTo>
                    <a:pt x="28" y="15"/>
                  </a:lnTo>
                  <a:lnTo>
                    <a:pt x="26" y="16"/>
                  </a:lnTo>
                  <a:lnTo>
                    <a:pt x="24" y="17"/>
                  </a:lnTo>
                  <a:lnTo>
                    <a:pt x="22" y="18"/>
                  </a:lnTo>
                  <a:lnTo>
                    <a:pt x="20" y="19"/>
                  </a:lnTo>
                  <a:lnTo>
                    <a:pt x="18" y="21"/>
                  </a:lnTo>
                  <a:lnTo>
                    <a:pt x="15" y="23"/>
                  </a:lnTo>
                  <a:lnTo>
                    <a:pt x="0" y="2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2" name="SMARTPenAnnotation41"/>
            <p:cNvSpPr>
              <a:spLocks/>
            </p:cNvSpPr>
            <p:nvPr/>
          </p:nvSpPr>
          <p:spPr bwMode="auto">
            <a:xfrm>
              <a:off x="4359" y="2678"/>
              <a:ext cx="52" cy="12"/>
            </a:xfrm>
            <a:custGeom>
              <a:avLst/>
              <a:gdLst>
                <a:gd name="T0" fmla="*/ 0 w 52"/>
                <a:gd name="T1" fmla="*/ 0 h 12"/>
                <a:gd name="T2" fmla="*/ 3 w 52"/>
                <a:gd name="T3" fmla="*/ 0 h 12"/>
                <a:gd name="T4" fmla="*/ 5 w 52"/>
                <a:gd name="T5" fmla="*/ 0 h 12"/>
                <a:gd name="T6" fmla="*/ 6 w 52"/>
                <a:gd name="T7" fmla="*/ 1 h 12"/>
                <a:gd name="T8" fmla="*/ 8 w 52"/>
                <a:gd name="T9" fmla="*/ 2 h 12"/>
                <a:gd name="T10" fmla="*/ 10 w 52"/>
                <a:gd name="T11" fmla="*/ 3 h 12"/>
                <a:gd name="T12" fmla="*/ 12 w 52"/>
                <a:gd name="T13" fmla="*/ 4 h 12"/>
                <a:gd name="T14" fmla="*/ 16 w 52"/>
                <a:gd name="T15" fmla="*/ 5 h 12"/>
                <a:gd name="T16" fmla="*/ 17 w 52"/>
                <a:gd name="T17" fmla="*/ 5 h 12"/>
                <a:gd name="T18" fmla="*/ 18 w 52"/>
                <a:gd name="T19" fmla="*/ 5 h 12"/>
                <a:gd name="T20" fmla="*/ 23 w 52"/>
                <a:gd name="T21" fmla="*/ 5 h 12"/>
                <a:gd name="T22" fmla="*/ 29 w 52"/>
                <a:gd name="T23" fmla="*/ 5 h 12"/>
                <a:gd name="T24" fmla="*/ 51 w 52"/>
                <a:gd name="T25" fmla="*/ 11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" h="12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6" y="1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2" y="4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8" y="5"/>
                  </a:lnTo>
                  <a:lnTo>
                    <a:pt x="23" y="5"/>
                  </a:lnTo>
                  <a:lnTo>
                    <a:pt x="29" y="5"/>
                  </a:lnTo>
                  <a:lnTo>
                    <a:pt x="51" y="1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3" name="SMARTPenAnnotation42"/>
            <p:cNvSpPr>
              <a:spLocks/>
            </p:cNvSpPr>
            <p:nvPr/>
          </p:nvSpPr>
          <p:spPr bwMode="auto">
            <a:xfrm>
              <a:off x="4393" y="2486"/>
              <a:ext cx="29" cy="46"/>
            </a:xfrm>
            <a:custGeom>
              <a:avLst/>
              <a:gdLst>
                <a:gd name="T0" fmla="*/ 0 w 29"/>
                <a:gd name="T1" fmla="*/ 0 h 46"/>
                <a:gd name="T2" fmla="*/ 3 w 29"/>
                <a:gd name="T3" fmla="*/ 6 h 46"/>
                <a:gd name="T4" fmla="*/ 4 w 29"/>
                <a:gd name="T5" fmla="*/ 9 h 46"/>
                <a:gd name="T6" fmla="*/ 5 w 29"/>
                <a:gd name="T7" fmla="*/ 11 h 46"/>
                <a:gd name="T8" fmla="*/ 5 w 29"/>
                <a:gd name="T9" fmla="*/ 13 h 46"/>
                <a:gd name="T10" fmla="*/ 6 w 29"/>
                <a:gd name="T11" fmla="*/ 14 h 46"/>
                <a:gd name="T12" fmla="*/ 7 w 29"/>
                <a:gd name="T13" fmla="*/ 15 h 46"/>
                <a:gd name="T14" fmla="*/ 9 w 29"/>
                <a:gd name="T15" fmla="*/ 16 h 46"/>
                <a:gd name="T16" fmla="*/ 10 w 29"/>
                <a:gd name="T17" fmla="*/ 18 h 46"/>
                <a:gd name="T18" fmla="*/ 12 w 29"/>
                <a:gd name="T19" fmla="*/ 20 h 46"/>
                <a:gd name="T20" fmla="*/ 14 w 29"/>
                <a:gd name="T21" fmla="*/ 23 h 46"/>
                <a:gd name="T22" fmla="*/ 15 w 29"/>
                <a:gd name="T23" fmla="*/ 25 h 46"/>
                <a:gd name="T24" fmla="*/ 15 w 29"/>
                <a:gd name="T25" fmla="*/ 28 h 46"/>
                <a:gd name="T26" fmla="*/ 16 w 29"/>
                <a:gd name="T27" fmla="*/ 30 h 46"/>
                <a:gd name="T28" fmla="*/ 18 w 29"/>
                <a:gd name="T29" fmla="*/ 32 h 46"/>
                <a:gd name="T30" fmla="*/ 20 w 29"/>
                <a:gd name="T31" fmla="*/ 35 h 46"/>
                <a:gd name="T32" fmla="*/ 28 w 29"/>
                <a:gd name="T33" fmla="*/ 45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46">
                  <a:moveTo>
                    <a:pt x="0" y="0"/>
                  </a:moveTo>
                  <a:lnTo>
                    <a:pt x="3" y="6"/>
                  </a:lnTo>
                  <a:lnTo>
                    <a:pt x="4" y="9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5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4" y="23"/>
                  </a:lnTo>
                  <a:lnTo>
                    <a:pt x="15" y="25"/>
                  </a:lnTo>
                  <a:lnTo>
                    <a:pt x="15" y="28"/>
                  </a:lnTo>
                  <a:lnTo>
                    <a:pt x="16" y="30"/>
                  </a:lnTo>
                  <a:lnTo>
                    <a:pt x="18" y="32"/>
                  </a:lnTo>
                  <a:lnTo>
                    <a:pt x="20" y="35"/>
                  </a:lnTo>
                  <a:lnTo>
                    <a:pt x="28" y="4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4" name="SMARTPenAnnotation43"/>
            <p:cNvSpPr>
              <a:spLocks/>
            </p:cNvSpPr>
            <p:nvPr/>
          </p:nvSpPr>
          <p:spPr bwMode="auto">
            <a:xfrm>
              <a:off x="4523" y="2318"/>
              <a:ext cx="17" cy="74"/>
            </a:xfrm>
            <a:custGeom>
              <a:avLst/>
              <a:gdLst>
                <a:gd name="T0" fmla="*/ 0 w 17"/>
                <a:gd name="T1" fmla="*/ 0 h 74"/>
                <a:gd name="T2" fmla="*/ 0 w 17"/>
                <a:gd name="T3" fmla="*/ 18 h 74"/>
                <a:gd name="T4" fmla="*/ 1 w 17"/>
                <a:gd name="T5" fmla="*/ 24 h 74"/>
                <a:gd name="T6" fmla="*/ 7 w 17"/>
                <a:gd name="T7" fmla="*/ 49 h 74"/>
                <a:gd name="T8" fmla="*/ 8 w 17"/>
                <a:gd name="T9" fmla="*/ 54 h 74"/>
                <a:gd name="T10" fmla="*/ 16 w 17"/>
                <a:gd name="T11" fmla="*/ 73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74">
                  <a:moveTo>
                    <a:pt x="0" y="0"/>
                  </a:moveTo>
                  <a:lnTo>
                    <a:pt x="0" y="18"/>
                  </a:lnTo>
                  <a:lnTo>
                    <a:pt x="1" y="24"/>
                  </a:lnTo>
                  <a:lnTo>
                    <a:pt x="7" y="49"/>
                  </a:lnTo>
                  <a:lnTo>
                    <a:pt x="8" y="54"/>
                  </a:lnTo>
                  <a:lnTo>
                    <a:pt x="16" y="7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5" name="SMARTPenAnnotation44"/>
            <p:cNvSpPr>
              <a:spLocks/>
            </p:cNvSpPr>
            <p:nvPr/>
          </p:nvSpPr>
          <p:spPr bwMode="auto">
            <a:xfrm>
              <a:off x="4674" y="2273"/>
              <a:ext cx="7" cy="79"/>
            </a:xfrm>
            <a:custGeom>
              <a:avLst/>
              <a:gdLst>
                <a:gd name="T0" fmla="*/ 0 w 7"/>
                <a:gd name="T1" fmla="*/ 0 h 79"/>
                <a:gd name="T2" fmla="*/ 3 w 7"/>
                <a:gd name="T3" fmla="*/ 5 h 79"/>
                <a:gd name="T4" fmla="*/ 4 w 7"/>
                <a:gd name="T5" fmla="*/ 8 h 79"/>
                <a:gd name="T6" fmla="*/ 5 w 7"/>
                <a:gd name="T7" fmla="*/ 10 h 79"/>
                <a:gd name="T8" fmla="*/ 5 w 7"/>
                <a:gd name="T9" fmla="*/ 12 h 79"/>
                <a:gd name="T10" fmla="*/ 5 w 7"/>
                <a:gd name="T11" fmla="*/ 14 h 79"/>
                <a:gd name="T12" fmla="*/ 4 w 7"/>
                <a:gd name="T13" fmla="*/ 16 h 79"/>
                <a:gd name="T14" fmla="*/ 3 w 7"/>
                <a:gd name="T15" fmla="*/ 18 h 79"/>
                <a:gd name="T16" fmla="*/ 3 w 7"/>
                <a:gd name="T17" fmla="*/ 21 h 79"/>
                <a:gd name="T18" fmla="*/ 3 w 7"/>
                <a:gd name="T19" fmla="*/ 24 h 79"/>
                <a:gd name="T20" fmla="*/ 4 w 7"/>
                <a:gd name="T21" fmla="*/ 27 h 79"/>
                <a:gd name="T22" fmla="*/ 5 w 7"/>
                <a:gd name="T23" fmla="*/ 30 h 79"/>
                <a:gd name="T24" fmla="*/ 5 w 7"/>
                <a:gd name="T25" fmla="*/ 32 h 79"/>
                <a:gd name="T26" fmla="*/ 5 w 7"/>
                <a:gd name="T27" fmla="*/ 34 h 79"/>
                <a:gd name="T28" fmla="*/ 6 w 7"/>
                <a:gd name="T29" fmla="*/ 40 h 79"/>
                <a:gd name="T30" fmla="*/ 6 w 7"/>
                <a:gd name="T31" fmla="*/ 78 h 7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" h="79">
                  <a:moveTo>
                    <a:pt x="0" y="0"/>
                  </a:moveTo>
                  <a:lnTo>
                    <a:pt x="3" y="5"/>
                  </a:lnTo>
                  <a:lnTo>
                    <a:pt x="4" y="8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4" y="16"/>
                  </a:lnTo>
                  <a:lnTo>
                    <a:pt x="3" y="18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4" y="27"/>
                  </a:lnTo>
                  <a:lnTo>
                    <a:pt x="5" y="30"/>
                  </a:lnTo>
                  <a:lnTo>
                    <a:pt x="5" y="32"/>
                  </a:lnTo>
                  <a:lnTo>
                    <a:pt x="5" y="34"/>
                  </a:lnTo>
                  <a:lnTo>
                    <a:pt x="6" y="40"/>
                  </a:lnTo>
                  <a:lnTo>
                    <a:pt x="6" y="7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6" name="SMARTPenAnnotation45"/>
            <p:cNvSpPr>
              <a:spLocks/>
            </p:cNvSpPr>
            <p:nvPr/>
          </p:nvSpPr>
          <p:spPr bwMode="auto">
            <a:xfrm>
              <a:off x="4832" y="2329"/>
              <a:ext cx="23" cy="51"/>
            </a:xfrm>
            <a:custGeom>
              <a:avLst/>
              <a:gdLst>
                <a:gd name="T0" fmla="*/ 22 w 23"/>
                <a:gd name="T1" fmla="*/ 0 h 51"/>
                <a:gd name="T2" fmla="*/ 19 w 23"/>
                <a:gd name="T3" fmla="*/ 6 h 51"/>
                <a:gd name="T4" fmla="*/ 19 w 23"/>
                <a:gd name="T5" fmla="*/ 8 h 51"/>
                <a:gd name="T6" fmla="*/ 18 w 23"/>
                <a:gd name="T7" fmla="*/ 10 h 51"/>
                <a:gd name="T8" fmla="*/ 17 w 23"/>
                <a:gd name="T9" fmla="*/ 15 h 51"/>
                <a:gd name="T10" fmla="*/ 16 w 23"/>
                <a:gd name="T11" fmla="*/ 16 h 51"/>
                <a:gd name="T12" fmla="*/ 15 w 23"/>
                <a:gd name="T13" fmla="*/ 18 h 51"/>
                <a:gd name="T14" fmla="*/ 14 w 23"/>
                <a:gd name="T15" fmla="*/ 19 h 51"/>
                <a:gd name="T16" fmla="*/ 12 w 23"/>
                <a:gd name="T17" fmla="*/ 23 h 51"/>
                <a:gd name="T18" fmla="*/ 9 w 23"/>
                <a:gd name="T19" fmla="*/ 29 h 51"/>
                <a:gd name="T20" fmla="*/ 0 w 23"/>
                <a:gd name="T21" fmla="*/ 5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" h="51">
                  <a:moveTo>
                    <a:pt x="22" y="0"/>
                  </a:moveTo>
                  <a:lnTo>
                    <a:pt x="19" y="6"/>
                  </a:lnTo>
                  <a:lnTo>
                    <a:pt x="19" y="8"/>
                  </a:lnTo>
                  <a:lnTo>
                    <a:pt x="18" y="10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5" y="18"/>
                  </a:lnTo>
                  <a:lnTo>
                    <a:pt x="14" y="19"/>
                  </a:lnTo>
                  <a:lnTo>
                    <a:pt x="12" y="23"/>
                  </a:lnTo>
                  <a:lnTo>
                    <a:pt x="9" y="29"/>
                  </a:lnTo>
                  <a:lnTo>
                    <a:pt x="0" y="5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7" name="SMARTPenAnnotation46"/>
            <p:cNvSpPr>
              <a:spLocks/>
            </p:cNvSpPr>
            <p:nvPr/>
          </p:nvSpPr>
          <p:spPr bwMode="auto">
            <a:xfrm>
              <a:off x="4939" y="2599"/>
              <a:ext cx="51" cy="6"/>
            </a:xfrm>
            <a:custGeom>
              <a:avLst/>
              <a:gdLst>
                <a:gd name="T0" fmla="*/ 0 w 51"/>
                <a:gd name="T1" fmla="*/ 0 h 6"/>
                <a:gd name="T2" fmla="*/ 6 w 51"/>
                <a:gd name="T3" fmla="*/ 0 h 6"/>
                <a:gd name="T4" fmla="*/ 9 w 51"/>
                <a:gd name="T5" fmla="*/ 0 h 6"/>
                <a:gd name="T6" fmla="*/ 12 w 51"/>
                <a:gd name="T7" fmla="*/ 1 h 6"/>
                <a:gd name="T8" fmla="*/ 15 w 51"/>
                <a:gd name="T9" fmla="*/ 3 h 6"/>
                <a:gd name="T10" fmla="*/ 20 w 51"/>
                <a:gd name="T11" fmla="*/ 4 h 6"/>
                <a:gd name="T12" fmla="*/ 24 w 51"/>
                <a:gd name="T13" fmla="*/ 4 h 6"/>
                <a:gd name="T14" fmla="*/ 29 w 51"/>
                <a:gd name="T15" fmla="*/ 5 h 6"/>
                <a:gd name="T16" fmla="*/ 34 w 51"/>
                <a:gd name="T17" fmla="*/ 5 h 6"/>
                <a:gd name="T18" fmla="*/ 50 w 51"/>
                <a:gd name="T19" fmla="*/ 5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6">
                  <a:moveTo>
                    <a:pt x="0" y="0"/>
                  </a:moveTo>
                  <a:lnTo>
                    <a:pt x="6" y="0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3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9" y="5"/>
                  </a:lnTo>
                  <a:lnTo>
                    <a:pt x="34" y="5"/>
                  </a:lnTo>
                  <a:lnTo>
                    <a:pt x="50" y="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8" name="SMARTPenAnnotation47"/>
            <p:cNvSpPr>
              <a:spLocks/>
            </p:cNvSpPr>
            <p:nvPr/>
          </p:nvSpPr>
          <p:spPr bwMode="auto">
            <a:xfrm>
              <a:off x="4674" y="2492"/>
              <a:ext cx="7" cy="29"/>
            </a:xfrm>
            <a:custGeom>
              <a:avLst/>
              <a:gdLst>
                <a:gd name="T0" fmla="*/ 0 w 7"/>
                <a:gd name="T1" fmla="*/ 0 h 29"/>
                <a:gd name="T2" fmla="*/ 0 w 7"/>
                <a:gd name="T3" fmla="*/ 13 h 29"/>
                <a:gd name="T4" fmla="*/ 1 w 7"/>
                <a:gd name="T5" fmla="*/ 15 h 29"/>
                <a:gd name="T6" fmla="*/ 2 w 7"/>
                <a:gd name="T7" fmla="*/ 17 h 29"/>
                <a:gd name="T8" fmla="*/ 6 w 7"/>
                <a:gd name="T9" fmla="*/ 28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29">
                  <a:moveTo>
                    <a:pt x="0" y="0"/>
                  </a:moveTo>
                  <a:lnTo>
                    <a:pt x="0" y="13"/>
                  </a:lnTo>
                  <a:lnTo>
                    <a:pt x="1" y="15"/>
                  </a:lnTo>
                  <a:lnTo>
                    <a:pt x="2" y="17"/>
                  </a:lnTo>
                  <a:lnTo>
                    <a:pt x="6" y="2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599" name="SMARTPenAnnotation48"/>
            <p:cNvSpPr>
              <a:spLocks/>
            </p:cNvSpPr>
            <p:nvPr/>
          </p:nvSpPr>
          <p:spPr bwMode="auto">
            <a:xfrm>
              <a:off x="4511" y="2565"/>
              <a:ext cx="58" cy="18"/>
            </a:xfrm>
            <a:custGeom>
              <a:avLst/>
              <a:gdLst>
                <a:gd name="T0" fmla="*/ 0 w 58"/>
                <a:gd name="T1" fmla="*/ 0 h 18"/>
                <a:gd name="T2" fmla="*/ 3 w 58"/>
                <a:gd name="T3" fmla="*/ 0 h 18"/>
                <a:gd name="T4" fmla="*/ 5 w 58"/>
                <a:gd name="T5" fmla="*/ 1 h 18"/>
                <a:gd name="T6" fmla="*/ 6 w 58"/>
                <a:gd name="T7" fmla="*/ 2 h 18"/>
                <a:gd name="T8" fmla="*/ 8 w 58"/>
                <a:gd name="T9" fmla="*/ 3 h 18"/>
                <a:gd name="T10" fmla="*/ 10 w 58"/>
                <a:gd name="T11" fmla="*/ 4 h 18"/>
                <a:gd name="T12" fmla="*/ 12 w 58"/>
                <a:gd name="T13" fmla="*/ 6 h 18"/>
                <a:gd name="T14" fmla="*/ 13 w 58"/>
                <a:gd name="T15" fmla="*/ 8 h 18"/>
                <a:gd name="T16" fmla="*/ 15 w 58"/>
                <a:gd name="T17" fmla="*/ 9 h 18"/>
                <a:gd name="T18" fmla="*/ 17 w 58"/>
                <a:gd name="T19" fmla="*/ 10 h 18"/>
                <a:gd name="T20" fmla="*/ 19 w 58"/>
                <a:gd name="T21" fmla="*/ 10 h 18"/>
                <a:gd name="T22" fmla="*/ 22 w 58"/>
                <a:gd name="T23" fmla="*/ 11 h 18"/>
                <a:gd name="T24" fmla="*/ 24 w 58"/>
                <a:gd name="T25" fmla="*/ 11 h 18"/>
                <a:gd name="T26" fmla="*/ 28 w 58"/>
                <a:gd name="T27" fmla="*/ 11 h 18"/>
                <a:gd name="T28" fmla="*/ 30 w 58"/>
                <a:gd name="T29" fmla="*/ 12 h 18"/>
                <a:gd name="T30" fmla="*/ 31 w 58"/>
                <a:gd name="T31" fmla="*/ 13 h 18"/>
                <a:gd name="T32" fmla="*/ 32 w 58"/>
                <a:gd name="T33" fmla="*/ 14 h 18"/>
                <a:gd name="T34" fmla="*/ 33 w 58"/>
                <a:gd name="T35" fmla="*/ 15 h 18"/>
                <a:gd name="T36" fmla="*/ 35 w 58"/>
                <a:gd name="T37" fmla="*/ 16 h 18"/>
                <a:gd name="T38" fmla="*/ 36 w 58"/>
                <a:gd name="T39" fmla="*/ 16 h 18"/>
                <a:gd name="T40" fmla="*/ 39 w 58"/>
                <a:gd name="T41" fmla="*/ 16 h 18"/>
                <a:gd name="T42" fmla="*/ 42 w 58"/>
                <a:gd name="T43" fmla="*/ 17 h 18"/>
                <a:gd name="T44" fmla="*/ 47 w 58"/>
                <a:gd name="T45" fmla="*/ 17 h 18"/>
                <a:gd name="T46" fmla="*/ 57 w 58"/>
                <a:gd name="T47" fmla="*/ 17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8" h="18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8" y="3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5" y="9"/>
                  </a:lnTo>
                  <a:lnTo>
                    <a:pt x="17" y="10"/>
                  </a:lnTo>
                  <a:lnTo>
                    <a:pt x="19" y="10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8" y="11"/>
                  </a:lnTo>
                  <a:lnTo>
                    <a:pt x="30" y="12"/>
                  </a:lnTo>
                  <a:lnTo>
                    <a:pt x="31" y="13"/>
                  </a:lnTo>
                  <a:lnTo>
                    <a:pt x="32" y="14"/>
                  </a:lnTo>
                  <a:lnTo>
                    <a:pt x="33" y="15"/>
                  </a:lnTo>
                  <a:lnTo>
                    <a:pt x="35" y="16"/>
                  </a:lnTo>
                  <a:lnTo>
                    <a:pt x="36" y="16"/>
                  </a:lnTo>
                  <a:lnTo>
                    <a:pt x="39" y="16"/>
                  </a:lnTo>
                  <a:lnTo>
                    <a:pt x="42" y="17"/>
                  </a:lnTo>
                  <a:lnTo>
                    <a:pt x="47" y="17"/>
                  </a:lnTo>
                  <a:lnTo>
                    <a:pt x="57" y="1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600" name="SMARTPenAnnotation49"/>
            <p:cNvSpPr>
              <a:spLocks/>
            </p:cNvSpPr>
            <p:nvPr/>
          </p:nvSpPr>
          <p:spPr bwMode="auto">
            <a:xfrm>
              <a:off x="4517" y="2751"/>
              <a:ext cx="52" cy="29"/>
            </a:xfrm>
            <a:custGeom>
              <a:avLst/>
              <a:gdLst>
                <a:gd name="T0" fmla="*/ 0 w 52"/>
                <a:gd name="T1" fmla="*/ 28 h 29"/>
                <a:gd name="T2" fmla="*/ 3 w 52"/>
                <a:gd name="T3" fmla="*/ 25 h 29"/>
                <a:gd name="T4" fmla="*/ 4 w 52"/>
                <a:gd name="T5" fmla="*/ 24 h 29"/>
                <a:gd name="T6" fmla="*/ 6 w 52"/>
                <a:gd name="T7" fmla="*/ 23 h 29"/>
                <a:gd name="T8" fmla="*/ 10 w 52"/>
                <a:gd name="T9" fmla="*/ 22 h 29"/>
                <a:gd name="T10" fmla="*/ 11 w 52"/>
                <a:gd name="T11" fmla="*/ 22 h 29"/>
                <a:gd name="T12" fmla="*/ 12 w 52"/>
                <a:gd name="T13" fmla="*/ 21 h 29"/>
                <a:gd name="T14" fmla="*/ 16 w 52"/>
                <a:gd name="T15" fmla="*/ 17 h 29"/>
                <a:gd name="T16" fmla="*/ 17 w 52"/>
                <a:gd name="T17" fmla="*/ 16 h 29"/>
                <a:gd name="T18" fmla="*/ 22 w 52"/>
                <a:gd name="T19" fmla="*/ 14 h 29"/>
                <a:gd name="T20" fmla="*/ 51 w 52"/>
                <a:gd name="T21" fmla="*/ 0 h 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2" h="29">
                  <a:moveTo>
                    <a:pt x="0" y="28"/>
                  </a:moveTo>
                  <a:lnTo>
                    <a:pt x="3" y="25"/>
                  </a:lnTo>
                  <a:lnTo>
                    <a:pt x="4" y="24"/>
                  </a:lnTo>
                  <a:lnTo>
                    <a:pt x="6" y="23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22" y="14"/>
                  </a:lnTo>
                  <a:lnTo>
                    <a:pt x="51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601" name="SMARTPenAnnotation50"/>
            <p:cNvSpPr>
              <a:spLocks/>
            </p:cNvSpPr>
            <p:nvPr/>
          </p:nvSpPr>
          <p:spPr bwMode="auto">
            <a:xfrm>
              <a:off x="4680" y="2835"/>
              <a:ext cx="7" cy="80"/>
            </a:xfrm>
            <a:custGeom>
              <a:avLst/>
              <a:gdLst>
                <a:gd name="T0" fmla="*/ 0 w 7"/>
                <a:gd name="T1" fmla="*/ 0 h 80"/>
                <a:gd name="T2" fmla="*/ 0 w 7"/>
                <a:gd name="T3" fmla="*/ 9 h 80"/>
                <a:gd name="T4" fmla="*/ 1 w 7"/>
                <a:gd name="T5" fmla="*/ 12 h 80"/>
                <a:gd name="T6" fmla="*/ 2 w 7"/>
                <a:gd name="T7" fmla="*/ 15 h 80"/>
                <a:gd name="T8" fmla="*/ 3 w 7"/>
                <a:gd name="T9" fmla="*/ 18 h 80"/>
                <a:gd name="T10" fmla="*/ 4 w 7"/>
                <a:gd name="T11" fmla="*/ 20 h 80"/>
                <a:gd name="T12" fmla="*/ 4 w 7"/>
                <a:gd name="T13" fmla="*/ 22 h 80"/>
                <a:gd name="T14" fmla="*/ 5 w 7"/>
                <a:gd name="T15" fmla="*/ 24 h 80"/>
                <a:gd name="T16" fmla="*/ 5 w 7"/>
                <a:gd name="T17" fmla="*/ 28 h 80"/>
                <a:gd name="T18" fmla="*/ 5 w 7"/>
                <a:gd name="T19" fmla="*/ 33 h 80"/>
                <a:gd name="T20" fmla="*/ 6 w 7"/>
                <a:gd name="T21" fmla="*/ 50 h 80"/>
                <a:gd name="T22" fmla="*/ 6 w 7"/>
                <a:gd name="T23" fmla="*/ 79 h 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" h="80">
                  <a:moveTo>
                    <a:pt x="0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5" y="24"/>
                  </a:lnTo>
                  <a:lnTo>
                    <a:pt x="5" y="28"/>
                  </a:lnTo>
                  <a:lnTo>
                    <a:pt x="5" y="33"/>
                  </a:lnTo>
                  <a:lnTo>
                    <a:pt x="6" y="50"/>
                  </a:lnTo>
                  <a:lnTo>
                    <a:pt x="6" y="7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602" name="SMARTPenAnnotation51"/>
            <p:cNvSpPr>
              <a:spLocks/>
            </p:cNvSpPr>
            <p:nvPr/>
          </p:nvSpPr>
          <p:spPr bwMode="auto">
            <a:xfrm>
              <a:off x="4742" y="2739"/>
              <a:ext cx="63" cy="24"/>
            </a:xfrm>
            <a:custGeom>
              <a:avLst/>
              <a:gdLst>
                <a:gd name="T0" fmla="*/ 0 w 63"/>
                <a:gd name="T1" fmla="*/ 0 h 24"/>
                <a:gd name="T2" fmla="*/ 0 w 63"/>
                <a:gd name="T3" fmla="*/ 9 h 24"/>
                <a:gd name="T4" fmla="*/ 1 w 63"/>
                <a:gd name="T5" fmla="*/ 10 h 24"/>
                <a:gd name="T6" fmla="*/ 2 w 63"/>
                <a:gd name="T7" fmla="*/ 10 h 24"/>
                <a:gd name="T8" fmla="*/ 3 w 63"/>
                <a:gd name="T9" fmla="*/ 11 h 24"/>
                <a:gd name="T10" fmla="*/ 4 w 63"/>
                <a:gd name="T11" fmla="*/ 12 h 24"/>
                <a:gd name="T12" fmla="*/ 4 w 63"/>
                <a:gd name="T13" fmla="*/ 13 h 24"/>
                <a:gd name="T14" fmla="*/ 5 w 63"/>
                <a:gd name="T15" fmla="*/ 14 h 24"/>
                <a:gd name="T16" fmla="*/ 6 w 63"/>
                <a:gd name="T17" fmla="*/ 15 h 24"/>
                <a:gd name="T18" fmla="*/ 7 w 63"/>
                <a:gd name="T19" fmla="*/ 16 h 24"/>
                <a:gd name="T20" fmla="*/ 10 w 63"/>
                <a:gd name="T21" fmla="*/ 17 h 24"/>
                <a:gd name="T22" fmla="*/ 11 w 63"/>
                <a:gd name="T23" fmla="*/ 18 h 24"/>
                <a:gd name="T24" fmla="*/ 12 w 63"/>
                <a:gd name="T25" fmla="*/ 19 h 24"/>
                <a:gd name="T26" fmla="*/ 14 w 63"/>
                <a:gd name="T27" fmla="*/ 20 h 24"/>
                <a:gd name="T28" fmla="*/ 16 w 63"/>
                <a:gd name="T29" fmla="*/ 21 h 24"/>
                <a:gd name="T30" fmla="*/ 19 w 63"/>
                <a:gd name="T31" fmla="*/ 22 h 24"/>
                <a:gd name="T32" fmla="*/ 22 w 63"/>
                <a:gd name="T33" fmla="*/ 22 h 24"/>
                <a:gd name="T34" fmla="*/ 25 w 63"/>
                <a:gd name="T35" fmla="*/ 22 h 24"/>
                <a:gd name="T36" fmla="*/ 29 w 63"/>
                <a:gd name="T37" fmla="*/ 23 h 24"/>
                <a:gd name="T38" fmla="*/ 32 w 63"/>
                <a:gd name="T39" fmla="*/ 23 h 24"/>
                <a:gd name="T40" fmla="*/ 35 w 63"/>
                <a:gd name="T41" fmla="*/ 22 h 24"/>
                <a:gd name="T42" fmla="*/ 36 w 63"/>
                <a:gd name="T43" fmla="*/ 21 h 24"/>
                <a:gd name="T44" fmla="*/ 37 w 63"/>
                <a:gd name="T45" fmla="*/ 20 h 24"/>
                <a:gd name="T46" fmla="*/ 38 w 63"/>
                <a:gd name="T47" fmla="*/ 19 h 24"/>
                <a:gd name="T48" fmla="*/ 40 w 63"/>
                <a:gd name="T49" fmla="*/ 18 h 24"/>
                <a:gd name="T50" fmla="*/ 42 w 63"/>
                <a:gd name="T51" fmla="*/ 18 h 24"/>
                <a:gd name="T52" fmla="*/ 43 w 63"/>
                <a:gd name="T53" fmla="*/ 18 h 24"/>
                <a:gd name="T54" fmla="*/ 45 w 63"/>
                <a:gd name="T55" fmla="*/ 19 h 24"/>
                <a:gd name="T56" fmla="*/ 47 w 63"/>
                <a:gd name="T57" fmla="*/ 20 h 24"/>
                <a:gd name="T58" fmla="*/ 49 w 63"/>
                <a:gd name="T59" fmla="*/ 21 h 24"/>
                <a:gd name="T60" fmla="*/ 51 w 63"/>
                <a:gd name="T61" fmla="*/ 22 h 24"/>
                <a:gd name="T62" fmla="*/ 52 w 63"/>
                <a:gd name="T63" fmla="*/ 22 h 24"/>
                <a:gd name="T64" fmla="*/ 54 w 63"/>
                <a:gd name="T65" fmla="*/ 22 h 24"/>
                <a:gd name="T66" fmla="*/ 54 w 63"/>
                <a:gd name="T67" fmla="*/ 21 h 24"/>
                <a:gd name="T68" fmla="*/ 55 w 63"/>
                <a:gd name="T69" fmla="*/ 20 h 24"/>
                <a:gd name="T70" fmla="*/ 56 w 63"/>
                <a:gd name="T71" fmla="*/ 19 h 24"/>
                <a:gd name="T72" fmla="*/ 57 w 63"/>
                <a:gd name="T73" fmla="*/ 18 h 24"/>
                <a:gd name="T74" fmla="*/ 61 w 63"/>
                <a:gd name="T75" fmla="*/ 17 h 24"/>
                <a:gd name="T76" fmla="*/ 61 w 63"/>
                <a:gd name="T77" fmla="*/ 18 h 24"/>
                <a:gd name="T78" fmla="*/ 61 w 63"/>
                <a:gd name="T79" fmla="*/ 19 h 24"/>
                <a:gd name="T80" fmla="*/ 62 w 63"/>
                <a:gd name="T81" fmla="*/ 23 h 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3" h="24">
                  <a:moveTo>
                    <a:pt x="0" y="0"/>
                  </a:moveTo>
                  <a:lnTo>
                    <a:pt x="0" y="9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5" y="14"/>
                  </a:lnTo>
                  <a:lnTo>
                    <a:pt x="6" y="15"/>
                  </a:lnTo>
                  <a:lnTo>
                    <a:pt x="7" y="16"/>
                  </a:lnTo>
                  <a:lnTo>
                    <a:pt x="10" y="17"/>
                  </a:lnTo>
                  <a:lnTo>
                    <a:pt x="11" y="18"/>
                  </a:lnTo>
                  <a:lnTo>
                    <a:pt x="12" y="19"/>
                  </a:lnTo>
                  <a:lnTo>
                    <a:pt x="14" y="20"/>
                  </a:lnTo>
                  <a:lnTo>
                    <a:pt x="16" y="21"/>
                  </a:lnTo>
                  <a:lnTo>
                    <a:pt x="19" y="22"/>
                  </a:lnTo>
                  <a:lnTo>
                    <a:pt x="22" y="22"/>
                  </a:lnTo>
                  <a:lnTo>
                    <a:pt x="25" y="22"/>
                  </a:lnTo>
                  <a:lnTo>
                    <a:pt x="29" y="23"/>
                  </a:lnTo>
                  <a:lnTo>
                    <a:pt x="32" y="23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38" y="19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5" y="19"/>
                  </a:lnTo>
                  <a:lnTo>
                    <a:pt x="47" y="20"/>
                  </a:lnTo>
                  <a:lnTo>
                    <a:pt x="49" y="21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4" y="22"/>
                  </a:lnTo>
                  <a:lnTo>
                    <a:pt x="54" y="21"/>
                  </a:lnTo>
                  <a:lnTo>
                    <a:pt x="55" y="20"/>
                  </a:lnTo>
                  <a:lnTo>
                    <a:pt x="56" y="19"/>
                  </a:lnTo>
                  <a:lnTo>
                    <a:pt x="57" y="18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1" y="19"/>
                  </a:lnTo>
                  <a:lnTo>
                    <a:pt x="62" y="2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8603" name="SMARTPenAnnotation104"/>
          <p:cNvSpPr>
            <a:spLocks/>
          </p:cNvSpPr>
          <p:nvPr/>
        </p:nvSpPr>
        <p:spPr bwMode="auto">
          <a:xfrm>
            <a:off x="3857625" y="4179888"/>
            <a:ext cx="4763" cy="1587"/>
          </a:xfrm>
          <a:custGeom>
            <a:avLst/>
            <a:gdLst>
              <a:gd name="T0" fmla="*/ 0 w 3"/>
              <a:gd name="T1" fmla="*/ 0 h 1"/>
              <a:gd name="T2" fmla="*/ 3175 w 3"/>
              <a:gd name="T3" fmla="*/ 0 h 1"/>
              <a:gd name="T4" fmla="*/ 0 w 3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04" name="SMARTPenAnnotation12"/>
          <p:cNvSpPr>
            <a:spLocks/>
          </p:cNvSpPr>
          <p:nvPr/>
        </p:nvSpPr>
        <p:spPr bwMode="auto">
          <a:xfrm>
            <a:off x="7259638" y="3133725"/>
            <a:ext cx="304800" cy="306388"/>
          </a:xfrm>
          <a:custGeom>
            <a:avLst/>
            <a:gdLst>
              <a:gd name="T0" fmla="*/ 41275 w 192"/>
              <a:gd name="T1" fmla="*/ 71438 h 193"/>
              <a:gd name="T2" fmla="*/ 42863 w 192"/>
              <a:gd name="T3" fmla="*/ 74613 h 193"/>
              <a:gd name="T4" fmla="*/ 44450 w 192"/>
              <a:gd name="T5" fmla="*/ 85725 h 193"/>
              <a:gd name="T6" fmla="*/ 49213 w 192"/>
              <a:gd name="T7" fmla="*/ 98425 h 193"/>
              <a:gd name="T8" fmla="*/ 52388 w 192"/>
              <a:gd name="T9" fmla="*/ 111125 h 193"/>
              <a:gd name="T10" fmla="*/ 53975 w 192"/>
              <a:gd name="T11" fmla="*/ 134938 h 193"/>
              <a:gd name="T12" fmla="*/ 55563 w 192"/>
              <a:gd name="T13" fmla="*/ 150813 h 193"/>
              <a:gd name="T14" fmla="*/ 60325 w 192"/>
              <a:gd name="T15" fmla="*/ 168275 h 193"/>
              <a:gd name="T16" fmla="*/ 61913 w 192"/>
              <a:gd name="T17" fmla="*/ 182563 h 193"/>
              <a:gd name="T18" fmla="*/ 66675 w 192"/>
              <a:gd name="T19" fmla="*/ 220663 h 193"/>
              <a:gd name="T20" fmla="*/ 69850 w 192"/>
              <a:gd name="T21" fmla="*/ 242888 h 193"/>
              <a:gd name="T22" fmla="*/ 71438 w 192"/>
              <a:gd name="T23" fmla="*/ 258763 h 193"/>
              <a:gd name="T24" fmla="*/ 87313 w 192"/>
              <a:gd name="T25" fmla="*/ 292100 h 193"/>
              <a:gd name="T26" fmla="*/ 96838 w 192"/>
              <a:gd name="T27" fmla="*/ 303213 h 193"/>
              <a:gd name="T28" fmla="*/ 107950 w 192"/>
              <a:gd name="T29" fmla="*/ 303213 h 193"/>
              <a:gd name="T30" fmla="*/ 114300 w 192"/>
              <a:gd name="T31" fmla="*/ 303213 h 193"/>
              <a:gd name="T32" fmla="*/ 128588 w 192"/>
              <a:gd name="T33" fmla="*/ 296863 h 193"/>
              <a:gd name="T34" fmla="*/ 139700 w 192"/>
              <a:gd name="T35" fmla="*/ 295275 h 193"/>
              <a:gd name="T36" fmla="*/ 158750 w 192"/>
              <a:gd name="T37" fmla="*/ 285750 h 193"/>
              <a:gd name="T38" fmla="*/ 173038 w 192"/>
              <a:gd name="T39" fmla="*/ 279400 h 193"/>
              <a:gd name="T40" fmla="*/ 209550 w 192"/>
              <a:gd name="T41" fmla="*/ 271463 h 193"/>
              <a:gd name="T42" fmla="*/ 220663 w 192"/>
              <a:gd name="T43" fmla="*/ 269875 h 193"/>
              <a:gd name="T44" fmla="*/ 233363 w 192"/>
              <a:gd name="T45" fmla="*/ 269875 h 193"/>
              <a:gd name="T46" fmla="*/ 269875 w 192"/>
              <a:gd name="T47" fmla="*/ 268288 h 193"/>
              <a:gd name="T48" fmla="*/ 273050 w 192"/>
              <a:gd name="T49" fmla="*/ 271463 h 193"/>
              <a:gd name="T50" fmla="*/ 276225 w 192"/>
              <a:gd name="T51" fmla="*/ 274638 h 193"/>
              <a:gd name="T52" fmla="*/ 284163 w 192"/>
              <a:gd name="T53" fmla="*/ 276225 h 193"/>
              <a:gd name="T54" fmla="*/ 298450 w 192"/>
              <a:gd name="T55" fmla="*/ 277813 h 193"/>
              <a:gd name="T56" fmla="*/ 301625 w 192"/>
              <a:gd name="T57" fmla="*/ 274638 h 193"/>
              <a:gd name="T58" fmla="*/ 303213 w 192"/>
              <a:gd name="T59" fmla="*/ 263525 h 193"/>
              <a:gd name="T60" fmla="*/ 296863 w 192"/>
              <a:gd name="T61" fmla="*/ 254000 h 193"/>
              <a:gd name="T62" fmla="*/ 295275 w 192"/>
              <a:gd name="T63" fmla="*/ 238125 h 193"/>
              <a:gd name="T64" fmla="*/ 293688 w 192"/>
              <a:gd name="T65" fmla="*/ 201613 h 193"/>
              <a:gd name="T66" fmla="*/ 290513 w 192"/>
              <a:gd name="T67" fmla="*/ 190500 h 193"/>
              <a:gd name="T68" fmla="*/ 285750 w 192"/>
              <a:gd name="T69" fmla="*/ 168275 h 193"/>
              <a:gd name="T70" fmla="*/ 280988 w 192"/>
              <a:gd name="T71" fmla="*/ 142875 h 193"/>
              <a:gd name="T72" fmla="*/ 279400 w 192"/>
              <a:gd name="T73" fmla="*/ 128588 h 193"/>
              <a:gd name="T74" fmla="*/ 277813 w 192"/>
              <a:gd name="T75" fmla="*/ 111125 h 193"/>
              <a:gd name="T76" fmla="*/ 276225 w 192"/>
              <a:gd name="T77" fmla="*/ 93663 h 193"/>
              <a:gd name="T78" fmla="*/ 273050 w 192"/>
              <a:gd name="T79" fmla="*/ 82550 h 193"/>
              <a:gd name="T80" fmla="*/ 269875 w 192"/>
              <a:gd name="T81" fmla="*/ 71438 h 193"/>
              <a:gd name="T82" fmla="*/ 268288 w 192"/>
              <a:gd name="T83" fmla="*/ 50800 h 193"/>
              <a:gd name="T84" fmla="*/ 266700 w 192"/>
              <a:gd name="T85" fmla="*/ 1588 h 193"/>
              <a:gd name="T86" fmla="*/ 252413 w 192"/>
              <a:gd name="T87" fmla="*/ 6350 h 193"/>
              <a:gd name="T88" fmla="*/ 238125 w 192"/>
              <a:gd name="T89" fmla="*/ 9525 h 193"/>
              <a:gd name="T90" fmla="*/ 211138 w 192"/>
              <a:gd name="T91" fmla="*/ 9525 h 193"/>
              <a:gd name="T92" fmla="*/ 200025 w 192"/>
              <a:gd name="T93" fmla="*/ 15875 h 193"/>
              <a:gd name="T94" fmla="*/ 184150 w 192"/>
              <a:gd name="T95" fmla="*/ 17463 h 193"/>
              <a:gd name="T96" fmla="*/ 171450 w 192"/>
              <a:gd name="T97" fmla="*/ 19050 h 193"/>
              <a:gd name="T98" fmla="*/ 155575 w 192"/>
              <a:gd name="T99" fmla="*/ 23813 h 193"/>
              <a:gd name="T100" fmla="*/ 139700 w 192"/>
              <a:gd name="T101" fmla="*/ 26988 h 193"/>
              <a:gd name="T102" fmla="*/ 77788 w 192"/>
              <a:gd name="T103" fmla="*/ 26988 h 193"/>
              <a:gd name="T104" fmla="*/ 65088 w 192"/>
              <a:gd name="T105" fmla="*/ 33338 h 193"/>
              <a:gd name="T106" fmla="*/ 50800 w 192"/>
              <a:gd name="T107" fmla="*/ 36513 h 193"/>
              <a:gd name="T108" fmla="*/ 23813 w 192"/>
              <a:gd name="T109" fmla="*/ 36513 h 193"/>
              <a:gd name="T110" fmla="*/ 17463 w 192"/>
              <a:gd name="T111" fmla="*/ 39688 h 19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92" h="193">
                <a:moveTo>
                  <a:pt x="23" y="45"/>
                </a:moveTo>
                <a:lnTo>
                  <a:pt x="26" y="45"/>
                </a:lnTo>
                <a:lnTo>
                  <a:pt x="26" y="46"/>
                </a:lnTo>
                <a:lnTo>
                  <a:pt x="27" y="47"/>
                </a:lnTo>
                <a:lnTo>
                  <a:pt x="28" y="50"/>
                </a:lnTo>
                <a:lnTo>
                  <a:pt x="28" y="54"/>
                </a:lnTo>
                <a:lnTo>
                  <a:pt x="30" y="59"/>
                </a:lnTo>
                <a:lnTo>
                  <a:pt x="31" y="62"/>
                </a:lnTo>
                <a:lnTo>
                  <a:pt x="32" y="66"/>
                </a:lnTo>
                <a:lnTo>
                  <a:pt x="33" y="70"/>
                </a:lnTo>
                <a:lnTo>
                  <a:pt x="33" y="79"/>
                </a:lnTo>
                <a:lnTo>
                  <a:pt x="34" y="85"/>
                </a:lnTo>
                <a:lnTo>
                  <a:pt x="34" y="89"/>
                </a:lnTo>
                <a:lnTo>
                  <a:pt x="35" y="95"/>
                </a:lnTo>
                <a:lnTo>
                  <a:pt x="37" y="101"/>
                </a:lnTo>
                <a:lnTo>
                  <a:pt x="38" y="106"/>
                </a:lnTo>
                <a:lnTo>
                  <a:pt x="38" y="111"/>
                </a:lnTo>
                <a:lnTo>
                  <a:pt x="39" y="115"/>
                </a:lnTo>
                <a:lnTo>
                  <a:pt x="40" y="122"/>
                </a:lnTo>
                <a:lnTo>
                  <a:pt x="42" y="139"/>
                </a:lnTo>
                <a:lnTo>
                  <a:pt x="43" y="147"/>
                </a:lnTo>
                <a:lnTo>
                  <a:pt x="44" y="153"/>
                </a:lnTo>
                <a:lnTo>
                  <a:pt x="44" y="158"/>
                </a:lnTo>
                <a:lnTo>
                  <a:pt x="45" y="163"/>
                </a:lnTo>
                <a:lnTo>
                  <a:pt x="46" y="166"/>
                </a:lnTo>
                <a:lnTo>
                  <a:pt x="55" y="184"/>
                </a:lnTo>
                <a:lnTo>
                  <a:pt x="60" y="189"/>
                </a:lnTo>
                <a:lnTo>
                  <a:pt x="61" y="191"/>
                </a:lnTo>
                <a:lnTo>
                  <a:pt x="62" y="191"/>
                </a:lnTo>
                <a:lnTo>
                  <a:pt x="68" y="191"/>
                </a:lnTo>
                <a:lnTo>
                  <a:pt x="70" y="192"/>
                </a:lnTo>
                <a:lnTo>
                  <a:pt x="72" y="191"/>
                </a:lnTo>
                <a:lnTo>
                  <a:pt x="77" y="188"/>
                </a:lnTo>
                <a:lnTo>
                  <a:pt x="81" y="187"/>
                </a:lnTo>
                <a:lnTo>
                  <a:pt x="86" y="186"/>
                </a:lnTo>
                <a:lnTo>
                  <a:pt x="88" y="186"/>
                </a:lnTo>
                <a:lnTo>
                  <a:pt x="94" y="182"/>
                </a:lnTo>
                <a:lnTo>
                  <a:pt x="100" y="180"/>
                </a:lnTo>
                <a:lnTo>
                  <a:pt x="105" y="177"/>
                </a:lnTo>
                <a:lnTo>
                  <a:pt x="109" y="176"/>
                </a:lnTo>
                <a:lnTo>
                  <a:pt x="126" y="172"/>
                </a:lnTo>
                <a:lnTo>
                  <a:pt x="132" y="171"/>
                </a:lnTo>
                <a:lnTo>
                  <a:pt x="136" y="170"/>
                </a:lnTo>
                <a:lnTo>
                  <a:pt x="139" y="170"/>
                </a:lnTo>
                <a:lnTo>
                  <a:pt x="143" y="170"/>
                </a:lnTo>
                <a:lnTo>
                  <a:pt x="147" y="170"/>
                </a:lnTo>
                <a:lnTo>
                  <a:pt x="154" y="169"/>
                </a:lnTo>
                <a:lnTo>
                  <a:pt x="170" y="169"/>
                </a:lnTo>
                <a:lnTo>
                  <a:pt x="171" y="170"/>
                </a:lnTo>
                <a:lnTo>
                  <a:pt x="172" y="171"/>
                </a:lnTo>
                <a:lnTo>
                  <a:pt x="173" y="172"/>
                </a:lnTo>
                <a:lnTo>
                  <a:pt x="174" y="173"/>
                </a:lnTo>
                <a:lnTo>
                  <a:pt x="176" y="174"/>
                </a:lnTo>
                <a:lnTo>
                  <a:pt x="179" y="174"/>
                </a:lnTo>
                <a:lnTo>
                  <a:pt x="184" y="175"/>
                </a:lnTo>
                <a:lnTo>
                  <a:pt x="188" y="175"/>
                </a:lnTo>
                <a:lnTo>
                  <a:pt x="189" y="174"/>
                </a:lnTo>
                <a:lnTo>
                  <a:pt x="190" y="173"/>
                </a:lnTo>
                <a:lnTo>
                  <a:pt x="191" y="170"/>
                </a:lnTo>
                <a:lnTo>
                  <a:pt x="191" y="166"/>
                </a:lnTo>
                <a:lnTo>
                  <a:pt x="191" y="165"/>
                </a:lnTo>
                <a:lnTo>
                  <a:pt x="187" y="160"/>
                </a:lnTo>
                <a:lnTo>
                  <a:pt x="187" y="156"/>
                </a:lnTo>
                <a:lnTo>
                  <a:pt x="186" y="150"/>
                </a:lnTo>
                <a:lnTo>
                  <a:pt x="186" y="133"/>
                </a:lnTo>
                <a:lnTo>
                  <a:pt x="185" y="127"/>
                </a:lnTo>
                <a:lnTo>
                  <a:pt x="184" y="123"/>
                </a:lnTo>
                <a:lnTo>
                  <a:pt x="183" y="120"/>
                </a:lnTo>
                <a:lnTo>
                  <a:pt x="181" y="114"/>
                </a:lnTo>
                <a:lnTo>
                  <a:pt x="180" y="106"/>
                </a:lnTo>
                <a:lnTo>
                  <a:pt x="178" y="97"/>
                </a:lnTo>
                <a:lnTo>
                  <a:pt x="177" y="90"/>
                </a:lnTo>
                <a:lnTo>
                  <a:pt x="176" y="85"/>
                </a:lnTo>
                <a:lnTo>
                  <a:pt x="176" y="81"/>
                </a:lnTo>
                <a:lnTo>
                  <a:pt x="175" y="76"/>
                </a:lnTo>
                <a:lnTo>
                  <a:pt x="175" y="70"/>
                </a:lnTo>
                <a:lnTo>
                  <a:pt x="175" y="64"/>
                </a:lnTo>
                <a:lnTo>
                  <a:pt x="174" y="59"/>
                </a:lnTo>
                <a:lnTo>
                  <a:pt x="173" y="55"/>
                </a:lnTo>
                <a:lnTo>
                  <a:pt x="172" y="52"/>
                </a:lnTo>
                <a:lnTo>
                  <a:pt x="171" y="48"/>
                </a:lnTo>
                <a:lnTo>
                  <a:pt x="170" y="45"/>
                </a:lnTo>
                <a:lnTo>
                  <a:pt x="169" y="36"/>
                </a:lnTo>
                <a:lnTo>
                  <a:pt x="169" y="32"/>
                </a:lnTo>
                <a:lnTo>
                  <a:pt x="169" y="1"/>
                </a:lnTo>
                <a:lnTo>
                  <a:pt x="168" y="1"/>
                </a:lnTo>
                <a:lnTo>
                  <a:pt x="164" y="0"/>
                </a:lnTo>
                <a:lnTo>
                  <a:pt x="159" y="4"/>
                </a:lnTo>
                <a:lnTo>
                  <a:pt x="155" y="5"/>
                </a:lnTo>
                <a:lnTo>
                  <a:pt x="150" y="6"/>
                </a:lnTo>
                <a:lnTo>
                  <a:pt x="144" y="6"/>
                </a:lnTo>
                <a:lnTo>
                  <a:pt x="133" y="6"/>
                </a:lnTo>
                <a:lnTo>
                  <a:pt x="131" y="7"/>
                </a:lnTo>
                <a:lnTo>
                  <a:pt x="126" y="10"/>
                </a:lnTo>
                <a:lnTo>
                  <a:pt x="122" y="11"/>
                </a:lnTo>
                <a:lnTo>
                  <a:pt x="116" y="11"/>
                </a:lnTo>
                <a:lnTo>
                  <a:pt x="111" y="12"/>
                </a:lnTo>
                <a:lnTo>
                  <a:pt x="108" y="12"/>
                </a:lnTo>
                <a:lnTo>
                  <a:pt x="105" y="12"/>
                </a:lnTo>
                <a:lnTo>
                  <a:pt x="98" y="15"/>
                </a:lnTo>
                <a:lnTo>
                  <a:pt x="94" y="16"/>
                </a:lnTo>
                <a:lnTo>
                  <a:pt x="88" y="17"/>
                </a:lnTo>
                <a:lnTo>
                  <a:pt x="81" y="17"/>
                </a:lnTo>
                <a:lnTo>
                  <a:pt x="49" y="17"/>
                </a:lnTo>
                <a:lnTo>
                  <a:pt x="47" y="18"/>
                </a:lnTo>
                <a:lnTo>
                  <a:pt x="41" y="21"/>
                </a:lnTo>
                <a:lnTo>
                  <a:pt x="38" y="22"/>
                </a:lnTo>
                <a:lnTo>
                  <a:pt x="32" y="23"/>
                </a:lnTo>
                <a:lnTo>
                  <a:pt x="26" y="23"/>
                </a:lnTo>
                <a:lnTo>
                  <a:pt x="15" y="23"/>
                </a:lnTo>
                <a:lnTo>
                  <a:pt x="13" y="23"/>
                </a:lnTo>
                <a:lnTo>
                  <a:pt x="11" y="25"/>
                </a:lnTo>
                <a:lnTo>
                  <a:pt x="0" y="29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05" name="SMARTPenAnnotation13"/>
          <p:cNvSpPr>
            <a:spLocks/>
          </p:cNvSpPr>
          <p:nvPr/>
        </p:nvSpPr>
        <p:spPr bwMode="auto">
          <a:xfrm>
            <a:off x="7348538" y="2911475"/>
            <a:ext cx="11112" cy="198438"/>
          </a:xfrm>
          <a:custGeom>
            <a:avLst/>
            <a:gdLst>
              <a:gd name="T0" fmla="*/ 0 w 7"/>
              <a:gd name="T1" fmla="*/ 0 h 125"/>
              <a:gd name="T2" fmla="*/ 0 w 7"/>
              <a:gd name="T3" fmla="*/ 14288 h 125"/>
              <a:gd name="T4" fmla="*/ 1587 w 7"/>
              <a:gd name="T5" fmla="*/ 19050 h 125"/>
              <a:gd name="T6" fmla="*/ 4762 w 7"/>
              <a:gd name="T7" fmla="*/ 30163 h 125"/>
              <a:gd name="T8" fmla="*/ 6350 w 7"/>
              <a:gd name="T9" fmla="*/ 36513 h 125"/>
              <a:gd name="T10" fmla="*/ 7937 w 7"/>
              <a:gd name="T11" fmla="*/ 41275 h 125"/>
              <a:gd name="T12" fmla="*/ 7937 w 7"/>
              <a:gd name="T13" fmla="*/ 44450 h 125"/>
              <a:gd name="T14" fmla="*/ 7937 w 7"/>
              <a:gd name="T15" fmla="*/ 58738 h 125"/>
              <a:gd name="T16" fmla="*/ 9525 w 7"/>
              <a:gd name="T17" fmla="*/ 196850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" h="125">
                <a:moveTo>
                  <a:pt x="0" y="0"/>
                </a:moveTo>
                <a:lnTo>
                  <a:pt x="0" y="9"/>
                </a:lnTo>
                <a:lnTo>
                  <a:pt x="1" y="12"/>
                </a:lnTo>
                <a:lnTo>
                  <a:pt x="3" y="19"/>
                </a:lnTo>
                <a:lnTo>
                  <a:pt x="4" y="23"/>
                </a:lnTo>
                <a:lnTo>
                  <a:pt x="5" y="26"/>
                </a:lnTo>
                <a:lnTo>
                  <a:pt x="5" y="28"/>
                </a:lnTo>
                <a:lnTo>
                  <a:pt x="5" y="37"/>
                </a:lnTo>
                <a:lnTo>
                  <a:pt x="6" y="124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06" name="SMARTPenAnnotation14"/>
          <p:cNvSpPr>
            <a:spLocks/>
          </p:cNvSpPr>
          <p:nvPr/>
        </p:nvSpPr>
        <p:spPr bwMode="auto">
          <a:xfrm>
            <a:off x="6777038" y="2751138"/>
            <a:ext cx="206375" cy="257175"/>
          </a:xfrm>
          <a:custGeom>
            <a:avLst/>
            <a:gdLst>
              <a:gd name="T0" fmla="*/ 4763 w 130"/>
              <a:gd name="T1" fmla="*/ 7938 h 162"/>
              <a:gd name="T2" fmla="*/ 7938 w 130"/>
              <a:gd name="T3" fmla="*/ 19050 h 162"/>
              <a:gd name="T4" fmla="*/ 9525 w 130"/>
              <a:gd name="T5" fmla="*/ 28575 h 162"/>
              <a:gd name="T6" fmla="*/ 15875 w 130"/>
              <a:gd name="T7" fmla="*/ 41275 h 162"/>
              <a:gd name="T8" fmla="*/ 17463 w 130"/>
              <a:gd name="T9" fmla="*/ 50800 h 162"/>
              <a:gd name="T10" fmla="*/ 17463 w 130"/>
              <a:gd name="T11" fmla="*/ 61913 h 162"/>
              <a:gd name="T12" fmla="*/ 19050 w 130"/>
              <a:gd name="T13" fmla="*/ 74613 h 162"/>
              <a:gd name="T14" fmla="*/ 23813 w 130"/>
              <a:gd name="T15" fmla="*/ 85725 h 162"/>
              <a:gd name="T16" fmla="*/ 25400 w 130"/>
              <a:gd name="T17" fmla="*/ 115888 h 162"/>
              <a:gd name="T18" fmla="*/ 26988 w 130"/>
              <a:gd name="T19" fmla="*/ 152400 h 162"/>
              <a:gd name="T20" fmla="*/ 31750 w 130"/>
              <a:gd name="T21" fmla="*/ 174625 h 162"/>
              <a:gd name="T22" fmla="*/ 34925 w 130"/>
              <a:gd name="T23" fmla="*/ 192088 h 162"/>
              <a:gd name="T24" fmla="*/ 34925 w 130"/>
              <a:gd name="T25" fmla="*/ 206375 h 162"/>
              <a:gd name="T26" fmla="*/ 36513 w 130"/>
              <a:gd name="T27" fmla="*/ 247650 h 162"/>
              <a:gd name="T28" fmla="*/ 36513 w 130"/>
              <a:gd name="T29" fmla="*/ 141288 h 162"/>
              <a:gd name="T30" fmla="*/ 41275 w 130"/>
              <a:gd name="T31" fmla="*/ 123825 h 162"/>
              <a:gd name="T32" fmla="*/ 50800 w 130"/>
              <a:gd name="T33" fmla="*/ 106363 h 162"/>
              <a:gd name="T34" fmla="*/ 61913 w 130"/>
              <a:gd name="T35" fmla="*/ 88900 h 162"/>
              <a:gd name="T36" fmla="*/ 69850 w 130"/>
              <a:gd name="T37" fmla="*/ 76200 h 162"/>
              <a:gd name="T38" fmla="*/ 77788 w 130"/>
              <a:gd name="T39" fmla="*/ 68263 h 162"/>
              <a:gd name="T40" fmla="*/ 84138 w 130"/>
              <a:gd name="T41" fmla="*/ 65088 h 162"/>
              <a:gd name="T42" fmla="*/ 92075 w 130"/>
              <a:gd name="T43" fmla="*/ 63500 h 162"/>
              <a:gd name="T44" fmla="*/ 101600 w 130"/>
              <a:gd name="T45" fmla="*/ 61913 h 162"/>
              <a:gd name="T46" fmla="*/ 123825 w 130"/>
              <a:gd name="T47" fmla="*/ 61913 h 162"/>
              <a:gd name="T48" fmla="*/ 131763 w 130"/>
              <a:gd name="T49" fmla="*/ 65088 h 162"/>
              <a:gd name="T50" fmla="*/ 146050 w 130"/>
              <a:gd name="T51" fmla="*/ 71438 h 162"/>
              <a:gd name="T52" fmla="*/ 155575 w 130"/>
              <a:gd name="T53" fmla="*/ 76200 h 162"/>
              <a:gd name="T54" fmla="*/ 163513 w 130"/>
              <a:gd name="T55" fmla="*/ 82550 h 162"/>
              <a:gd name="T56" fmla="*/ 169863 w 130"/>
              <a:gd name="T57" fmla="*/ 90488 h 162"/>
              <a:gd name="T58" fmla="*/ 176213 w 130"/>
              <a:gd name="T59" fmla="*/ 100013 h 162"/>
              <a:gd name="T60" fmla="*/ 185738 w 130"/>
              <a:gd name="T61" fmla="*/ 114300 h 162"/>
              <a:gd name="T62" fmla="*/ 190500 w 130"/>
              <a:gd name="T63" fmla="*/ 131763 h 162"/>
              <a:gd name="T64" fmla="*/ 196850 w 130"/>
              <a:gd name="T65" fmla="*/ 146050 h 162"/>
              <a:gd name="T66" fmla="*/ 201613 w 130"/>
              <a:gd name="T67" fmla="*/ 157163 h 162"/>
              <a:gd name="T68" fmla="*/ 204788 w 130"/>
              <a:gd name="T69" fmla="*/ 184150 h 162"/>
              <a:gd name="T70" fmla="*/ 204788 w 130"/>
              <a:gd name="T71" fmla="*/ 200025 h 162"/>
              <a:gd name="T72" fmla="*/ 196850 w 130"/>
              <a:gd name="T73" fmla="*/ 222250 h 1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0" h="162">
                <a:moveTo>
                  <a:pt x="0" y="0"/>
                </a:moveTo>
                <a:lnTo>
                  <a:pt x="3" y="5"/>
                </a:lnTo>
                <a:lnTo>
                  <a:pt x="4" y="8"/>
                </a:lnTo>
                <a:lnTo>
                  <a:pt x="5" y="12"/>
                </a:lnTo>
                <a:lnTo>
                  <a:pt x="5" y="15"/>
                </a:lnTo>
                <a:lnTo>
                  <a:pt x="6" y="18"/>
                </a:lnTo>
                <a:lnTo>
                  <a:pt x="9" y="23"/>
                </a:lnTo>
                <a:lnTo>
                  <a:pt x="10" y="26"/>
                </a:lnTo>
                <a:lnTo>
                  <a:pt x="10" y="29"/>
                </a:lnTo>
                <a:lnTo>
                  <a:pt x="11" y="32"/>
                </a:lnTo>
                <a:lnTo>
                  <a:pt x="11" y="36"/>
                </a:lnTo>
                <a:lnTo>
                  <a:pt x="11" y="39"/>
                </a:lnTo>
                <a:lnTo>
                  <a:pt x="11" y="43"/>
                </a:lnTo>
                <a:lnTo>
                  <a:pt x="12" y="47"/>
                </a:lnTo>
                <a:lnTo>
                  <a:pt x="13" y="50"/>
                </a:lnTo>
                <a:lnTo>
                  <a:pt x="15" y="54"/>
                </a:lnTo>
                <a:lnTo>
                  <a:pt x="15" y="62"/>
                </a:lnTo>
                <a:lnTo>
                  <a:pt x="16" y="73"/>
                </a:lnTo>
                <a:lnTo>
                  <a:pt x="16" y="86"/>
                </a:lnTo>
                <a:lnTo>
                  <a:pt x="17" y="96"/>
                </a:lnTo>
                <a:lnTo>
                  <a:pt x="19" y="104"/>
                </a:lnTo>
                <a:lnTo>
                  <a:pt x="20" y="110"/>
                </a:lnTo>
                <a:lnTo>
                  <a:pt x="21" y="116"/>
                </a:lnTo>
                <a:lnTo>
                  <a:pt x="22" y="121"/>
                </a:lnTo>
                <a:lnTo>
                  <a:pt x="22" y="125"/>
                </a:lnTo>
                <a:lnTo>
                  <a:pt x="22" y="130"/>
                </a:lnTo>
                <a:lnTo>
                  <a:pt x="23" y="141"/>
                </a:lnTo>
                <a:lnTo>
                  <a:pt x="23" y="156"/>
                </a:lnTo>
                <a:lnTo>
                  <a:pt x="23" y="161"/>
                </a:lnTo>
                <a:lnTo>
                  <a:pt x="23" y="89"/>
                </a:lnTo>
                <a:lnTo>
                  <a:pt x="24" y="83"/>
                </a:lnTo>
                <a:lnTo>
                  <a:pt x="26" y="78"/>
                </a:lnTo>
                <a:lnTo>
                  <a:pt x="29" y="72"/>
                </a:lnTo>
                <a:lnTo>
                  <a:pt x="32" y="67"/>
                </a:lnTo>
                <a:lnTo>
                  <a:pt x="35" y="61"/>
                </a:lnTo>
                <a:lnTo>
                  <a:pt x="39" y="56"/>
                </a:lnTo>
                <a:lnTo>
                  <a:pt x="41" y="51"/>
                </a:lnTo>
                <a:lnTo>
                  <a:pt x="44" y="48"/>
                </a:lnTo>
                <a:lnTo>
                  <a:pt x="46" y="45"/>
                </a:lnTo>
                <a:lnTo>
                  <a:pt x="49" y="43"/>
                </a:lnTo>
                <a:lnTo>
                  <a:pt x="51" y="42"/>
                </a:lnTo>
                <a:lnTo>
                  <a:pt x="53" y="41"/>
                </a:lnTo>
                <a:lnTo>
                  <a:pt x="55" y="40"/>
                </a:lnTo>
                <a:lnTo>
                  <a:pt x="58" y="40"/>
                </a:lnTo>
                <a:lnTo>
                  <a:pt x="61" y="39"/>
                </a:lnTo>
                <a:lnTo>
                  <a:pt x="64" y="39"/>
                </a:lnTo>
                <a:lnTo>
                  <a:pt x="69" y="39"/>
                </a:lnTo>
                <a:lnTo>
                  <a:pt x="78" y="39"/>
                </a:lnTo>
                <a:lnTo>
                  <a:pt x="81" y="40"/>
                </a:lnTo>
                <a:lnTo>
                  <a:pt x="83" y="41"/>
                </a:lnTo>
                <a:lnTo>
                  <a:pt x="86" y="42"/>
                </a:lnTo>
                <a:lnTo>
                  <a:pt x="92" y="45"/>
                </a:lnTo>
                <a:lnTo>
                  <a:pt x="95" y="47"/>
                </a:lnTo>
                <a:lnTo>
                  <a:pt x="98" y="48"/>
                </a:lnTo>
                <a:lnTo>
                  <a:pt x="100" y="50"/>
                </a:lnTo>
                <a:lnTo>
                  <a:pt x="103" y="52"/>
                </a:lnTo>
                <a:lnTo>
                  <a:pt x="105" y="55"/>
                </a:lnTo>
                <a:lnTo>
                  <a:pt x="107" y="57"/>
                </a:lnTo>
                <a:lnTo>
                  <a:pt x="109" y="61"/>
                </a:lnTo>
                <a:lnTo>
                  <a:pt x="111" y="63"/>
                </a:lnTo>
                <a:lnTo>
                  <a:pt x="115" y="68"/>
                </a:lnTo>
                <a:lnTo>
                  <a:pt x="117" y="72"/>
                </a:lnTo>
                <a:lnTo>
                  <a:pt x="118" y="77"/>
                </a:lnTo>
                <a:lnTo>
                  <a:pt x="120" y="83"/>
                </a:lnTo>
                <a:lnTo>
                  <a:pt x="122" y="88"/>
                </a:lnTo>
                <a:lnTo>
                  <a:pt x="124" y="92"/>
                </a:lnTo>
                <a:lnTo>
                  <a:pt x="126" y="95"/>
                </a:lnTo>
                <a:lnTo>
                  <a:pt x="127" y="99"/>
                </a:lnTo>
                <a:lnTo>
                  <a:pt x="128" y="105"/>
                </a:lnTo>
                <a:lnTo>
                  <a:pt x="129" y="116"/>
                </a:lnTo>
                <a:lnTo>
                  <a:pt x="129" y="123"/>
                </a:lnTo>
                <a:lnTo>
                  <a:pt x="129" y="126"/>
                </a:lnTo>
                <a:lnTo>
                  <a:pt x="128" y="129"/>
                </a:lnTo>
                <a:lnTo>
                  <a:pt x="124" y="14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07" name="SMARTPenAnnotation15"/>
          <p:cNvSpPr>
            <a:spLocks/>
          </p:cNvSpPr>
          <p:nvPr/>
        </p:nvSpPr>
        <p:spPr bwMode="auto">
          <a:xfrm>
            <a:off x="7010400" y="2759075"/>
            <a:ext cx="139700" cy="171450"/>
          </a:xfrm>
          <a:custGeom>
            <a:avLst/>
            <a:gdLst>
              <a:gd name="T0" fmla="*/ 14288 w 88"/>
              <a:gd name="T1" fmla="*/ 1588 h 108"/>
              <a:gd name="T2" fmla="*/ 20638 w 88"/>
              <a:gd name="T3" fmla="*/ 0 h 108"/>
              <a:gd name="T4" fmla="*/ 30163 w 88"/>
              <a:gd name="T5" fmla="*/ 0 h 108"/>
              <a:gd name="T6" fmla="*/ 57150 w 88"/>
              <a:gd name="T7" fmla="*/ 1588 h 108"/>
              <a:gd name="T8" fmla="*/ 68263 w 88"/>
              <a:gd name="T9" fmla="*/ 4763 h 108"/>
              <a:gd name="T10" fmla="*/ 77788 w 88"/>
              <a:gd name="T11" fmla="*/ 9525 h 108"/>
              <a:gd name="T12" fmla="*/ 84138 w 88"/>
              <a:gd name="T13" fmla="*/ 15875 h 108"/>
              <a:gd name="T14" fmla="*/ 90488 w 88"/>
              <a:gd name="T15" fmla="*/ 20638 h 108"/>
              <a:gd name="T16" fmla="*/ 96838 w 88"/>
              <a:gd name="T17" fmla="*/ 30163 h 108"/>
              <a:gd name="T18" fmla="*/ 109538 w 88"/>
              <a:gd name="T19" fmla="*/ 47625 h 108"/>
              <a:gd name="T20" fmla="*/ 119063 w 88"/>
              <a:gd name="T21" fmla="*/ 61913 h 108"/>
              <a:gd name="T22" fmla="*/ 125413 w 88"/>
              <a:gd name="T23" fmla="*/ 71438 h 108"/>
              <a:gd name="T24" fmla="*/ 130175 w 88"/>
              <a:gd name="T25" fmla="*/ 82550 h 108"/>
              <a:gd name="T26" fmla="*/ 133350 w 88"/>
              <a:gd name="T27" fmla="*/ 93663 h 108"/>
              <a:gd name="T28" fmla="*/ 138113 w 88"/>
              <a:gd name="T29" fmla="*/ 104775 h 108"/>
              <a:gd name="T30" fmla="*/ 138113 w 88"/>
              <a:gd name="T31" fmla="*/ 111125 h 108"/>
              <a:gd name="T32" fmla="*/ 133350 w 88"/>
              <a:gd name="T33" fmla="*/ 114300 h 108"/>
              <a:gd name="T34" fmla="*/ 133350 w 88"/>
              <a:gd name="T35" fmla="*/ 103188 h 108"/>
              <a:gd name="T36" fmla="*/ 131763 w 88"/>
              <a:gd name="T37" fmla="*/ 95250 h 108"/>
              <a:gd name="T38" fmla="*/ 128588 w 88"/>
              <a:gd name="T39" fmla="*/ 87313 h 108"/>
              <a:gd name="T40" fmla="*/ 127000 w 88"/>
              <a:gd name="T41" fmla="*/ 80963 h 108"/>
              <a:gd name="T42" fmla="*/ 125413 w 88"/>
              <a:gd name="T43" fmla="*/ 74613 h 108"/>
              <a:gd name="T44" fmla="*/ 125413 w 88"/>
              <a:gd name="T45" fmla="*/ 68263 h 108"/>
              <a:gd name="T46" fmla="*/ 122238 w 88"/>
              <a:gd name="T47" fmla="*/ 65088 h 108"/>
              <a:gd name="T48" fmla="*/ 117475 w 88"/>
              <a:gd name="T49" fmla="*/ 63500 h 108"/>
              <a:gd name="T50" fmla="*/ 112713 w 88"/>
              <a:gd name="T51" fmla="*/ 58738 h 108"/>
              <a:gd name="T52" fmla="*/ 106363 w 88"/>
              <a:gd name="T53" fmla="*/ 55563 h 108"/>
              <a:gd name="T54" fmla="*/ 100013 w 88"/>
              <a:gd name="T55" fmla="*/ 53975 h 108"/>
              <a:gd name="T56" fmla="*/ 95250 w 88"/>
              <a:gd name="T57" fmla="*/ 53975 h 108"/>
              <a:gd name="T58" fmla="*/ 88900 w 88"/>
              <a:gd name="T59" fmla="*/ 57150 h 108"/>
              <a:gd name="T60" fmla="*/ 82550 w 88"/>
              <a:gd name="T61" fmla="*/ 60325 h 108"/>
              <a:gd name="T62" fmla="*/ 76200 w 88"/>
              <a:gd name="T63" fmla="*/ 61913 h 108"/>
              <a:gd name="T64" fmla="*/ 71438 w 88"/>
              <a:gd name="T65" fmla="*/ 65088 h 108"/>
              <a:gd name="T66" fmla="*/ 65088 w 88"/>
              <a:gd name="T67" fmla="*/ 71438 h 108"/>
              <a:gd name="T68" fmla="*/ 58738 w 88"/>
              <a:gd name="T69" fmla="*/ 84138 h 108"/>
              <a:gd name="T70" fmla="*/ 52388 w 88"/>
              <a:gd name="T71" fmla="*/ 95250 h 108"/>
              <a:gd name="T72" fmla="*/ 47625 w 88"/>
              <a:gd name="T73" fmla="*/ 103188 h 108"/>
              <a:gd name="T74" fmla="*/ 46038 w 88"/>
              <a:gd name="T75" fmla="*/ 109538 h 108"/>
              <a:gd name="T76" fmla="*/ 44450 w 88"/>
              <a:gd name="T77" fmla="*/ 120650 h 108"/>
              <a:gd name="T78" fmla="*/ 46038 w 88"/>
              <a:gd name="T79" fmla="*/ 134938 h 108"/>
              <a:gd name="T80" fmla="*/ 49213 w 88"/>
              <a:gd name="T81" fmla="*/ 142875 h 108"/>
              <a:gd name="T82" fmla="*/ 57150 w 88"/>
              <a:gd name="T83" fmla="*/ 153988 h 108"/>
              <a:gd name="T84" fmla="*/ 66675 w 88"/>
              <a:gd name="T85" fmla="*/ 161925 h 108"/>
              <a:gd name="T86" fmla="*/ 77788 w 88"/>
              <a:gd name="T87" fmla="*/ 166688 h 108"/>
              <a:gd name="T88" fmla="*/ 88900 w 88"/>
              <a:gd name="T89" fmla="*/ 168275 h 10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88" h="108">
                <a:moveTo>
                  <a:pt x="0" y="6"/>
                </a:moveTo>
                <a:lnTo>
                  <a:pt x="9" y="1"/>
                </a:lnTo>
                <a:lnTo>
                  <a:pt x="12" y="0"/>
                </a:lnTo>
                <a:lnTo>
                  <a:pt x="13" y="0"/>
                </a:lnTo>
                <a:lnTo>
                  <a:pt x="15" y="0"/>
                </a:lnTo>
                <a:lnTo>
                  <a:pt x="19" y="0"/>
                </a:lnTo>
                <a:lnTo>
                  <a:pt x="33" y="0"/>
                </a:lnTo>
                <a:lnTo>
                  <a:pt x="36" y="1"/>
                </a:lnTo>
                <a:lnTo>
                  <a:pt x="40" y="2"/>
                </a:lnTo>
                <a:lnTo>
                  <a:pt x="43" y="3"/>
                </a:lnTo>
                <a:lnTo>
                  <a:pt x="46" y="5"/>
                </a:lnTo>
                <a:lnTo>
                  <a:pt x="49" y="6"/>
                </a:lnTo>
                <a:lnTo>
                  <a:pt x="51" y="8"/>
                </a:lnTo>
                <a:lnTo>
                  <a:pt x="53" y="10"/>
                </a:lnTo>
                <a:lnTo>
                  <a:pt x="55" y="12"/>
                </a:lnTo>
                <a:lnTo>
                  <a:pt x="57" y="13"/>
                </a:lnTo>
                <a:lnTo>
                  <a:pt x="59" y="16"/>
                </a:lnTo>
                <a:lnTo>
                  <a:pt x="61" y="19"/>
                </a:lnTo>
                <a:lnTo>
                  <a:pt x="63" y="22"/>
                </a:lnTo>
                <a:lnTo>
                  <a:pt x="69" y="30"/>
                </a:lnTo>
                <a:lnTo>
                  <a:pt x="72" y="35"/>
                </a:lnTo>
                <a:lnTo>
                  <a:pt x="75" y="39"/>
                </a:lnTo>
                <a:lnTo>
                  <a:pt x="77" y="42"/>
                </a:lnTo>
                <a:lnTo>
                  <a:pt x="79" y="45"/>
                </a:lnTo>
                <a:lnTo>
                  <a:pt x="81" y="48"/>
                </a:lnTo>
                <a:lnTo>
                  <a:pt x="82" y="52"/>
                </a:lnTo>
                <a:lnTo>
                  <a:pt x="83" y="55"/>
                </a:lnTo>
                <a:lnTo>
                  <a:pt x="84" y="59"/>
                </a:lnTo>
                <a:lnTo>
                  <a:pt x="85" y="62"/>
                </a:lnTo>
                <a:lnTo>
                  <a:pt x="87" y="66"/>
                </a:lnTo>
                <a:lnTo>
                  <a:pt x="87" y="68"/>
                </a:lnTo>
                <a:lnTo>
                  <a:pt x="87" y="70"/>
                </a:lnTo>
                <a:lnTo>
                  <a:pt x="85" y="73"/>
                </a:lnTo>
                <a:lnTo>
                  <a:pt x="84" y="72"/>
                </a:lnTo>
                <a:lnTo>
                  <a:pt x="84" y="70"/>
                </a:lnTo>
                <a:lnTo>
                  <a:pt x="84" y="65"/>
                </a:lnTo>
                <a:lnTo>
                  <a:pt x="84" y="62"/>
                </a:lnTo>
                <a:lnTo>
                  <a:pt x="83" y="60"/>
                </a:lnTo>
                <a:lnTo>
                  <a:pt x="82" y="57"/>
                </a:lnTo>
                <a:lnTo>
                  <a:pt x="81" y="55"/>
                </a:lnTo>
                <a:lnTo>
                  <a:pt x="80" y="53"/>
                </a:lnTo>
                <a:lnTo>
                  <a:pt x="80" y="51"/>
                </a:lnTo>
                <a:lnTo>
                  <a:pt x="79" y="49"/>
                </a:lnTo>
                <a:lnTo>
                  <a:pt x="79" y="47"/>
                </a:lnTo>
                <a:lnTo>
                  <a:pt x="79" y="45"/>
                </a:lnTo>
                <a:lnTo>
                  <a:pt x="79" y="43"/>
                </a:lnTo>
                <a:lnTo>
                  <a:pt x="78" y="42"/>
                </a:lnTo>
                <a:lnTo>
                  <a:pt x="77" y="41"/>
                </a:lnTo>
                <a:lnTo>
                  <a:pt x="75" y="41"/>
                </a:lnTo>
                <a:lnTo>
                  <a:pt x="74" y="40"/>
                </a:lnTo>
                <a:lnTo>
                  <a:pt x="72" y="38"/>
                </a:lnTo>
                <a:lnTo>
                  <a:pt x="71" y="37"/>
                </a:lnTo>
                <a:lnTo>
                  <a:pt x="69" y="36"/>
                </a:lnTo>
                <a:lnTo>
                  <a:pt x="67" y="35"/>
                </a:lnTo>
                <a:lnTo>
                  <a:pt x="65" y="35"/>
                </a:lnTo>
                <a:lnTo>
                  <a:pt x="63" y="34"/>
                </a:lnTo>
                <a:lnTo>
                  <a:pt x="61" y="34"/>
                </a:lnTo>
                <a:lnTo>
                  <a:pt x="60" y="34"/>
                </a:lnTo>
                <a:lnTo>
                  <a:pt x="58" y="35"/>
                </a:lnTo>
                <a:lnTo>
                  <a:pt x="56" y="36"/>
                </a:lnTo>
                <a:lnTo>
                  <a:pt x="54" y="37"/>
                </a:lnTo>
                <a:lnTo>
                  <a:pt x="52" y="38"/>
                </a:lnTo>
                <a:lnTo>
                  <a:pt x="50" y="38"/>
                </a:lnTo>
                <a:lnTo>
                  <a:pt x="48" y="39"/>
                </a:lnTo>
                <a:lnTo>
                  <a:pt x="46" y="40"/>
                </a:lnTo>
                <a:lnTo>
                  <a:pt x="45" y="41"/>
                </a:lnTo>
                <a:lnTo>
                  <a:pt x="43" y="42"/>
                </a:lnTo>
                <a:lnTo>
                  <a:pt x="41" y="45"/>
                </a:lnTo>
                <a:lnTo>
                  <a:pt x="39" y="49"/>
                </a:lnTo>
                <a:lnTo>
                  <a:pt x="37" y="53"/>
                </a:lnTo>
                <a:lnTo>
                  <a:pt x="35" y="57"/>
                </a:lnTo>
                <a:lnTo>
                  <a:pt x="33" y="60"/>
                </a:lnTo>
                <a:lnTo>
                  <a:pt x="32" y="62"/>
                </a:lnTo>
                <a:lnTo>
                  <a:pt x="30" y="65"/>
                </a:lnTo>
                <a:lnTo>
                  <a:pt x="29" y="67"/>
                </a:lnTo>
                <a:lnTo>
                  <a:pt x="29" y="69"/>
                </a:lnTo>
                <a:lnTo>
                  <a:pt x="28" y="72"/>
                </a:lnTo>
                <a:lnTo>
                  <a:pt x="28" y="76"/>
                </a:lnTo>
                <a:lnTo>
                  <a:pt x="28" y="81"/>
                </a:lnTo>
                <a:lnTo>
                  <a:pt x="29" y="85"/>
                </a:lnTo>
                <a:lnTo>
                  <a:pt x="30" y="88"/>
                </a:lnTo>
                <a:lnTo>
                  <a:pt x="31" y="90"/>
                </a:lnTo>
                <a:lnTo>
                  <a:pt x="33" y="93"/>
                </a:lnTo>
                <a:lnTo>
                  <a:pt x="36" y="97"/>
                </a:lnTo>
                <a:lnTo>
                  <a:pt x="39" y="100"/>
                </a:lnTo>
                <a:lnTo>
                  <a:pt x="42" y="102"/>
                </a:lnTo>
                <a:lnTo>
                  <a:pt x="45" y="104"/>
                </a:lnTo>
                <a:lnTo>
                  <a:pt x="49" y="105"/>
                </a:lnTo>
                <a:lnTo>
                  <a:pt x="52" y="106"/>
                </a:lnTo>
                <a:lnTo>
                  <a:pt x="56" y="106"/>
                </a:lnTo>
                <a:lnTo>
                  <a:pt x="67" y="107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08" name="SMARTPenAnnotation16"/>
          <p:cNvSpPr>
            <a:spLocks/>
          </p:cNvSpPr>
          <p:nvPr/>
        </p:nvSpPr>
        <p:spPr bwMode="auto">
          <a:xfrm>
            <a:off x="7197725" y="2732088"/>
            <a:ext cx="100013" cy="149225"/>
          </a:xfrm>
          <a:custGeom>
            <a:avLst/>
            <a:gdLst>
              <a:gd name="T0" fmla="*/ 61913 w 63"/>
              <a:gd name="T1" fmla="*/ 0 h 94"/>
              <a:gd name="T2" fmla="*/ 57150 w 63"/>
              <a:gd name="T3" fmla="*/ 0 h 94"/>
              <a:gd name="T4" fmla="*/ 55563 w 63"/>
              <a:gd name="T5" fmla="*/ 1588 h 94"/>
              <a:gd name="T6" fmla="*/ 52388 w 63"/>
              <a:gd name="T7" fmla="*/ 3175 h 94"/>
              <a:gd name="T8" fmla="*/ 49213 w 63"/>
              <a:gd name="T9" fmla="*/ 4763 h 94"/>
              <a:gd name="T10" fmla="*/ 46038 w 63"/>
              <a:gd name="T11" fmla="*/ 7938 h 94"/>
              <a:gd name="T12" fmla="*/ 36513 w 63"/>
              <a:gd name="T13" fmla="*/ 17463 h 94"/>
              <a:gd name="T14" fmla="*/ 31750 w 63"/>
              <a:gd name="T15" fmla="*/ 22225 h 94"/>
              <a:gd name="T16" fmla="*/ 28575 w 63"/>
              <a:gd name="T17" fmla="*/ 28575 h 94"/>
              <a:gd name="T18" fmla="*/ 25400 w 63"/>
              <a:gd name="T19" fmla="*/ 33338 h 94"/>
              <a:gd name="T20" fmla="*/ 20638 w 63"/>
              <a:gd name="T21" fmla="*/ 38100 h 94"/>
              <a:gd name="T22" fmla="*/ 17463 w 63"/>
              <a:gd name="T23" fmla="*/ 42863 h 94"/>
              <a:gd name="T24" fmla="*/ 14288 w 63"/>
              <a:gd name="T25" fmla="*/ 46038 h 94"/>
              <a:gd name="T26" fmla="*/ 12700 w 63"/>
              <a:gd name="T27" fmla="*/ 49213 h 94"/>
              <a:gd name="T28" fmla="*/ 11113 w 63"/>
              <a:gd name="T29" fmla="*/ 53975 h 94"/>
              <a:gd name="T30" fmla="*/ 11113 w 63"/>
              <a:gd name="T31" fmla="*/ 57150 h 94"/>
              <a:gd name="T32" fmla="*/ 4763 w 63"/>
              <a:gd name="T33" fmla="*/ 74613 h 94"/>
              <a:gd name="T34" fmla="*/ 3175 w 63"/>
              <a:gd name="T35" fmla="*/ 80963 h 94"/>
              <a:gd name="T36" fmla="*/ 1588 w 63"/>
              <a:gd name="T37" fmla="*/ 85725 h 94"/>
              <a:gd name="T38" fmla="*/ 1588 w 63"/>
              <a:gd name="T39" fmla="*/ 90488 h 94"/>
              <a:gd name="T40" fmla="*/ 0 w 63"/>
              <a:gd name="T41" fmla="*/ 95250 h 94"/>
              <a:gd name="T42" fmla="*/ 0 w 63"/>
              <a:gd name="T43" fmla="*/ 100013 h 94"/>
              <a:gd name="T44" fmla="*/ 0 w 63"/>
              <a:gd name="T45" fmla="*/ 106363 h 94"/>
              <a:gd name="T46" fmla="*/ 1588 w 63"/>
              <a:gd name="T47" fmla="*/ 109538 h 94"/>
              <a:gd name="T48" fmla="*/ 3175 w 63"/>
              <a:gd name="T49" fmla="*/ 114300 h 94"/>
              <a:gd name="T50" fmla="*/ 4763 w 63"/>
              <a:gd name="T51" fmla="*/ 117475 h 94"/>
              <a:gd name="T52" fmla="*/ 6350 w 63"/>
              <a:gd name="T53" fmla="*/ 122238 h 94"/>
              <a:gd name="T54" fmla="*/ 9525 w 63"/>
              <a:gd name="T55" fmla="*/ 125413 h 94"/>
              <a:gd name="T56" fmla="*/ 12700 w 63"/>
              <a:gd name="T57" fmla="*/ 128588 h 94"/>
              <a:gd name="T58" fmla="*/ 14288 w 63"/>
              <a:gd name="T59" fmla="*/ 131763 h 94"/>
              <a:gd name="T60" fmla="*/ 20638 w 63"/>
              <a:gd name="T61" fmla="*/ 136525 h 94"/>
              <a:gd name="T62" fmla="*/ 23813 w 63"/>
              <a:gd name="T63" fmla="*/ 139700 h 94"/>
              <a:gd name="T64" fmla="*/ 26988 w 63"/>
              <a:gd name="T65" fmla="*/ 141288 h 94"/>
              <a:gd name="T66" fmla="*/ 30163 w 63"/>
              <a:gd name="T67" fmla="*/ 141288 h 94"/>
              <a:gd name="T68" fmla="*/ 31750 w 63"/>
              <a:gd name="T69" fmla="*/ 142875 h 94"/>
              <a:gd name="T70" fmla="*/ 34925 w 63"/>
              <a:gd name="T71" fmla="*/ 144463 h 94"/>
              <a:gd name="T72" fmla="*/ 38100 w 63"/>
              <a:gd name="T73" fmla="*/ 147638 h 94"/>
              <a:gd name="T74" fmla="*/ 46038 w 63"/>
              <a:gd name="T75" fmla="*/ 147638 h 94"/>
              <a:gd name="T76" fmla="*/ 57150 w 63"/>
              <a:gd name="T77" fmla="*/ 147638 h 94"/>
              <a:gd name="T78" fmla="*/ 98425 w 63"/>
              <a:gd name="T79" fmla="*/ 142875 h 9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3" h="94">
                <a:moveTo>
                  <a:pt x="39" y="0"/>
                </a:moveTo>
                <a:lnTo>
                  <a:pt x="36" y="0"/>
                </a:lnTo>
                <a:lnTo>
                  <a:pt x="35" y="1"/>
                </a:lnTo>
                <a:lnTo>
                  <a:pt x="33" y="2"/>
                </a:lnTo>
                <a:lnTo>
                  <a:pt x="31" y="3"/>
                </a:lnTo>
                <a:lnTo>
                  <a:pt x="29" y="5"/>
                </a:lnTo>
                <a:lnTo>
                  <a:pt x="23" y="11"/>
                </a:lnTo>
                <a:lnTo>
                  <a:pt x="20" y="14"/>
                </a:lnTo>
                <a:lnTo>
                  <a:pt x="18" y="18"/>
                </a:lnTo>
                <a:lnTo>
                  <a:pt x="16" y="21"/>
                </a:lnTo>
                <a:lnTo>
                  <a:pt x="13" y="24"/>
                </a:lnTo>
                <a:lnTo>
                  <a:pt x="11" y="27"/>
                </a:lnTo>
                <a:lnTo>
                  <a:pt x="9" y="29"/>
                </a:lnTo>
                <a:lnTo>
                  <a:pt x="8" y="31"/>
                </a:lnTo>
                <a:lnTo>
                  <a:pt x="7" y="34"/>
                </a:lnTo>
                <a:lnTo>
                  <a:pt x="7" y="36"/>
                </a:lnTo>
                <a:lnTo>
                  <a:pt x="3" y="47"/>
                </a:lnTo>
                <a:lnTo>
                  <a:pt x="2" y="51"/>
                </a:lnTo>
                <a:lnTo>
                  <a:pt x="1" y="54"/>
                </a:lnTo>
                <a:lnTo>
                  <a:pt x="1" y="57"/>
                </a:lnTo>
                <a:lnTo>
                  <a:pt x="0" y="60"/>
                </a:lnTo>
                <a:lnTo>
                  <a:pt x="0" y="63"/>
                </a:lnTo>
                <a:lnTo>
                  <a:pt x="0" y="67"/>
                </a:lnTo>
                <a:lnTo>
                  <a:pt x="1" y="69"/>
                </a:lnTo>
                <a:lnTo>
                  <a:pt x="2" y="72"/>
                </a:lnTo>
                <a:lnTo>
                  <a:pt x="3" y="74"/>
                </a:lnTo>
                <a:lnTo>
                  <a:pt x="4" y="77"/>
                </a:lnTo>
                <a:lnTo>
                  <a:pt x="6" y="79"/>
                </a:lnTo>
                <a:lnTo>
                  <a:pt x="8" y="81"/>
                </a:lnTo>
                <a:lnTo>
                  <a:pt x="9" y="83"/>
                </a:lnTo>
                <a:lnTo>
                  <a:pt x="13" y="86"/>
                </a:lnTo>
                <a:lnTo>
                  <a:pt x="15" y="88"/>
                </a:lnTo>
                <a:lnTo>
                  <a:pt x="17" y="89"/>
                </a:lnTo>
                <a:lnTo>
                  <a:pt x="19" y="89"/>
                </a:lnTo>
                <a:lnTo>
                  <a:pt x="20" y="90"/>
                </a:lnTo>
                <a:lnTo>
                  <a:pt x="22" y="91"/>
                </a:lnTo>
                <a:lnTo>
                  <a:pt x="24" y="93"/>
                </a:lnTo>
                <a:lnTo>
                  <a:pt x="29" y="93"/>
                </a:lnTo>
                <a:lnTo>
                  <a:pt x="36" y="93"/>
                </a:lnTo>
                <a:lnTo>
                  <a:pt x="62" y="9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09" name="SMARTPenAnnotation17"/>
          <p:cNvSpPr>
            <a:spLocks/>
          </p:cNvSpPr>
          <p:nvPr/>
        </p:nvSpPr>
        <p:spPr bwMode="auto">
          <a:xfrm>
            <a:off x="7323138" y="2554288"/>
            <a:ext cx="144462" cy="295275"/>
          </a:xfrm>
          <a:custGeom>
            <a:avLst/>
            <a:gdLst>
              <a:gd name="T0" fmla="*/ 0 w 91"/>
              <a:gd name="T1" fmla="*/ 60325 h 186"/>
              <a:gd name="T2" fmla="*/ 1587 w 91"/>
              <a:gd name="T3" fmla="*/ 79375 h 186"/>
              <a:gd name="T4" fmla="*/ 4762 w 91"/>
              <a:gd name="T5" fmla="*/ 101600 h 186"/>
              <a:gd name="T6" fmla="*/ 6350 w 91"/>
              <a:gd name="T7" fmla="*/ 117475 h 186"/>
              <a:gd name="T8" fmla="*/ 9525 w 91"/>
              <a:gd name="T9" fmla="*/ 134938 h 186"/>
              <a:gd name="T10" fmla="*/ 17462 w 91"/>
              <a:gd name="T11" fmla="*/ 166688 h 186"/>
              <a:gd name="T12" fmla="*/ 22225 w 91"/>
              <a:gd name="T13" fmla="*/ 188913 h 186"/>
              <a:gd name="T14" fmla="*/ 23812 w 91"/>
              <a:gd name="T15" fmla="*/ 206375 h 186"/>
              <a:gd name="T16" fmla="*/ 25400 w 91"/>
              <a:gd name="T17" fmla="*/ 220663 h 186"/>
              <a:gd name="T18" fmla="*/ 26987 w 91"/>
              <a:gd name="T19" fmla="*/ 236538 h 186"/>
              <a:gd name="T20" fmla="*/ 30162 w 91"/>
              <a:gd name="T21" fmla="*/ 260350 h 186"/>
              <a:gd name="T22" fmla="*/ 33337 w 91"/>
              <a:gd name="T23" fmla="*/ 279400 h 186"/>
              <a:gd name="T24" fmla="*/ 34925 w 91"/>
              <a:gd name="T25" fmla="*/ 293688 h 186"/>
              <a:gd name="T26" fmla="*/ 34925 w 91"/>
              <a:gd name="T27" fmla="*/ 288925 h 186"/>
              <a:gd name="T28" fmla="*/ 36512 w 91"/>
              <a:gd name="T29" fmla="*/ 215900 h 186"/>
              <a:gd name="T30" fmla="*/ 39687 w 91"/>
              <a:gd name="T31" fmla="*/ 204788 h 186"/>
              <a:gd name="T32" fmla="*/ 41275 w 91"/>
              <a:gd name="T33" fmla="*/ 192088 h 186"/>
              <a:gd name="T34" fmla="*/ 44450 w 91"/>
              <a:gd name="T35" fmla="*/ 177800 h 186"/>
              <a:gd name="T36" fmla="*/ 52387 w 91"/>
              <a:gd name="T37" fmla="*/ 165100 h 186"/>
              <a:gd name="T38" fmla="*/ 60325 w 91"/>
              <a:gd name="T39" fmla="*/ 153988 h 186"/>
              <a:gd name="T40" fmla="*/ 66675 w 91"/>
              <a:gd name="T41" fmla="*/ 147638 h 186"/>
              <a:gd name="T42" fmla="*/ 73025 w 91"/>
              <a:gd name="T43" fmla="*/ 144463 h 186"/>
              <a:gd name="T44" fmla="*/ 79375 w 91"/>
              <a:gd name="T45" fmla="*/ 146050 h 186"/>
              <a:gd name="T46" fmla="*/ 85725 w 91"/>
              <a:gd name="T47" fmla="*/ 149225 h 186"/>
              <a:gd name="T48" fmla="*/ 92075 w 91"/>
              <a:gd name="T49" fmla="*/ 150813 h 186"/>
              <a:gd name="T50" fmla="*/ 96837 w 91"/>
              <a:gd name="T51" fmla="*/ 153988 h 186"/>
              <a:gd name="T52" fmla="*/ 103187 w 91"/>
              <a:gd name="T53" fmla="*/ 158750 h 186"/>
              <a:gd name="T54" fmla="*/ 112712 w 91"/>
              <a:gd name="T55" fmla="*/ 166688 h 186"/>
              <a:gd name="T56" fmla="*/ 122237 w 91"/>
              <a:gd name="T57" fmla="*/ 177800 h 186"/>
              <a:gd name="T58" fmla="*/ 131762 w 91"/>
              <a:gd name="T59" fmla="*/ 195263 h 186"/>
              <a:gd name="T60" fmla="*/ 138112 w 91"/>
              <a:gd name="T61" fmla="*/ 211138 h 186"/>
              <a:gd name="T62" fmla="*/ 139700 w 91"/>
              <a:gd name="T63" fmla="*/ 227013 h 186"/>
              <a:gd name="T64" fmla="*/ 142875 w 91"/>
              <a:gd name="T65" fmla="*/ 285750 h 18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1" h="186">
                <a:moveTo>
                  <a:pt x="0" y="0"/>
                </a:moveTo>
                <a:lnTo>
                  <a:pt x="0" y="38"/>
                </a:lnTo>
                <a:lnTo>
                  <a:pt x="0" y="43"/>
                </a:lnTo>
                <a:lnTo>
                  <a:pt x="1" y="50"/>
                </a:lnTo>
                <a:lnTo>
                  <a:pt x="2" y="58"/>
                </a:lnTo>
                <a:lnTo>
                  <a:pt x="3" y="64"/>
                </a:lnTo>
                <a:lnTo>
                  <a:pt x="4" y="69"/>
                </a:lnTo>
                <a:lnTo>
                  <a:pt x="4" y="74"/>
                </a:lnTo>
                <a:lnTo>
                  <a:pt x="5" y="79"/>
                </a:lnTo>
                <a:lnTo>
                  <a:pt x="6" y="85"/>
                </a:lnTo>
                <a:lnTo>
                  <a:pt x="8" y="90"/>
                </a:lnTo>
                <a:lnTo>
                  <a:pt x="11" y="105"/>
                </a:lnTo>
                <a:lnTo>
                  <a:pt x="13" y="113"/>
                </a:lnTo>
                <a:lnTo>
                  <a:pt x="14" y="119"/>
                </a:lnTo>
                <a:lnTo>
                  <a:pt x="15" y="125"/>
                </a:lnTo>
                <a:lnTo>
                  <a:pt x="15" y="130"/>
                </a:lnTo>
                <a:lnTo>
                  <a:pt x="16" y="135"/>
                </a:lnTo>
                <a:lnTo>
                  <a:pt x="16" y="139"/>
                </a:lnTo>
                <a:lnTo>
                  <a:pt x="16" y="143"/>
                </a:lnTo>
                <a:lnTo>
                  <a:pt x="17" y="149"/>
                </a:lnTo>
                <a:lnTo>
                  <a:pt x="18" y="156"/>
                </a:lnTo>
                <a:lnTo>
                  <a:pt x="19" y="164"/>
                </a:lnTo>
                <a:lnTo>
                  <a:pt x="20" y="171"/>
                </a:lnTo>
                <a:lnTo>
                  <a:pt x="21" y="176"/>
                </a:lnTo>
                <a:lnTo>
                  <a:pt x="21" y="181"/>
                </a:lnTo>
                <a:lnTo>
                  <a:pt x="22" y="185"/>
                </a:lnTo>
                <a:lnTo>
                  <a:pt x="22" y="182"/>
                </a:lnTo>
                <a:lnTo>
                  <a:pt x="22" y="140"/>
                </a:lnTo>
                <a:lnTo>
                  <a:pt x="23" y="136"/>
                </a:lnTo>
                <a:lnTo>
                  <a:pt x="24" y="132"/>
                </a:lnTo>
                <a:lnTo>
                  <a:pt x="25" y="129"/>
                </a:lnTo>
                <a:lnTo>
                  <a:pt x="26" y="126"/>
                </a:lnTo>
                <a:lnTo>
                  <a:pt x="26" y="121"/>
                </a:lnTo>
                <a:lnTo>
                  <a:pt x="27" y="116"/>
                </a:lnTo>
                <a:lnTo>
                  <a:pt x="28" y="112"/>
                </a:lnTo>
                <a:lnTo>
                  <a:pt x="31" y="108"/>
                </a:lnTo>
                <a:lnTo>
                  <a:pt x="33" y="104"/>
                </a:lnTo>
                <a:lnTo>
                  <a:pt x="36" y="100"/>
                </a:lnTo>
                <a:lnTo>
                  <a:pt x="38" y="97"/>
                </a:lnTo>
                <a:lnTo>
                  <a:pt x="40" y="95"/>
                </a:lnTo>
                <a:lnTo>
                  <a:pt x="42" y="93"/>
                </a:lnTo>
                <a:lnTo>
                  <a:pt x="44" y="92"/>
                </a:lnTo>
                <a:lnTo>
                  <a:pt x="46" y="91"/>
                </a:lnTo>
                <a:lnTo>
                  <a:pt x="48" y="91"/>
                </a:lnTo>
                <a:lnTo>
                  <a:pt x="50" y="92"/>
                </a:lnTo>
                <a:lnTo>
                  <a:pt x="52" y="93"/>
                </a:lnTo>
                <a:lnTo>
                  <a:pt x="54" y="94"/>
                </a:lnTo>
                <a:lnTo>
                  <a:pt x="56" y="94"/>
                </a:lnTo>
                <a:lnTo>
                  <a:pt x="58" y="95"/>
                </a:lnTo>
                <a:lnTo>
                  <a:pt x="59" y="96"/>
                </a:lnTo>
                <a:lnTo>
                  <a:pt x="61" y="97"/>
                </a:lnTo>
                <a:lnTo>
                  <a:pt x="63" y="98"/>
                </a:lnTo>
                <a:lnTo>
                  <a:pt x="65" y="100"/>
                </a:lnTo>
                <a:lnTo>
                  <a:pt x="67" y="101"/>
                </a:lnTo>
                <a:lnTo>
                  <a:pt x="71" y="105"/>
                </a:lnTo>
                <a:lnTo>
                  <a:pt x="75" y="109"/>
                </a:lnTo>
                <a:lnTo>
                  <a:pt x="77" y="112"/>
                </a:lnTo>
                <a:lnTo>
                  <a:pt x="80" y="117"/>
                </a:lnTo>
                <a:lnTo>
                  <a:pt x="83" y="123"/>
                </a:lnTo>
                <a:lnTo>
                  <a:pt x="85" y="128"/>
                </a:lnTo>
                <a:lnTo>
                  <a:pt x="87" y="133"/>
                </a:lnTo>
                <a:lnTo>
                  <a:pt x="88" y="137"/>
                </a:lnTo>
                <a:lnTo>
                  <a:pt x="88" y="143"/>
                </a:lnTo>
                <a:lnTo>
                  <a:pt x="89" y="149"/>
                </a:lnTo>
                <a:lnTo>
                  <a:pt x="90" y="18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0" name="SMARTPenAnnotation18"/>
          <p:cNvSpPr>
            <a:spLocks/>
          </p:cNvSpPr>
          <p:nvPr/>
        </p:nvSpPr>
        <p:spPr bwMode="auto">
          <a:xfrm>
            <a:off x="7518400" y="2652713"/>
            <a:ext cx="98425" cy="152400"/>
          </a:xfrm>
          <a:custGeom>
            <a:avLst/>
            <a:gdLst>
              <a:gd name="T0" fmla="*/ 0 w 62"/>
              <a:gd name="T1" fmla="*/ 26988 h 96"/>
              <a:gd name="T2" fmla="*/ 0 w 62"/>
              <a:gd name="T3" fmla="*/ 96838 h 96"/>
              <a:gd name="T4" fmla="*/ 1588 w 62"/>
              <a:gd name="T5" fmla="*/ 106363 h 96"/>
              <a:gd name="T6" fmla="*/ 3175 w 62"/>
              <a:gd name="T7" fmla="*/ 114300 h 96"/>
              <a:gd name="T8" fmla="*/ 4763 w 62"/>
              <a:gd name="T9" fmla="*/ 123825 h 96"/>
              <a:gd name="T10" fmla="*/ 7938 w 62"/>
              <a:gd name="T11" fmla="*/ 131763 h 96"/>
              <a:gd name="T12" fmla="*/ 9525 w 62"/>
              <a:gd name="T13" fmla="*/ 136525 h 96"/>
              <a:gd name="T14" fmla="*/ 15875 w 62"/>
              <a:gd name="T15" fmla="*/ 147638 h 96"/>
              <a:gd name="T16" fmla="*/ 17463 w 62"/>
              <a:gd name="T17" fmla="*/ 149225 h 96"/>
              <a:gd name="T18" fmla="*/ 20638 w 62"/>
              <a:gd name="T19" fmla="*/ 149225 h 96"/>
              <a:gd name="T20" fmla="*/ 22225 w 62"/>
              <a:gd name="T21" fmla="*/ 150813 h 96"/>
              <a:gd name="T22" fmla="*/ 25400 w 62"/>
              <a:gd name="T23" fmla="*/ 150813 h 96"/>
              <a:gd name="T24" fmla="*/ 26988 w 62"/>
              <a:gd name="T25" fmla="*/ 150813 h 96"/>
              <a:gd name="T26" fmla="*/ 30163 w 62"/>
              <a:gd name="T27" fmla="*/ 150813 h 96"/>
              <a:gd name="T28" fmla="*/ 34925 w 62"/>
              <a:gd name="T29" fmla="*/ 150813 h 96"/>
              <a:gd name="T30" fmla="*/ 39688 w 62"/>
              <a:gd name="T31" fmla="*/ 149225 h 96"/>
              <a:gd name="T32" fmla="*/ 44450 w 62"/>
              <a:gd name="T33" fmla="*/ 146050 h 96"/>
              <a:gd name="T34" fmla="*/ 47625 w 62"/>
              <a:gd name="T35" fmla="*/ 144463 h 96"/>
              <a:gd name="T36" fmla="*/ 52388 w 62"/>
              <a:gd name="T37" fmla="*/ 141288 h 96"/>
              <a:gd name="T38" fmla="*/ 55563 w 62"/>
              <a:gd name="T39" fmla="*/ 138113 h 96"/>
              <a:gd name="T40" fmla="*/ 58738 w 62"/>
              <a:gd name="T41" fmla="*/ 136525 h 96"/>
              <a:gd name="T42" fmla="*/ 61913 w 62"/>
              <a:gd name="T43" fmla="*/ 133350 h 96"/>
              <a:gd name="T44" fmla="*/ 65088 w 62"/>
              <a:gd name="T45" fmla="*/ 130175 h 96"/>
              <a:gd name="T46" fmla="*/ 71438 w 62"/>
              <a:gd name="T47" fmla="*/ 123825 h 96"/>
              <a:gd name="T48" fmla="*/ 74613 w 62"/>
              <a:gd name="T49" fmla="*/ 120650 h 96"/>
              <a:gd name="T50" fmla="*/ 76200 w 62"/>
              <a:gd name="T51" fmla="*/ 117475 h 96"/>
              <a:gd name="T52" fmla="*/ 77788 w 62"/>
              <a:gd name="T53" fmla="*/ 112713 h 96"/>
              <a:gd name="T54" fmla="*/ 79375 w 62"/>
              <a:gd name="T55" fmla="*/ 107950 h 96"/>
              <a:gd name="T56" fmla="*/ 80963 w 62"/>
              <a:gd name="T57" fmla="*/ 103188 h 96"/>
              <a:gd name="T58" fmla="*/ 82550 w 62"/>
              <a:gd name="T59" fmla="*/ 100013 h 96"/>
              <a:gd name="T60" fmla="*/ 85725 w 62"/>
              <a:gd name="T61" fmla="*/ 95250 h 96"/>
              <a:gd name="T62" fmla="*/ 87313 w 62"/>
              <a:gd name="T63" fmla="*/ 90488 h 96"/>
              <a:gd name="T64" fmla="*/ 90488 w 62"/>
              <a:gd name="T65" fmla="*/ 84138 h 96"/>
              <a:gd name="T66" fmla="*/ 93663 w 62"/>
              <a:gd name="T67" fmla="*/ 76200 h 96"/>
              <a:gd name="T68" fmla="*/ 95250 w 62"/>
              <a:gd name="T69" fmla="*/ 71438 h 96"/>
              <a:gd name="T70" fmla="*/ 96838 w 62"/>
              <a:gd name="T71" fmla="*/ 65088 h 96"/>
              <a:gd name="T72" fmla="*/ 96838 w 62"/>
              <a:gd name="T73" fmla="*/ 61913 h 96"/>
              <a:gd name="T74" fmla="*/ 96838 w 62"/>
              <a:gd name="T75" fmla="*/ 55563 h 96"/>
              <a:gd name="T76" fmla="*/ 95250 w 62"/>
              <a:gd name="T77" fmla="*/ 49213 h 96"/>
              <a:gd name="T78" fmla="*/ 93663 w 62"/>
              <a:gd name="T79" fmla="*/ 41275 h 96"/>
              <a:gd name="T80" fmla="*/ 92075 w 62"/>
              <a:gd name="T81" fmla="*/ 34925 h 96"/>
              <a:gd name="T82" fmla="*/ 92075 w 62"/>
              <a:gd name="T83" fmla="*/ 26988 h 96"/>
              <a:gd name="T84" fmla="*/ 90488 w 62"/>
              <a:gd name="T85" fmla="*/ 20638 h 96"/>
              <a:gd name="T86" fmla="*/ 88900 w 62"/>
              <a:gd name="T87" fmla="*/ 15875 h 96"/>
              <a:gd name="T88" fmla="*/ 87313 w 62"/>
              <a:gd name="T89" fmla="*/ 11113 h 96"/>
              <a:gd name="T90" fmla="*/ 80963 w 62"/>
              <a:gd name="T91" fmla="*/ 0 h 9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2" h="96">
                <a:moveTo>
                  <a:pt x="0" y="17"/>
                </a:moveTo>
                <a:lnTo>
                  <a:pt x="0" y="61"/>
                </a:lnTo>
                <a:lnTo>
                  <a:pt x="1" y="67"/>
                </a:lnTo>
                <a:lnTo>
                  <a:pt x="2" y="72"/>
                </a:lnTo>
                <a:lnTo>
                  <a:pt x="3" y="78"/>
                </a:lnTo>
                <a:lnTo>
                  <a:pt x="5" y="83"/>
                </a:lnTo>
                <a:lnTo>
                  <a:pt x="6" y="86"/>
                </a:lnTo>
                <a:lnTo>
                  <a:pt x="10" y="93"/>
                </a:lnTo>
                <a:lnTo>
                  <a:pt x="11" y="94"/>
                </a:lnTo>
                <a:lnTo>
                  <a:pt x="13" y="94"/>
                </a:lnTo>
                <a:lnTo>
                  <a:pt x="14" y="95"/>
                </a:lnTo>
                <a:lnTo>
                  <a:pt x="16" y="95"/>
                </a:lnTo>
                <a:lnTo>
                  <a:pt x="17" y="95"/>
                </a:lnTo>
                <a:lnTo>
                  <a:pt x="19" y="95"/>
                </a:lnTo>
                <a:lnTo>
                  <a:pt x="22" y="95"/>
                </a:lnTo>
                <a:lnTo>
                  <a:pt x="25" y="94"/>
                </a:lnTo>
                <a:lnTo>
                  <a:pt x="28" y="92"/>
                </a:lnTo>
                <a:lnTo>
                  <a:pt x="30" y="91"/>
                </a:lnTo>
                <a:lnTo>
                  <a:pt x="33" y="89"/>
                </a:lnTo>
                <a:lnTo>
                  <a:pt x="35" y="87"/>
                </a:lnTo>
                <a:lnTo>
                  <a:pt x="37" y="86"/>
                </a:lnTo>
                <a:lnTo>
                  <a:pt x="39" y="84"/>
                </a:lnTo>
                <a:lnTo>
                  <a:pt x="41" y="82"/>
                </a:lnTo>
                <a:lnTo>
                  <a:pt x="45" y="78"/>
                </a:lnTo>
                <a:lnTo>
                  <a:pt x="47" y="76"/>
                </a:lnTo>
                <a:lnTo>
                  <a:pt x="48" y="74"/>
                </a:lnTo>
                <a:lnTo>
                  <a:pt x="49" y="71"/>
                </a:lnTo>
                <a:lnTo>
                  <a:pt x="50" y="68"/>
                </a:lnTo>
                <a:lnTo>
                  <a:pt x="51" y="65"/>
                </a:lnTo>
                <a:lnTo>
                  <a:pt x="52" y="63"/>
                </a:lnTo>
                <a:lnTo>
                  <a:pt x="54" y="60"/>
                </a:lnTo>
                <a:lnTo>
                  <a:pt x="55" y="57"/>
                </a:lnTo>
                <a:lnTo>
                  <a:pt x="57" y="53"/>
                </a:lnTo>
                <a:lnTo>
                  <a:pt x="59" y="48"/>
                </a:lnTo>
                <a:lnTo>
                  <a:pt x="60" y="45"/>
                </a:lnTo>
                <a:lnTo>
                  <a:pt x="61" y="41"/>
                </a:lnTo>
                <a:lnTo>
                  <a:pt x="61" y="39"/>
                </a:lnTo>
                <a:lnTo>
                  <a:pt x="61" y="35"/>
                </a:lnTo>
                <a:lnTo>
                  <a:pt x="60" y="31"/>
                </a:lnTo>
                <a:lnTo>
                  <a:pt x="59" y="26"/>
                </a:lnTo>
                <a:lnTo>
                  <a:pt x="58" y="22"/>
                </a:lnTo>
                <a:lnTo>
                  <a:pt x="58" y="17"/>
                </a:lnTo>
                <a:lnTo>
                  <a:pt x="57" y="13"/>
                </a:lnTo>
                <a:lnTo>
                  <a:pt x="56" y="10"/>
                </a:lnTo>
                <a:lnTo>
                  <a:pt x="55" y="7"/>
                </a:lnTo>
                <a:lnTo>
                  <a:pt x="51" y="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1" name="SMARTPenAnnotation19"/>
          <p:cNvSpPr>
            <a:spLocks/>
          </p:cNvSpPr>
          <p:nvPr/>
        </p:nvSpPr>
        <p:spPr bwMode="auto">
          <a:xfrm>
            <a:off x="7653338" y="2625725"/>
            <a:ext cx="46037" cy="149225"/>
          </a:xfrm>
          <a:custGeom>
            <a:avLst/>
            <a:gdLst>
              <a:gd name="T0" fmla="*/ 0 w 29"/>
              <a:gd name="T1" fmla="*/ 125413 h 94"/>
              <a:gd name="T2" fmla="*/ 9525 w 29"/>
              <a:gd name="T3" fmla="*/ 128588 h 94"/>
              <a:gd name="T4" fmla="*/ 11112 w 29"/>
              <a:gd name="T5" fmla="*/ 131763 h 94"/>
              <a:gd name="T6" fmla="*/ 14287 w 29"/>
              <a:gd name="T7" fmla="*/ 134938 h 94"/>
              <a:gd name="T8" fmla="*/ 14287 w 29"/>
              <a:gd name="T9" fmla="*/ 136525 h 94"/>
              <a:gd name="T10" fmla="*/ 15875 w 29"/>
              <a:gd name="T11" fmla="*/ 138113 h 94"/>
              <a:gd name="T12" fmla="*/ 19050 w 29"/>
              <a:gd name="T13" fmla="*/ 139700 h 94"/>
              <a:gd name="T14" fmla="*/ 20637 w 29"/>
              <a:gd name="T15" fmla="*/ 141288 h 94"/>
              <a:gd name="T16" fmla="*/ 22225 w 29"/>
              <a:gd name="T17" fmla="*/ 142875 h 94"/>
              <a:gd name="T18" fmla="*/ 23812 w 29"/>
              <a:gd name="T19" fmla="*/ 144463 h 94"/>
              <a:gd name="T20" fmla="*/ 25400 w 29"/>
              <a:gd name="T21" fmla="*/ 146050 h 94"/>
              <a:gd name="T22" fmla="*/ 25400 w 29"/>
              <a:gd name="T23" fmla="*/ 147638 h 94"/>
              <a:gd name="T24" fmla="*/ 25400 w 29"/>
              <a:gd name="T25" fmla="*/ 146050 h 94"/>
              <a:gd name="T26" fmla="*/ 25400 w 29"/>
              <a:gd name="T27" fmla="*/ 142875 h 94"/>
              <a:gd name="T28" fmla="*/ 20637 w 29"/>
              <a:gd name="T29" fmla="*/ 119063 h 94"/>
              <a:gd name="T30" fmla="*/ 19050 w 29"/>
              <a:gd name="T31" fmla="*/ 109538 h 94"/>
              <a:gd name="T32" fmla="*/ 15875 w 29"/>
              <a:gd name="T33" fmla="*/ 101600 h 94"/>
              <a:gd name="T34" fmla="*/ 14287 w 29"/>
              <a:gd name="T35" fmla="*/ 95250 h 94"/>
              <a:gd name="T36" fmla="*/ 12700 w 29"/>
              <a:gd name="T37" fmla="*/ 88900 h 94"/>
              <a:gd name="T38" fmla="*/ 11112 w 29"/>
              <a:gd name="T39" fmla="*/ 84138 h 94"/>
              <a:gd name="T40" fmla="*/ 9525 w 29"/>
              <a:gd name="T41" fmla="*/ 79375 h 94"/>
              <a:gd name="T42" fmla="*/ 9525 w 29"/>
              <a:gd name="T43" fmla="*/ 76200 h 94"/>
              <a:gd name="T44" fmla="*/ 9525 w 29"/>
              <a:gd name="T45" fmla="*/ 71438 h 94"/>
              <a:gd name="T46" fmla="*/ 9525 w 29"/>
              <a:gd name="T47" fmla="*/ 68263 h 94"/>
              <a:gd name="T48" fmla="*/ 7937 w 29"/>
              <a:gd name="T49" fmla="*/ 65088 h 94"/>
              <a:gd name="T50" fmla="*/ 7937 w 29"/>
              <a:gd name="T51" fmla="*/ 58738 h 94"/>
              <a:gd name="T52" fmla="*/ 7937 w 29"/>
              <a:gd name="T53" fmla="*/ 55563 h 94"/>
              <a:gd name="T54" fmla="*/ 6350 w 29"/>
              <a:gd name="T55" fmla="*/ 50800 h 94"/>
              <a:gd name="T56" fmla="*/ 3175 w 29"/>
              <a:gd name="T57" fmla="*/ 46038 h 94"/>
              <a:gd name="T58" fmla="*/ 3175 w 29"/>
              <a:gd name="T59" fmla="*/ 41275 h 94"/>
              <a:gd name="T60" fmla="*/ 3175 w 29"/>
              <a:gd name="T61" fmla="*/ 36513 h 94"/>
              <a:gd name="T62" fmla="*/ 4762 w 29"/>
              <a:gd name="T63" fmla="*/ 33338 h 94"/>
              <a:gd name="T64" fmla="*/ 6350 w 29"/>
              <a:gd name="T65" fmla="*/ 30163 h 94"/>
              <a:gd name="T66" fmla="*/ 6350 w 29"/>
              <a:gd name="T67" fmla="*/ 26988 h 94"/>
              <a:gd name="T68" fmla="*/ 7937 w 29"/>
              <a:gd name="T69" fmla="*/ 23813 h 94"/>
              <a:gd name="T70" fmla="*/ 9525 w 29"/>
              <a:gd name="T71" fmla="*/ 20638 h 94"/>
              <a:gd name="T72" fmla="*/ 11112 w 29"/>
              <a:gd name="T73" fmla="*/ 17463 h 94"/>
              <a:gd name="T74" fmla="*/ 15875 w 29"/>
              <a:gd name="T75" fmla="*/ 11113 h 94"/>
              <a:gd name="T76" fmla="*/ 19050 w 29"/>
              <a:gd name="T77" fmla="*/ 9525 h 94"/>
              <a:gd name="T78" fmla="*/ 22225 w 29"/>
              <a:gd name="T79" fmla="*/ 6350 h 94"/>
              <a:gd name="T80" fmla="*/ 26987 w 29"/>
              <a:gd name="T81" fmla="*/ 4763 h 94"/>
              <a:gd name="T82" fmla="*/ 30162 w 29"/>
              <a:gd name="T83" fmla="*/ 3175 h 94"/>
              <a:gd name="T84" fmla="*/ 33337 w 29"/>
              <a:gd name="T85" fmla="*/ 1588 h 94"/>
              <a:gd name="T86" fmla="*/ 44450 w 29"/>
              <a:gd name="T87" fmla="*/ 0 h 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" h="94">
                <a:moveTo>
                  <a:pt x="0" y="79"/>
                </a:moveTo>
                <a:lnTo>
                  <a:pt x="6" y="81"/>
                </a:lnTo>
                <a:lnTo>
                  <a:pt x="7" y="83"/>
                </a:lnTo>
                <a:lnTo>
                  <a:pt x="9" y="85"/>
                </a:lnTo>
                <a:lnTo>
                  <a:pt x="9" y="86"/>
                </a:lnTo>
                <a:lnTo>
                  <a:pt x="10" y="87"/>
                </a:lnTo>
                <a:lnTo>
                  <a:pt x="12" y="88"/>
                </a:lnTo>
                <a:lnTo>
                  <a:pt x="13" y="89"/>
                </a:lnTo>
                <a:lnTo>
                  <a:pt x="14" y="90"/>
                </a:lnTo>
                <a:lnTo>
                  <a:pt x="15" y="91"/>
                </a:lnTo>
                <a:lnTo>
                  <a:pt x="16" y="92"/>
                </a:lnTo>
                <a:lnTo>
                  <a:pt x="16" y="93"/>
                </a:lnTo>
                <a:lnTo>
                  <a:pt x="16" y="92"/>
                </a:lnTo>
                <a:lnTo>
                  <a:pt x="16" y="90"/>
                </a:lnTo>
                <a:lnTo>
                  <a:pt x="13" y="75"/>
                </a:lnTo>
                <a:lnTo>
                  <a:pt x="12" y="69"/>
                </a:lnTo>
                <a:lnTo>
                  <a:pt x="10" y="64"/>
                </a:lnTo>
                <a:lnTo>
                  <a:pt x="9" y="60"/>
                </a:lnTo>
                <a:lnTo>
                  <a:pt x="8" y="56"/>
                </a:lnTo>
                <a:lnTo>
                  <a:pt x="7" y="53"/>
                </a:lnTo>
                <a:lnTo>
                  <a:pt x="6" y="50"/>
                </a:lnTo>
                <a:lnTo>
                  <a:pt x="6" y="48"/>
                </a:lnTo>
                <a:lnTo>
                  <a:pt x="6" y="45"/>
                </a:lnTo>
                <a:lnTo>
                  <a:pt x="6" y="43"/>
                </a:lnTo>
                <a:lnTo>
                  <a:pt x="5" y="41"/>
                </a:lnTo>
                <a:lnTo>
                  <a:pt x="5" y="37"/>
                </a:lnTo>
                <a:lnTo>
                  <a:pt x="5" y="35"/>
                </a:lnTo>
                <a:lnTo>
                  <a:pt x="4" y="32"/>
                </a:lnTo>
                <a:lnTo>
                  <a:pt x="2" y="29"/>
                </a:lnTo>
                <a:lnTo>
                  <a:pt x="2" y="26"/>
                </a:lnTo>
                <a:lnTo>
                  <a:pt x="2" y="23"/>
                </a:lnTo>
                <a:lnTo>
                  <a:pt x="3" y="21"/>
                </a:lnTo>
                <a:lnTo>
                  <a:pt x="4" y="19"/>
                </a:lnTo>
                <a:lnTo>
                  <a:pt x="4" y="17"/>
                </a:lnTo>
                <a:lnTo>
                  <a:pt x="5" y="15"/>
                </a:lnTo>
                <a:lnTo>
                  <a:pt x="6" y="13"/>
                </a:lnTo>
                <a:lnTo>
                  <a:pt x="7" y="11"/>
                </a:lnTo>
                <a:lnTo>
                  <a:pt x="10" y="7"/>
                </a:lnTo>
                <a:lnTo>
                  <a:pt x="12" y="6"/>
                </a:lnTo>
                <a:lnTo>
                  <a:pt x="14" y="4"/>
                </a:lnTo>
                <a:lnTo>
                  <a:pt x="17" y="3"/>
                </a:lnTo>
                <a:lnTo>
                  <a:pt x="19" y="2"/>
                </a:lnTo>
                <a:lnTo>
                  <a:pt x="21" y="1"/>
                </a:lnTo>
                <a:lnTo>
                  <a:pt x="28" y="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2" name="SMARTPenAnnotation20"/>
          <p:cNvSpPr>
            <a:spLocks/>
          </p:cNvSpPr>
          <p:nvPr/>
        </p:nvSpPr>
        <p:spPr bwMode="auto">
          <a:xfrm>
            <a:off x="7777163" y="2592388"/>
            <a:ext cx="136525" cy="150812"/>
          </a:xfrm>
          <a:custGeom>
            <a:avLst/>
            <a:gdLst>
              <a:gd name="T0" fmla="*/ 12700 w 86"/>
              <a:gd name="T1" fmla="*/ 80962 h 95"/>
              <a:gd name="T2" fmla="*/ 19050 w 86"/>
              <a:gd name="T3" fmla="*/ 84137 h 95"/>
              <a:gd name="T4" fmla="*/ 23813 w 86"/>
              <a:gd name="T5" fmla="*/ 85725 h 95"/>
              <a:gd name="T6" fmla="*/ 34925 w 86"/>
              <a:gd name="T7" fmla="*/ 85725 h 95"/>
              <a:gd name="T8" fmla="*/ 41275 w 86"/>
              <a:gd name="T9" fmla="*/ 85725 h 95"/>
              <a:gd name="T10" fmla="*/ 46038 w 86"/>
              <a:gd name="T11" fmla="*/ 84137 h 95"/>
              <a:gd name="T12" fmla="*/ 55563 w 86"/>
              <a:gd name="T13" fmla="*/ 76200 h 95"/>
              <a:gd name="T14" fmla="*/ 66675 w 86"/>
              <a:gd name="T15" fmla="*/ 63500 h 95"/>
              <a:gd name="T16" fmla="*/ 69850 w 86"/>
              <a:gd name="T17" fmla="*/ 52387 h 95"/>
              <a:gd name="T18" fmla="*/ 73025 w 86"/>
              <a:gd name="T19" fmla="*/ 44450 h 95"/>
              <a:gd name="T20" fmla="*/ 77788 w 86"/>
              <a:gd name="T21" fmla="*/ 36512 h 95"/>
              <a:gd name="T22" fmla="*/ 79375 w 86"/>
              <a:gd name="T23" fmla="*/ 30162 h 95"/>
              <a:gd name="T24" fmla="*/ 80963 w 86"/>
              <a:gd name="T25" fmla="*/ 23812 h 95"/>
              <a:gd name="T26" fmla="*/ 79375 w 86"/>
              <a:gd name="T27" fmla="*/ 14287 h 95"/>
              <a:gd name="T28" fmla="*/ 76200 w 86"/>
              <a:gd name="T29" fmla="*/ 6350 h 95"/>
              <a:gd name="T30" fmla="*/ 71438 w 86"/>
              <a:gd name="T31" fmla="*/ 1587 h 95"/>
              <a:gd name="T32" fmla="*/ 65088 w 86"/>
              <a:gd name="T33" fmla="*/ 0 h 95"/>
              <a:gd name="T34" fmla="*/ 60325 w 86"/>
              <a:gd name="T35" fmla="*/ 3175 h 95"/>
              <a:gd name="T36" fmla="*/ 53975 w 86"/>
              <a:gd name="T37" fmla="*/ 7937 h 95"/>
              <a:gd name="T38" fmla="*/ 47625 w 86"/>
              <a:gd name="T39" fmla="*/ 11112 h 95"/>
              <a:gd name="T40" fmla="*/ 42863 w 86"/>
              <a:gd name="T41" fmla="*/ 14287 h 95"/>
              <a:gd name="T42" fmla="*/ 39688 w 86"/>
              <a:gd name="T43" fmla="*/ 17462 h 95"/>
              <a:gd name="T44" fmla="*/ 36513 w 86"/>
              <a:gd name="T45" fmla="*/ 22225 h 95"/>
              <a:gd name="T46" fmla="*/ 15875 w 86"/>
              <a:gd name="T47" fmla="*/ 65087 h 95"/>
              <a:gd name="T48" fmla="*/ 12700 w 86"/>
              <a:gd name="T49" fmla="*/ 74612 h 95"/>
              <a:gd name="T50" fmla="*/ 11113 w 86"/>
              <a:gd name="T51" fmla="*/ 85725 h 95"/>
              <a:gd name="T52" fmla="*/ 14288 w 86"/>
              <a:gd name="T53" fmla="*/ 103187 h 95"/>
              <a:gd name="T54" fmla="*/ 19050 w 86"/>
              <a:gd name="T55" fmla="*/ 115887 h 95"/>
              <a:gd name="T56" fmla="*/ 25400 w 86"/>
              <a:gd name="T57" fmla="*/ 125412 h 95"/>
              <a:gd name="T58" fmla="*/ 30163 w 86"/>
              <a:gd name="T59" fmla="*/ 133350 h 95"/>
              <a:gd name="T60" fmla="*/ 36513 w 86"/>
              <a:gd name="T61" fmla="*/ 139700 h 95"/>
              <a:gd name="T62" fmla="*/ 42863 w 86"/>
              <a:gd name="T63" fmla="*/ 144462 h 95"/>
              <a:gd name="T64" fmla="*/ 52388 w 86"/>
              <a:gd name="T65" fmla="*/ 147637 h 95"/>
              <a:gd name="T66" fmla="*/ 61913 w 86"/>
              <a:gd name="T67" fmla="*/ 147637 h 95"/>
              <a:gd name="T68" fmla="*/ 69850 w 86"/>
              <a:gd name="T69" fmla="*/ 149225 h 95"/>
              <a:gd name="T70" fmla="*/ 134938 w 86"/>
              <a:gd name="T71" fmla="*/ 149225 h 9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6" h="95">
                <a:moveTo>
                  <a:pt x="0" y="43"/>
                </a:moveTo>
                <a:lnTo>
                  <a:pt x="8" y="51"/>
                </a:lnTo>
                <a:lnTo>
                  <a:pt x="10" y="52"/>
                </a:lnTo>
                <a:lnTo>
                  <a:pt x="12" y="53"/>
                </a:lnTo>
                <a:lnTo>
                  <a:pt x="14" y="53"/>
                </a:lnTo>
                <a:lnTo>
                  <a:pt x="15" y="54"/>
                </a:lnTo>
                <a:lnTo>
                  <a:pt x="17" y="54"/>
                </a:lnTo>
                <a:lnTo>
                  <a:pt x="22" y="54"/>
                </a:lnTo>
                <a:lnTo>
                  <a:pt x="24" y="54"/>
                </a:lnTo>
                <a:lnTo>
                  <a:pt x="26" y="54"/>
                </a:lnTo>
                <a:lnTo>
                  <a:pt x="27" y="54"/>
                </a:lnTo>
                <a:lnTo>
                  <a:pt x="29" y="53"/>
                </a:lnTo>
                <a:lnTo>
                  <a:pt x="33" y="50"/>
                </a:lnTo>
                <a:lnTo>
                  <a:pt x="35" y="48"/>
                </a:lnTo>
                <a:lnTo>
                  <a:pt x="40" y="43"/>
                </a:lnTo>
                <a:lnTo>
                  <a:pt x="42" y="40"/>
                </a:lnTo>
                <a:lnTo>
                  <a:pt x="43" y="37"/>
                </a:lnTo>
                <a:lnTo>
                  <a:pt x="44" y="33"/>
                </a:lnTo>
                <a:lnTo>
                  <a:pt x="45" y="30"/>
                </a:lnTo>
                <a:lnTo>
                  <a:pt x="46" y="28"/>
                </a:lnTo>
                <a:lnTo>
                  <a:pt x="48" y="25"/>
                </a:lnTo>
                <a:lnTo>
                  <a:pt x="49" y="23"/>
                </a:lnTo>
                <a:lnTo>
                  <a:pt x="50" y="21"/>
                </a:lnTo>
                <a:lnTo>
                  <a:pt x="50" y="19"/>
                </a:lnTo>
                <a:lnTo>
                  <a:pt x="50" y="17"/>
                </a:lnTo>
                <a:lnTo>
                  <a:pt x="51" y="15"/>
                </a:lnTo>
                <a:lnTo>
                  <a:pt x="51" y="11"/>
                </a:lnTo>
                <a:lnTo>
                  <a:pt x="50" y="9"/>
                </a:lnTo>
                <a:lnTo>
                  <a:pt x="49" y="7"/>
                </a:lnTo>
                <a:lnTo>
                  <a:pt x="48" y="4"/>
                </a:lnTo>
                <a:lnTo>
                  <a:pt x="46" y="2"/>
                </a:lnTo>
                <a:lnTo>
                  <a:pt x="45" y="1"/>
                </a:lnTo>
                <a:lnTo>
                  <a:pt x="43" y="0"/>
                </a:lnTo>
                <a:lnTo>
                  <a:pt x="41" y="0"/>
                </a:lnTo>
                <a:lnTo>
                  <a:pt x="40" y="1"/>
                </a:lnTo>
                <a:lnTo>
                  <a:pt x="38" y="2"/>
                </a:lnTo>
                <a:lnTo>
                  <a:pt x="36" y="3"/>
                </a:lnTo>
                <a:lnTo>
                  <a:pt x="34" y="5"/>
                </a:lnTo>
                <a:lnTo>
                  <a:pt x="32" y="6"/>
                </a:lnTo>
                <a:lnTo>
                  <a:pt x="30" y="7"/>
                </a:lnTo>
                <a:lnTo>
                  <a:pt x="28" y="8"/>
                </a:lnTo>
                <a:lnTo>
                  <a:pt x="27" y="9"/>
                </a:lnTo>
                <a:lnTo>
                  <a:pt x="25" y="9"/>
                </a:lnTo>
                <a:lnTo>
                  <a:pt x="25" y="11"/>
                </a:lnTo>
                <a:lnTo>
                  <a:pt x="24" y="12"/>
                </a:lnTo>
                <a:lnTo>
                  <a:pt x="23" y="14"/>
                </a:lnTo>
                <a:lnTo>
                  <a:pt x="20" y="20"/>
                </a:lnTo>
                <a:lnTo>
                  <a:pt x="10" y="41"/>
                </a:lnTo>
                <a:lnTo>
                  <a:pt x="8" y="45"/>
                </a:lnTo>
                <a:lnTo>
                  <a:pt x="8" y="47"/>
                </a:lnTo>
                <a:lnTo>
                  <a:pt x="7" y="50"/>
                </a:lnTo>
                <a:lnTo>
                  <a:pt x="7" y="54"/>
                </a:lnTo>
                <a:lnTo>
                  <a:pt x="8" y="59"/>
                </a:lnTo>
                <a:lnTo>
                  <a:pt x="9" y="65"/>
                </a:lnTo>
                <a:lnTo>
                  <a:pt x="11" y="70"/>
                </a:lnTo>
                <a:lnTo>
                  <a:pt x="12" y="73"/>
                </a:lnTo>
                <a:lnTo>
                  <a:pt x="14" y="76"/>
                </a:lnTo>
                <a:lnTo>
                  <a:pt x="16" y="79"/>
                </a:lnTo>
                <a:lnTo>
                  <a:pt x="17" y="82"/>
                </a:lnTo>
                <a:lnTo>
                  <a:pt x="19" y="84"/>
                </a:lnTo>
                <a:lnTo>
                  <a:pt x="21" y="86"/>
                </a:lnTo>
                <a:lnTo>
                  <a:pt x="23" y="88"/>
                </a:lnTo>
                <a:lnTo>
                  <a:pt x="25" y="90"/>
                </a:lnTo>
                <a:lnTo>
                  <a:pt x="27" y="91"/>
                </a:lnTo>
                <a:lnTo>
                  <a:pt x="30" y="92"/>
                </a:lnTo>
                <a:lnTo>
                  <a:pt x="33" y="93"/>
                </a:lnTo>
                <a:lnTo>
                  <a:pt x="36" y="93"/>
                </a:lnTo>
                <a:lnTo>
                  <a:pt x="39" y="93"/>
                </a:lnTo>
                <a:lnTo>
                  <a:pt x="41" y="94"/>
                </a:lnTo>
                <a:lnTo>
                  <a:pt x="44" y="94"/>
                </a:lnTo>
                <a:lnTo>
                  <a:pt x="50" y="94"/>
                </a:lnTo>
                <a:lnTo>
                  <a:pt x="85" y="94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3" name="SMARTPenAnnotation21"/>
          <p:cNvSpPr>
            <a:spLocks/>
          </p:cNvSpPr>
          <p:nvPr/>
        </p:nvSpPr>
        <p:spPr bwMode="auto">
          <a:xfrm>
            <a:off x="8099425" y="2428875"/>
            <a:ext cx="46038" cy="260350"/>
          </a:xfrm>
          <a:custGeom>
            <a:avLst/>
            <a:gdLst>
              <a:gd name="T0" fmla="*/ 0 w 29"/>
              <a:gd name="T1" fmla="*/ 0 h 164"/>
              <a:gd name="T2" fmla="*/ 0 w 29"/>
              <a:gd name="T3" fmla="*/ 61913 h 164"/>
              <a:gd name="T4" fmla="*/ 1588 w 29"/>
              <a:gd name="T5" fmla="*/ 77788 h 164"/>
              <a:gd name="T6" fmla="*/ 4763 w 29"/>
              <a:gd name="T7" fmla="*/ 96838 h 164"/>
              <a:gd name="T8" fmla="*/ 9525 w 29"/>
              <a:gd name="T9" fmla="*/ 117475 h 164"/>
              <a:gd name="T10" fmla="*/ 12700 w 29"/>
              <a:gd name="T11" fmla="*/ 133350 h 164"/>
              <a:gd name="T12" fmla="*/ 14288 w 29"/>
              <a:gd name="T13" fmla="*/ 147638 h 164"/>
              <a:gd name="T14" fmla="*/ 15875 w 29"/>
              <a:gd name="T15" fmla="*/ 157163 h 164"/>
              <a:gd name="T16" fmla="*/ 15875 w 29"/>
              <a:gd name="T17" fmla="*/ 166688 h 164"/>
              <a:gd name="T18" fmla="*/ 15875 w 29"/>
              <a:gd name="T19" fmla="*/ 174625 h 164"/>
              <a:gd name="T20" fmla="*/ 17463 w 29"/>
              <a:gd name="T21" fmla="*/ 182563 h 164"/>
              <a:gd name="T22" fmla="*/ 19050 w 29"/>
              <a:gd name="T23" fmla="*/ 190500 h 164"/>
              <a:gd name="T24" fmla="*/ 22225 w 29"/>
              <a:gd name="T25" fmla="*/ 200025 h 164"/>
              <a:gd name="T26" fmla="*/ 26988 w 29"/>
              <a:gd name="T27" fmla="*/ 211138 h 164"/>
              <a:gd name="T28" fmla="*/ 30163 w 29"/>
              <a:gd name="T29" fmla="*/ 220663 h 164"/>
              <a:gd name="T30" fmla="*/ 38100 w 29"/>
              <a:gd name="T31" fmla="*/ 234950 h 164"/>
              <a:gd name="T32" fmla="*/ 39688 w 29"/>
              <a:gd name="T33" fmla="*/ 241300 h 164"/>
              <a:gd name="T34" fmla="*/ 41275 w 29"/>
              <a:gd name="T35" fmla="*/ 246063 h 164"/>
              <a:gd name="T36" fmla="*/ 44450 w 29"/>
              <a:gd name="T37" fmla="*/ 258763 h 1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9" h="164">
                <a:moveTo>
                  <a:pt x="0" y="0"/>
                </a:moveTo>
                <a:lnTo>
                  <a:pt x="0" y="39"/>
                </a:lnTo>
                <a:lnTo>
                  <a:pt x="1" y="49"/>
                </a:lnTo>
                <a:lnTo>
                  <a:pt x="3" y="61"/>
                </a:lnTo>
                <a:lnTo>
                  <a:pt x="6" y="74"/>
                </a:lnTo>
                <a:lnTo>
                  <a:pt x="8" y="84"/>
                </a:lnTo>
                <a:lnTo>
                  <a:pt x="9" y="93"/>
                </a:lnTo>
                <a:lnTo>
                  <a:pt x="10" y="99"/>
                </a:lnTo>
                <a:lnTo>
                  <a:pt x="10" y="105"/>
                </a:lnTo>
                <a:lnTo>
                  <a:pt x="10" y="110"/>
                </a:lnTo>
                <a:lnTo>
                  <a:pt x="11" y="115"/>
                </a:lnTo>
                <a:lnTo>
                  <a:pt x="12" y="120"/>
                </a:lnTo>
                <a:lnTo>
                  <a:pt x="14" y="126"/>
                </a:lnTo>
                <a:lnTo>
                  <a:pt x="17" y="133"/>
                </a:lnTo>
                <a:lnTo>
                  <a:pt x="19" y="139"/>
                </a:lnTo>
                <a:lnTo>
                  <a:pt x="24" y="148"/>
                </a:lnTo>
                <a:lnTo>
                  <a:pt x="25" y="152"/>
                </a:lnTo>
                <a:lnTo>
                  <a:pt x="26" y="155"/>
                </a:lnTo>
                <a:lnTo>
                  <a:pt x="28" y="163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4" name="SMARTPenAnnotation22"/>
          <p:cNvSpPr>
            <a:spLocks/>
          </p:cNvSpPr>
          <p:nvPr/>
        </p:nvSpPr>
        <p:spPr bwMode="auto">
          <a:xfrm>
            <a:off x="8170863" y="2536825"/>
            <a:ext cx="19050" cy="117475"/>
          </a:xfrm>
          <a:custGeom>
            <a:avLst/>
            <a:gdLst>
              <a:gd name="T0" fmla="*/ 0 w 12"/>
              <a:gd name="T1" fmla="*/ 0 h 74"/>
              <a:gd name="T2" fmla="*/ 0 w 12"/>
              <a:gd name="T3" fmla="*/ 12700 h 74"/>
              <a:gd name="T4" fmla="*/ 1588 w 12"/>
              <a:gd name="T5" fmla="*/ 22225 h 74"/>
              <a:gd name="T6" fmla="*/ 3175 w 12"/>
              <a:gd name="T7" fmla="*/ 31750 h 74"/>
              <a:gd name="T8" fmla="*/ 4763 w 12"/>
              <a:gd name="T9" fmla="*/ 41275 h 74"/>
              <a:gd name="T10" fmla="*/ 6350 w 12"/>
              <a:gd name="T11" fmla="*/ 49213 h 74"/>
              <a:gd name="T12" fmla="*/ 6350 w 12"/>
              <a:gd name="T13" fmla="*/ 55563 h 74"/>
              <a:gd name="T14" fmla="*/ 7938 w 12"/>
              <a:gd name="T15" fmla="*/ 60325 h 74"/>
              <a:gd name="T16" fmla="*/ 7938 w 12"/>
              <a:gd name="T17" fmla="*/ 65088 h 74"/>
              <a:gd name="T18" fmla="*/ 7938 w 12"/>
              <a:gd name="T19" fmla="*/ 68263 h 74"/>
              <a:gd name="T20" fmla="*/ 7938 w 12"/>
              <a:gd name="T21" fmla="*/ 73025 h 74"/>
              <a:gd name="T22" fmla="*/ 7938 w 12"/>
              <a:gd name="T23" fmla="*/ 79375 h 74"/>
              <a:gd name="T24" fmla="*/ 7938 w 12"/>
              <a:gd name="T25" fmla="*/ 92075 h 74"/>
              <a:gd name="T26" fmla="*/ 9525 w 12"/>
              <a:gd name="T27" fmla="*/ 95250 h 74"/>
              <a:gd name="T28" fmla="*/ 11113 w 12"/>
              <a:gd name="T29" fmla="*/ 100013 h 74"/>
              <a:gd name="T30" fmla="*/ 17463 w 12"/>
              <a:gd name="T31" fmla="*/ 115888 h 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" h="74">
                <a:moveTo>
                  <a:pt x="0" y="0"/>
                </a:moveTo>
                <a:lnTo>
                  <a:pt x="0" y="8"/>
                </a:lnTo>
                <a:lnTo>
                  <a:pt x="1" y="14"/>
                </a:lnTo>
                <a:lnTo>
                  <a:pt x="2" y="20"/>
                </a:lnTo>
                <a:lnTo>
                  <a:pt x="3" y="26"/>
                </a:lnTo>
                <a:lnTo>
                  <a:pt x="4" y="31"/>
                </a:lnTo>
                <a:lnTo>
                  <a:pt x="4" y="35"/>
                </a:lnTo>
                <a:lnTo>
                  <a:pt x="5" y="38"/>
                </a:lnTo>
                <a:lnTo>
                  <a:pt x="5" y="41"/>
                </a:lnTo>
                <a:lnTo>
                  <a:pt x="5" y="43"/>
                </a:lnTo>
                <a:lnTo>
                  <a:pt x="5" y="46"/>
                </a:lnTo>
                <a:lnTo>
                  <a:pt x="5" y="50"/>
                </a:lnTo>
                <a:lnTo>
                  <a:pt x="5" y="58"/>
                </a:lnTo>
                <a:lnTo>
                  <a:pt x="6" y="60"/>
                </a:lnTo>
                <a:lnTo>
                  <a:pt x="7" y="63"/>
                </a:lnTo>
                <a:lnTo>
                  <a:pt x="11" y="73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5" name="SMARTPenAnnotation23"/>
          <p:cNvSpPr>
            <a:spLocks/>
          </p:cNvSpPr>
          <p:nvPr/>
        </p:nvSpPr>
        <p:spPr bwMode="auto">
          <a:xfrm>
            <a:off x="8232775" y="2438400"/>
            <a:ext cx="260350" cy="161925"/>
          </a:xfrm>
          <a:custGeom>
            <a:avLst/>
            <a:gdLst>
              <a:gd name="T0" fmla="*/ 14288 w 164"/>
              <a:gd name="T1" fmla="*/ 160338 h 102"/>
              <a:gd name="T2" fmla="*/ 11113 w 164"/>
              <a:gd name="T3" fmla="*/ 157163 h 102"/>
              <a:gd name="T4" fmla="*/ 6350 w 164"/>
              <a:gd name="T5" fmla="*/ 149225 h 102"/>
              <a:gd name="T6" fmla="*/ 3175 w 164"/>
              <a:gd name="T7" fmla="*/ 144463 h 102"/>
              <a:gd name="T8" fmla="*/ 1588 w 164"/>
              <a:gd name="T9" fmla="*/ 138113 h 102"/>
              <a:gd name="T10" fmla="*/ 1588 w 164"/>
              <a:gd name="T11" fmla="*/ 133350 h 102"/>
              <a:gd name="T12" fmla="*/ 0 w 164"/>
              <a:gd name="T13" fmla="*/ 119063 h 102"/>
              <a:gd name="T14" fmla="*/ 1588 w 164"/>
              <a:gd name="T15" fmla="*/ 68263 h 102"/>
              <a:gd name="T16" fmla="*/ 4763 w 164"/>
              <a:gd name="T17" fmla="*/ 60325 h 102"/>
              <a:gd name="T18" fmla="*/ 7938 w 164"/>
              <a:gd name="T19" fmla="*/ 53975 h 102"/>
              <a:gd name="T20" fmla="*/ 9525 w 164"/>
              <a:gd name="T21" fmla="*/ 47625 h 102"/>
              <a:gd name="T22" fmla="*/ 14288 w 164"/>
              <a:gd name="T23" fmla="*/ 41275 h 102"/>
              <a:gd name="T24" fmla="*/ 19050 w 164"/>
              <a:gd name="T25" fmla="*/ 38100 h 102"/>
              <a:gd name="T26" fmla="*/ 30163 w 164"/>
              <a:gd name="T27" fmla="*/ 34925 h 102"/>
              <a:gd name="T28" fmla="*/ 33338 w 164"/>
              <a:gd name="T29" fmla="*/ 38100 h 102"/>
              <a:gd name="T30" fmla="*/ 36513 w 164"/>
              <a:gd name="T31" fmla="*/ 41275 h 102"/>
              <a:gd name="T32" fmla="*/ 39688 w 164"/>
              <a:gd name="T33" fmla="*/ 42863 h 102"/>
              <a:gd name="T34" fmla="*/ 42863 w 164"/>
              <a:gd name="T35" fmla="*/ 46038 h 102"/>
              <a:gd name="T36" fmla="*/ 44450 w 164"/>
              <a:gd name="T37" fmla="*/ 53975 h 102"/>
              <a:gd name="T38" fmla="*/ 46038 w 164"/>
              <a:gd name="T39" fmla="*/ 61913 h 102"/>
              <a:gd name="T40" fmla="*/ 49213 w 164"/>
              <a:gd name="T41" fmla="*/ 74613 h 102"/>
              <a:gd name="T42" fmla="*/ 57150 w 164"/>
              <a:gd name="T43" fmla="*/ 90488 h 102"/>
              <a:gd name="T44" fmla="*/ 66675 w 164"/>
              <a:gd name="T45" fmla="*/ 106363 h 102"/>
              <a:gd name="T46" fmla="*/ 77788 w 164"/>
              <a:gd name="T47" fmla="*/ 120650 h 102"/>
              <a:gd name="T48" fmla="*/ 90488 w 164"/>
              <a:gd name="T49" fmla="*/ 133350 h 102"/>
              <a:gd name="T50" fmla="*/ 101600 w 164"/>
              <a:gd name="T51" fmla="*/ 139700 h 102"/>
              <a:gd name="T52" fmla="*/ 115888 w 164"/>
              <a:gd name="T53" fmla="*/ 141288 h 102"/>
              <a:gd name="T54" fmla="*/ 136525 w 164"/>
              <a:gd name="T55" fmla="*/ 141288 h 102"/>
              <a:gd name="T56" fmla="*/ 153988 w 164"/>
              <a:gd name="T57" fmla="*/ 138113 h 102"/>
              <a:gd name="T58" fmla="*/ 165100 w 164"/>
              <a:gd name="T59" fmla="*/ 134938 h 102"/>
              <a:gd name="T60" fmla="*/ 174625 w 164"/>
              <a:gd name="T61" fmla="*/ 133350 h 102"/>
              <a:gd name="T62" fmla="*/ 185738 w 164"/>
              <a:gd name="T63" fmla="*/ 123825 h 102"/>
              <a:gd name="T64" fmla="*/ 195263 w 164"/>
              <a:gd name="T65" fmla="*/ 111125 h 102"/>
              <a:gd name="T66" fmla="*/ 203200 w 164"/>
              <a:gd name="T67" fmla="*/ 101600 h 102"/>
              <a:gd name="T68" fmla="*/ 209550 w 164"/>
              <a:gd name="T69" fmla="*/ 93663 h 102"/>
              <a:gd name="T70" fmla="*/ 227013 w 164"/>
              <a:gd name="T71" fmla="*/ 42863 h 102"/>
              <a:gd name="T72" fmla="*/ 230188 w 164"/>
              <a:gd name="T73" fmla="*/ 28575 h 102"/>
              <a:gd name="T74" fmla="*/ 230188 w 164"/>
              <a:gd name="T75" fmla="*/ 15875 h 102"/>
              <a:gd name="T76" fmla="*/ 225425 w 164"/>
              <a:gd name="T77" fmla="*/ 1588 h 102"/>
              <a:gd name="T78" fmla="*/ 219075 w 164"/>
              <a:gd name="T79" fmla="*/ 0 h 102"/>
              <a:gd name="T80" fmla="*/ 217488 w 164"/>
              <a:gd name="T81" fmla="*/ 1588 h 102"/>
              <a:gd name="T82" fmla="*/ 214313 w 164"/>
              <a:gd name="T83" fmla="*/ 6350 h 102"/>
              <a:gd name="T84" fmla="*/ 211138 w 164"/>
              <a:gd name="T85" fmla="*/ 7938 h 102"/>
              <a:gd name="T86" fmla="*/ 207963 w 164"/>
              <a:gd name="T87" fmla="*/ 11113 h 102"/>
              <a:gd name="T88" fmla="*/ 206375 w 164"/>
              <a:gd name="T89" fmla="*/ 15875 h 102"/>
              <a:gd name="T90" fmla="*/ 201613 w 164"/>
              <a:gd name="T91" fmla="*/ 20638 h 102"/>
              <a:gd name="T92" fmla="*/ 198438 w 164"/>
              <a:gd name="T93" fmla="*/ 26988 h 102"/>
              <a:gd name="T94" fmla="*/ 196850 w 164"/>
              <a:gd name="T95" fmla="*/ 33338 h 102"/>
              <a:gd name="T96" fmla="*/ 192088 w 164"/>
              <a:gd name="T97" fmla="*/ 42863 h 102"/>
              <a:gd name="T98" fmla="*/ 190500 w 164"/>
              <a:gd name="T99" fmla="*/ 53975 h 102"/>
              <a:gd name="T100" fmla="*/ 188913 w 164"/>
              <a:gd name="T101" fmla="*/ 63500 h 102"/>
              <a:gd name="T102" fmla="*/ 188913 w 164"/>
              <a:gd name="T103" fmla="*/ 71438 h 102"/>
              <a:gd name="T104" fmla="*/ 187325 w 164"/>
              <a:gd name="T105" fmla="*/ 87313 h 102"/>
              <a:gd name="T106" fmla="*/ 190500 w 164"/>
              <a:gd name="T107" fmla="*/ 101600 h 102"/>
              <a:gd name="T108" fmla="*/ 195263 w 164"/>
              <a:gd name="T109" fmla="*/ 114300 h 102"/>
              <a:gd name="T110" fmla="*/ 200025 w 164"/>
              <a:gd name="T111" fmla="*/ 123825 h 102"/>
              <a:gd name="T112" fmla="*/ 206375 w 164"/>
              <a:gd name="T113" fmla="*/ 131763 h 102"/>
              <a:gd name="T114" fmla="*/ 211138 w 164"/>
              <a:gd name="T115" fmla="*/ 138113 h 102"/>
              <a:gd name="T116" fmla="*/ 220663 w 164"/>
              <a:gd name="T117" fmla="*/ 147638 h 102"/>
              <a:gd name="T118" fmla="*/ 233363 w 164"/>
              <a:gd name="T119" fmla="*/ 152400 h 102"/>
              <a:gd name="T120" fmla="*/ 239713 w 164"/>
              <a:gd name="T121" fmla="*/ 157163 h 102"/>
              <a:gd name="T122" fmla="*/ 258763 w 164"/>
              <a:gd name="T123" fmla="*/ 160338 h 1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4" h="102">
                <a:moveTo>
                  <a:pt x="12" y="101"/>
                </a:moveTo>
                <a:lnTo>
                  <a:pt x="9" y="101"/>
                </a:lnTo>
                <a:lnTo>
                  <a:pt x="8" y="100"/>
                </a:lnTo>
                <a:lnTo>
                  <a:pt x="7" y="99"/>
                </a:lnTo>
                <a:lnTo>
                  <a:pt x="6" y="96"/>
                </a:lnTo>
                <a:lnTo>
                  <a:pt x="4" y="94"/>
                </a:lnTo>
                <a:lnTo>
                  <a:pt x="3" y="92"/>
                </a:lnTo>
                <a:lnTo>
                  <a:pt x="2" y="91"/>
                </a:lnTo>
                <a:lnTo>
                  <a:pt x="1" y="89"/>
                </a:lnTo>
                <a:lnTo>
                  <a:pt x="1" y="87"/>
                </a:lnTo>
                <a:lnTo>
                  <a:pt x="1" y="86"/>
                </a:lnTo>
                <a:lnTo>
                  <a:pt x="1" y="84"/>
                </a:lnTo>
                <a:lnTo>
                  <a:pt x="0" y="82"/>
                </a:lnTo>
                <a:lnTo>
                  <a:pt x="0" y="75"/>
                </a:lnTo>
                <a:lnTo>
                  <a:pt x="0" y="47"/>
                </a:lnTo>
                <a:lnTo>
                  <a:pt x="1" y="43"/>
                </a:lnTo>
                <a:lnTo>
                  <a:pt x="2" y="41"/>
                </a:lnTo>
                <a:lnTo>
                  <a:pt x="3" y="38"/>
                </a:lnTo>
                <a:lnTo>
                  <a:pt x="4" y="36"/>
                </a:lnTo>
                <a:lnTo>
                  <a:pt x="5" y="34"/>
                </a:lnTo>
                <a:lnTo>
                  <a:pt x="5" y="32"/>
                </a:lnTo>
                <a:lnTo>
                  <a:pt x="6" y="30"/>
                </a:lnTo>
                <a:lnTo>
                  <a:pt x="7" y="28"/>
                </a:lnTo>
                <a:lnTo>
                  <a:pt x="9" y="26"/>
                </a:lnTo>
                <a:lnTo>
                  <a:pt x="10" y="25"/>
                </a:lnTo>
                <a:lnTo>
                  <a:pt x="12" y="24"/>
                </a:lnTo>
                <a:lnTo>
                  <a:pt x="15" y="23"/>
                </a:lnTo>
                <a:lnTo>
                  <a:pt x="19" y="22"/>
                </a:lnTo>
                <a:lnTo>
                  <a:pt x="20" y="23"/>
                </a:lnTo>
                <a:lnTo>
                  <a:pt x="21" y="24"/>
                </a:lnTo>
                <a:lnTo>
                  <a:pt x="22" y="25"/>
                </a:lnTo>
                <a:lnTo>
                  <a:pt x="23" y="26"/>
                </a:lnTo>
                <a:lnTo>
                  <a:pt x="24" y="27"/>
                </a:lnTo>
                <a:lnTo>
                  <a:pt x="25" y="27"/>
                </a:lnTo>
                <a:lnTo>
                  <a:pt x="26" y="28"/>
                </a:lnTo>
                <a:lnTo>
                  <a:pt x="27" y="29"/>
                </a:lnTo>
                <a:lnTo>
                  <a:pt x="28" y="32"/>
                </a:lnTo>
                <a:lnTo>
                  <a:pt x="28" y="34"/>
                </a:lnTo>
                <a:lnTo>
                  <a:pt x="28" y="36"/>
                </a:lnTo>
                <a:lnTo>
                  <a:pt x="29" y="39"/>
                </a:lnTo>
                <a:lnTo>
                  <a:pt x="30" y="42"/>
                </a:lnTo>
                <a:lnTo>
                  <a:pt x="31" y="47"/>
                </a:lnTo>
                <a:lnTo>
                  <a:pt x="33" y="52"/>
                </a:lnTo>
                <a:lnTo>
                  <a:pt x="36" y="57"/>
                </a:lnTo>
                <a:lnTo>
                  <a:pt x="39" y="62"/>
                </a:lnTo>
                <a:lnTo>
                  <a:pt x="42" y="67"/>
                </a:lnTo>
                <a:lnTo>
                  <a:pt x="46" y="71"/>
                </a:lnTo>
                <a:lnTo>
                  <a:pt x="49" y="76"/>
                </a:lnTo>
                <a:lnTo>
                  <a:pt x="52" y="79"/>
                </a:lnTo>
                <a:lnTo>
                  <a:pt x="57" y="84"/>
                </a:lnTo>
                <a:lnTo>
                  <a:pt x="60" y="86"/>
                </a:lnTo>
                <a:lnTo>
                  <a:pt x="64" y="88"/>
                </a:lnTo>
                <a:lnTo>
                  <a:pt x="68" y="89"/>
                </a:lnTo>
                <a:lnTo>
                  <a:pt x="73" y="89"/>
                </a:lnTo>
                <a:lnTo>
                  <a:pt x="81" y="89"/>
                </a:lnTo>
                <a:lnTo>
                  <a:pt x="86" y="89"/>
                </a:lnTo>
                <a:lnTo>
                  <a:pt x="91" y="88"/>
                </a:lnTo>
                <a:lnTo>
                  <a:pt x="97" y="87"/>
                </a:lnTo>
                <a:lnTo>
                  <a:pt x="101" y="86"/>
                </a:lnTo>
                <a:lnTo>
                  <a:pt x="104" y="85"/>
                </a:lnTo>
                <a:lnTo>
                  <a:pt x="107" y="85"/>
                </a:lnTo>
                <a:lnTo>
                  <a:pt x="110" y="84"/>
                </a:lnTo>
                <a:lnTo>
                  <a:pt x="114" y="81"/>
                </a:lnTo>
                <a:lnTo>
                  <a:pt x="117" y="78"/>
                </a:lnTo>
                <a:lnTo>
                  <a:pt x="120" y="75"/>
                </a:lnTo>
                <a:lnTo>
                  <a:pt x="123" y="70"/>
                </a:lnTo>
                <a:lnTo>
                  <a:pt x="126" y="67"/>
                </a:lnTo>
                <a:lnTo>
                  <a:pt x="128" y="64"/>
                </a:lnTo>
                <a:lnTo>
                  <a:pt x="131" y="61"/>
                </a:lnTo>
                <a:lnTo>
                  <a:pt x="132" y="59"/>
                </a:lnTo>
                <a:lnTo>
                  <a:pt x="133" y="57"/>
                </a:lnTo>
                <a:lnTo>
                  <a:pt x="143" y="27"/>
                </a:lnTo>
                <a:lnTo>
                  <a:pt x="144" y="22"/>
                </a:lnTo>
                <a:lnTo>
                  <a:pt x="145" y="18"/>
                </a:lnTo>
                <a:lnTo>
                  <a:pt x="145" y="14"/>
                </a:lnTo>
                <a:lnTo>
                  <a:pt x="145" y="10"/>
                </a:lnTo>
                <a:lnTo>
                  <a:pt x="144" y="7"/>
                </a:lnTo>
                <a:lnTo>
                  <a:pt x="142" y="1"/>
                </a:lnTo>
                <a:lnTo>
                  <a:pt x="141" y="1"/>
                </a:lnTo>
                <a:lnTo>
                  <a:pt x="138" y="0"/>
                </a:lnTo>
                <a:lnTo>
                  <a:pt x="137" y="1"/>
                </a:lnTo>
                <a:lnTo>
                  <a:pt x="136" y="3"/>
                </a:lnTo>
                <a:lnTo>
                  <a:pt x="135" y="4"/>
                </a:lnTo>
                <a:lnTo>
                  <a:pt x="134" y="4"/>
                </a:lnTo>
                <a:lnTo>
                  <a:pt x="133" y="5"/>
                </a:lnTo>
                <a:lnTo>
                  <a:pt x="132" y="5"/>
                </a:lnTo>
                <a:lnTo>
                  <a:pt x="131" y="7"/>
                </a:lnTo>
                <a:lnTo>
                  <a:pt x="130" y="8"/>
                </a:lnTo>
                <a:lnTo>
                  <a:pt x="130" y="10"/>
                </a:lnTo>
                <a:lnTo>
                  <a:pt x="128" y="11"/>
                </a:lnTo>
                <a:lnTo>
                  <a:pt x="127" y="13"/>
                </a:lnTo>
                <a:lnTo>
                  <a:pt x="126" y="15"/>
                </a:lnTo>
                <a:lnTo>
                  <a:pt x="125" y="17"/>
                </a:lnTo>
                <a:lnTo>
                  <a:pt x="125" y="18"/>
                </a:lnTo>
                <a:lnTo>
                  <a:pt x="124" y="21"/>
                </a:lnTo>
                <a:lnTo>
                  <a:pt x="123" y="24"/>
                </a:lnTo>
                <a:lnTo>
                  <a:pt x="121" y="27"/>
                </a:lnTo>
                <a:lnTo>
                  <a:pt x="120" y="30"/>
                </a:lnTo>
                <a:lnTo>
                  <a:pt x="120" y="34"/>
                </a:lnTo>
                <a:lnTo>
                  <a:pt x="119" y="37"/>
                </a:lnTo>
                <a:lnTo>
                  <a:pt x="119" y="40"/>
                </a:lnTo>
                <a:lnTo>
                  <a:pt x="119" y="43"/>
                </a:lnTo>
                <a:lnTo>
                  <a:pt x="119" y="45"/>
                </a:lnTo>
                <a:lnTo>
                  <a:pt x="118" y="51"/>
                </a:lnTo>
                <a:lnTo>
                  <a:pt x="118" y="55"/>
                </a:lnTo>
                <a:lnTo>
                  <a:pt x="119" y="59"/>
                </a:lnTo>
                <a:lnTo>
                  <a:pt x="120" y="64"/>
                </a:lnTo>
                <a:lnTo>
                  <a:pt x="121" y="68"/>
                </a:lnTo>
                <a:lnTo>
                  <a:pt x="123" y="72"/>
                </a:lnTo>
                <a:lnTo>
                  <a:pt x="125" y="76"/>
                </a:lnTo>
                <a:lnTo>
                  <a:pt x="126" y="78"/>
                </a:lnTo>
                <a:lnTo>
                  <a:pt x="128" y="81"/>
                </a:lnTo>
                <a:lnTo>
                  <a:pt x="130" y="83"/>
                </a:lnTo>
                <a:lnTo>
                  <a:pt x="132" y="85"/>
                </a:lnTo>
                <a:lnTo>
                  <a:pt x="133" y="87"/>
                </a:lnTo>
                <a:lnTo>
                  <a:pt x="137" y="91"/>
                </a:lnTo>
                <a:lnTo>
                  <a:pt x="139" y="93"/>
                </a:lnTo>
                <a:lnTo>
                  <a:pt x="143" y="94"/>
                </a:lnTo>
                <a:lnTo>
                  <a:pt x="147" y="96"/>
                </a:lnTo>
                <a:lnTo>
                  <a:pt x="148" y="98"/>
                </a:lnTo>
                <a:lnTo>
                  <a:pt x="151" y="99"/>
                </a:lnTo>
                <a:lnTo>
                  <a:pt x="154" y="100"/>
                </a:lnTo>
                <a:lnTo>
                  <a:pt x="163" y="101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6" name="SMARTPenAnnotation24"/>
          <p:cNvSpPr>
            <a:spLocks/>
          </p:cNvSpPr>
          <p:nvPr/>
        </p:nvSpPr>
        <p:spPr bwMode="auto">
          <a:xfrm>
            <a:off x="8197850" y="2347913"/>
            <a:ext cx="1588" cy="11112"/>
          </a:xfrm>
          <a:custGeom>
            <a:avLst/>
            <a:gdLst>
              <a:gd name="T0" fmla="*/ 0 w 1"/>
              <a:gd name="T1" fmla="*/ 0 h 7"/>
              <a:gd name="T2" fmla="*/ 0 w 1"/>
              <a:gd name="T3" fmla="*/ 9525 h 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">
                <a:moveTo>
                  <a:pt x="0" y="0"/>
                </a:moveTo>
                <a:lnTo>
                  <a:pt x="0" y="6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7" name="SMARTPenAnnotation25"/>
          <p:cNvSpPr>
            <a:spLocks/>
          </p:cNvSpPr>
          <p:nvPr/>
        </p:nvSpPr>
        <p:spPr bwMode="auto">
          <a:xfrm>
            <a:off x="212725" y="4973638"/>
            <a:ext cx="57150" cy="14287"/>
          </a:xfrm>
          <a:custGeom>
            <a:avLst/>
            <a:gdLst>
              <a:gd name="T0" fmla="*/ 0 w 36"/>
              <a:gd name="T1" fmla="*/ 9525 h 9"/>
              <a:gd name="T2" fmla="*/ 0 w 36"/>
              <a:gd name="T3" fmla="*/ 9525 h 9"/>
              <a:gd name="T4" fmla="*/ 3175 w 36"/>
              <a:gd name="T5" fmla="*/ 6350 h 9"/>
              <a:gd name="T6" fmla="*/ 6350 w 36"/>
              <a:gd name="T7" fmla="*/ 4762 h 9"/>
              <a:gd name="T8" fmla="*/ 9525 w 36"/>
              <a:gd name="T9" fmla="*/ 3175 h 9"/>
              <a:gd name="T10" fmla="*/ 14288 w 36"/>
              <a:gd name="T11" fmla="*/ 1587 h 9"/>
              <a:gd name="T12" fmla="*/ 19050 w 36"/>
              <a:gd name="T13" fmla="*/ 1587 h 9"/>
              <a:gd name="T14" fmla="*/ 23813 w 36"/>
              <a:gd name="T15" fmla="*/ 1587 h 9"/>
              <a:gd name="T16" fmla="*/ 28575 w 36"/>
              <a:gd name="T17" fmla="*/ 0 h 9"/>
              <a:gd name="T18" fmla="*/ 34925 w 36"/>
              <a:gd name="T19" fmla="*/ 0 h 9"/>
              <a:gd name="T20" fmla="*/ 41275 w 36"/>
              <a:gd name="T21" fmla="*/ 3175 h 9"/>
              <a:gd name="T22" fmla="*/ 46038 w 36"/>
              <a:gd name="T23" fmla="*/ 6350 h 9"/>
              <a:gd name="T24" fmla="*/ 52388 w 36"/>
              <a:gd name="T25" fmla="*/ 9525 h 9"/>
              <a:gd name="T26" fmla="*/ 55563 w 36"/>
              <a:gd name="T27" fmla="*/ 12700 h 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6" h="9">
                <a:moveTo>
                  <a:pt x="0" y="6"/>
                </a:moveTo>
                <a:lnTo>
                  <a:pt x="0" y="6"/>
                </a:lnTo>
                <a:lnTo>
                  <a:pt x="2" y="4"/>
                </a:lnTo>
                <a:lnTo>
                  <a:pt x="4" y="3"/>
                </a:lnTo>
                <a:lnTo>
                  <a:pt x="6" y="2"/>
                </a:lnTo>
                <a:lnTo>
                  <a:pt x="9" y="1"/>
                </a:lnTo>
                <a:lnTo>
                  <a:pt x="12" y="1"/>
                </a:lnTo>
                <a:lnTo>
                  <a:pt x="15" y="1"/>
                </a:lnTo>
                <a:lnTo>
                  <a:pt x="18" y="0"/>
                </a:lnTo>
                <a:lnTo>
                  <a:pt x="22" y="0"/>
                </a:lnTo>
                <a:lnTo>
                  <a:pt x="26" y="2"/>
                </a:lnTo>
                <a:lnTo>
                  <a:pt x="29" y="4"/>
                </a:lnTo>
                <a:lnTo>
                  <a:pt x="33" y="6"/>
                </a:lnTo>
                <a:lnTo>
                  <a:pt x="35" y="8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8" name="SMARTPenAnnotation26"/>
          <p:cNvSpPr>
            <a:spLocks/>
          </p:cNvSpPr>
          <p:nvPr/>
        </p:nvSpPr>
        <p:spPr bwMode="auto">
          <a:xfrm>
            <a:off x="204788" y="5153025"/>
            <a:ext cx="11112" cy="9525"/>
          </a:xfrm>
          <a:custGeom>
            <a:avLst/>
            <a:gdLst>
              <a:gd name="T0" fmla="*/ 0 w 7"/>
              <a:gd name="T1" fmla="*/ 0 h 6"/>
              <a:gd name="T2" fmla="*/ 9525 w 7"/>
              <a:gd name="T3" fmla="*/ 7938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" h="6">
                <a:moveTo>
                  <a:pt x="0" y="0"/>
                </a:moveTo>
                <a:lnTo>
                  <a:pt x="6" y="5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19" name="SMARTPenAnnotation27"/>
          <p:cNvSpPr>
            <a:spLocks/>
          </p:cNvSpPr>
          <p:nvPr/>
        </p:nvSpPr>
        <p:spPr bwMode="auto">
          <a:xfrm>
            <a:off x="241300" y="5000625"/>
            <a:ext cx="11113" cy="447675"/>
          </a:xfrm>
          <a:custGeom>
            <a:avLst/>
            <a:gdLst>
              <a:gd name="T0" fmla="*/ 0 w 7"/>
              <a:gd name="T1" fmla="*/ 0 h 282"/>
              <a:gd name="T2" fmla="*/ 0 w 7"/>
              <a:gd name="T3" fmla="*/ 120650 h 282"/>
              <a:gd name="T4" fmla="*/ 1588 w 7"/>
              <a:gd name="T5" fmla="*/ 131763 h 282"/>
              <a:gd name="T6" fmla="*/ 6350 w 7"/>
              <a:gd name="T7" fmla="*/ 177800 h 282"/>
              <a:gd name="T8" fmla="*/ 6350 w 7"/>
              <a:gd name="T9" fmla="*/ 188913 h 282"/>
              <a:gd name="T10" fmla="*/ 7938 w 7"/>
              <a:gd name="T11" fmla="*/ 200025 h 282"/>
              <a:gd name="T12" fmla="*/ 7938 w 7"/>
              <a:gd name="T13" fmla="*/ 220663 h 282"/>
              <a:gd name="T14" fmla="*/ 7938 w 7"/>
              <a:gd name="T15" fmla="*/ 252413 h 282"/>
              <a:gd name="T16" fmla="*/ 9525 w 7"/>
              <a:gd name="T17" fmla="*/ 446088 h 2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" h="282">
                <a:moveTo>
                  <a:pt x="0" y="0"/>
                </a:moveTo>
                <a:lnTo>
                  <a:pt x="0" y="76"/>
                </a:lnTo>
                <a:lnTo>
                  <a:pt x="1" y="83"/>
                </a:lnTo>
                <a:lnTo>
                  <a:pt x="4" y="112"/>
                </a:lnTo>
                <a:lnTo>
                  <a:pt x="4" y="119"/>
                </a:lnTo>
                <a:lnTo>
                  <a:pt x="5" y="126"/>
                </a:lnTo>
                <a:lnTo>
                  <a:pt x="5" y="139"/>
                </a:lnTo>
                <a:lnTo>
                  <a:pt x="5" y="159"/>
                </a:lnTo>
                <a:lnTo>
                  <a:pt x="6" y="281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0" name="SMARTPenAnnotation28"/>
          <p:cNvSpPr>
            <a:spLocks/>
          </p:cNvSpPr>
          <p:nvPr/>
        </p:nvSpPr>
        <p:spPr bwMode="auto">
          <a:xfrm>
            <a:off x="223838" y="4973638"/>
            <a:ext cx="161925" cy="198437"/>
          </a:xfrm>
          <a:custGeom>
            <a:avLst/>
            <a:gdLst>
              <a:gd name="T0" fmla="*/ 0 w 102"/>
              <a:gd name="T1" fmla="*/ 17462 h 125"/>
              <a:gd name="T2" fmla="*/ 11113 w 102"/>
              <a:gd name="T3" fmla="*/ 6350 h 125"/>
              <a:gd name="T4" fmla="*/ 14288 w 102"/>
              <a:gd name="T5" fmla="*/ 3175 h 125"/>
              <a:gd name="T6" fmla="*/ 17463 w 102"/>
              <a:gd name="T7" fmla="*/ 3175 h 125"/>
              <a:gd name="T8" fmla="*/ 20638 w 102"/>
              <a:gd name="T9" fmla="*/ 1587 h 125"/>
              <a:gd name="T10" fmla="*/ 23813 w 102"/>
              <a:gd name="T11" fmla="*/ 1587 h 125"/>
              <a:gd name="T12" fmla="*/ 26988 w 102"/>
              <a:gd name="T13" fmla="*/ 1587 h 125"/>
              <a:gd name="T14" fmla="*/ 28575 w 102"/>
              <a:gd name="T15" fmla="*/ 0 h 125"/>
              <a:gd name="T16" fmla="*/ 33338 w 102"/>
              <a:gd name="T17" fmla="*/ 0 h 125"/>
              <a:gd name="T18" fmla="*/ 42863 w 102"/>
              <a:gd name="T19" fmla="*/ 0 h 125"/>
              <a:gd name="T20" fmla="*/ 79375 w 102"/>
              <a:gd name="T21" fmla="*/ 0 h 125"/>
              <a:gd name="T22" fmla="*/ 84138 w 102"/>
              <a:gd name="T23" fmla="*/ 1587 h 125"/>
              <a:gd name="T24" fmla="*/ 90488 w 102"/>
              <a:gd name="T25" fmla="*/ 3175 h 125"/>
              <a:gd name="T26" fmla="*/ 95250 w 102"/>
              <a:gd name="T27" fmla="*/ 4762 h 125"/>
              <a:gd name="T28" fmla="*/ 100013 w 102"/>
              <a:gd name="T29" fmla="*/ 7937 h 125"/>
              <a:gd name="T30" fmla="*/ 104775 w 102"/>
              <a:gd name="T31" fmla="*/ 9525 h 125"/>
              <a:gd name="T32" fmla="*/ 107950 w 102"/>
              <a:gd name="T33" fmla="*/ 12700 h 125"/>
              <a:gd name="T34" fmla="*/ 127000 w 102"/>
              <a:gd name="T35" fmla="*/ 25400 h 125"/>
              <a:gd name="T36" fmla="*/ 133350 w 102"/>
              <a:gd name="T37" fmla="*/ 30162 h 125"/>
              <a:gd name="T38" fmla="*/ 138113 w 102"/>
              <a:gd name="T39" fmla="*/ 33337 h 125"/>
              <a:gd name="T40" fmla="*/ 142875 w 102"/>
              <a:gd name="T41" fmla="*/ 38100 h 125"/>
              <a:gd name="T42" fmla="*/ 146050 w 102"/>
              <a:gd name="T43" fmla="*/ 42862 h 125"/>
              <a:gd name="T44" fmla="*/ 150813 w 102"/>
              <a:gd name="T45" fmla="*/ 49212 h 125"/>
              <a:gd name="T46" fmla="*/ 153988 w 102"/>
              <a:gd name="T47" fmla="*/ 57150 h 125"/>
              <a:gd name="T48" fmla="*/ 155575 w 102"/>
              <a:gd name="T49" fmla="*/ 63500 h 125"/>
              <a:gd name="T50" fmla="*/ 157163 w 102"/>
              <a:gd name="T51" fmla="*/ 69850 h 125"/>
              <a:gd name="T52" fmla="*/ 158750 w 102"/>
              <a:gd name="T53" fmla="*/ 76200 h 125"/>
              <a:gd name="T54" fmla="*/ 158750 w 102"/>
              <a:gd name="T55" fmla="*/ 82550 h 125"/>
              <a:gd name="T56" fmla="*/ 158750 w 102"/>
              <a:gd name="T57" fmla="*/ 85725 h 125"/>
              <a:gd name="T58" fmla="*/ 160338 w 102"/>
              <a:gd name="T59" fmla="*/ 90487 h 125"/>
              <a:gd name="T60" fmla="*/ 160338 w 102"/>
              <a:gd name="T61" fmla="*/ 95250 h 125"/>
              <a:gd name="T62" fmla="*/ 160338 w 102"/>
              <a:gd name="T63" fmla="*/ 104775 h 125"/>
              <a:gd name="T64" fmla="*/ 158750 w 102"/>
              <a:gd name="T65" fmla="*/ 112712 h 125"/>
              <a:gd name="T66" fmla="*/ 153988 w 102"/>
              <a:gd name="T67" fmla="*/ 119062 h 125"/>
              <a:gd name="T68" fmla="*/ 150813 w 102"/>
              <a:gd name="T69" fmla="*/ 127000 h 125"/>
              <a:gd name="T70" fmla="*/ 146050 w 102"/>
              <a:gd name="T71" fmla="*/ 133350 h 125"/>
              <a:gd name="T72" fmla="*/ 142875 w 102"/>
              <a:gd name="T73" fmla="*/ 138112 h 125"/>
              <a:gd name="T74" fmla="*/ 139700 w 102"/>
              <a:gd name="T75" fmla="*/ 142875 h 125"/>
              <a:gd name="T76" fmla="*/ 136525 w 102"/>
              <a:gd name="T77" fmla="*/ 147637 h 125"/>
              <a:gd name="T78" fmla="*/ 133350 w 102"/>
              <a:gd name="T79" fmla="*/ 150812 h 125"/>
              <a:gd name="T80" fmla="*/ 130175 w 102"/>
              <a:gd name="T81" fmla="*/ 153987 h 125"/>
              <a:gd name="T82" fmla="*/ 127000 w 102"/>
              <a:gd name="T83" fmla="*/ 157162 h 125"/>
              <a:gd name="T84" fmla="*/ 122238 w 102"/>
              <a:gd name="T85" fmla="*/ 160337 h 125"/>
              <a:gd name="T86" fmla="*/ 117475 w 102"/>
              <a:gd name="T87" fmla="*/ 163512 h 125"/>
              <a:gd name="T88" fmla="*/ 112713 w 102"/>
              <a:gd name="T89" fmla="*/ 166687 h 125"/>
              <a:gd name="T90" fmla="*/ 107950 w 102"/>
              <a:gd name="T91" fmla="*/ 169862 h 125"/>
              <a:gd name="T92" fmla="*/ 104775 w 102"/>
              <a:gd name="T93" fmla="*/ 173037 h 125"/>
              <a:gd name="T94" fmla="*/ 96838 w 102"/>
              <a:gd name="T95" fmla="*/ 176212 h 125"/>
              <a:gd name="T96" fmla="*/ 85725 w 102"/>
              <a:gd name="T97" fmla="*/ 180975 h 125"/>
              <a:gd name="T98" fmla="*/ 44450 w 102"/>
              <a:gd name="T99" fmla="*/ 196850 h 12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2" h="125">
                <a:moveTo>
                  <a:pt x="0" y="11"/>
                </a:moveTo>
                <a:lnTo>
                  <a:pt x="7" y="4"/>
                </a:lnTo>
                <a:lnTo>
                  <a:pt x="9" y="2"/>
                </a:lnTo>
                <a:lnTo>
                  <a:pt x="11" y="2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18" y="0"/>
                </a:lnTo>
                <a:lnTo>
                  <a:pt x="21" y="0"/>
                </a:lnTo>
                <a:lnTo>
                  <a:pt x="27" y="0"/>
                </a:lnTo>
                <a:lnTo>
                  <a:pt x="50" y="0"/>
                </a:lnTo>
                <a:lnTo>
                  <a:pt x="53" y="1"/>
                </a:lnTo>
                <a:lnTo>
                  <a:pt x="57" y="2"/>
                </a:lnTo>
                <a:lnTo>
                  <a:pt x="60" y="3"/>
                </a:lnTo>
                <a:lnTo>
                  <a:pt x="63" y="5"/>
                </a:lnTo>
                <a:lnTo>
                  <a:pt x="66" y="6"/>
                </a:lnTo>
                <a:lnTo>
                  <a:pt x="68" y="8"/>
                </a:lnTo>
                <a:lnTo>
                  <a:pt x="80" y="16"/>
                </a:lnTo>
                <a:lnTo>
                  <a:pt x="84" y="19"/>
                </a:lnTo>
                <a:lnTo>
                  <a:pt x="87" y="21"/>
                </a:lnTo>
                <a:lnTo>
                  <a:pt x="90" y="24"/>
                </a:lnTo>
                <a:lnTo>
                  <a:pt x="92" y="27"/>
                </a:lnTo>
                <a:lnTo>
                  <a:pt x="95" y="31"/>
                </a:lnTo>
                <a:lnTo>
                  <a:pt x="97" y="36"/>
                </a:lnTo>
                <a:lnTo>
                  <a:pt x="98" y="40"/>
                </a:lnTo>
                <a:lnTo>
                  <a:pt x="99" y="44"/>
                </a:lnTo>
                <a:lnTo>
                  <a:pt x="100" y="48"/>
                </a:lnTo>
                <a:lnTo>
                  <a:pt x="100" y="52"/>
                </a:lnTo>
                <a:lnTo>
                  <a:pt x="100" y="54"/>
                </a:lnTo>
                <a:lnTo>
                  <a:pt x="101" y="57"/>
                </a:lnTo>
                <a:lnTo>
                  <a:pt x="101" y="60"/>
                </a:lnTo>
                <a:lnTo>
                  <a:pt x="101" y="66"/>
                </a:lnTo>
                <a:lnTo>
                  <a:pt x="100" y="71"/>
                </a:lnTo>
                <a:lnTo>
                  <a:pt x="97" y="75"/>
                </a:lnTo>
                <a:lnTo>
                  <a:pt x="95" y="80"/>
                </a:lnTo>
                <a:lnTo>
                  <a:pt x="92" y="84"/>
                </a:lnTo>
                <a:lnTo>
                  <a:pt x="90" y="87"/>
                </a:lnTo>
                <a:lnTo>
                  <a:pt x="88" y="90"/>
                </a:lnTo>
                <a:lnTo>
                  <a:pt x="86" y="93"/>
                </a:lnTo>
                <a:lnTo>
                  <a:pt x="84" y="95"/>
                </a:lnTo>
                <a:lnTo>
                  <a:pt x="82" y="97"/>
                </a:lnTo>
                <a:lnTo>
                  <a:pt x="80" y="99"/>
                </a:lnTo>
                <a:lnTo>
                  <a:pt x="77" y="101"/>
                </a:lnTo>
                <a:lnTo>
                  <a:pt x="74" y="103"/>
                </a:lnTo>
                <a:lnTo>
                  <a:pt x="71" y="105"/>
                </a:lnTo>
                <a:lnTo>
                  <a:pt x="68" y="107"/>
                </a:lnTo>
                <a:lnTo>
                  <a:pt x="66" y="109"/>
                </a:lnTo>
                <a:lnTo>
                  <a:pt x="61" y="111"/>
                </a:lnTo>
                <a:lnTo>
                  <a:pt x="54" y="114"/>
                </a:lnTo>
                <a:lnTo>
                  <a:pt x="28" y="124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1" name="SMARTPenAnnotation29"/>
          <p:cNvSpPr>
            <a:spLocks/>
          </p:cNvSpPr>
          <p:nvPr/>
        </p:nvSpPr>
        <p:spPr bwMode="auto">
          <a:xfrm>
            <a:off x="401638" y="5243513"/>
            <a:ext cx="82550" cy="207962"/>
          </a:xfrm>
          <a:custGeom>
            <a:avLst/>
            <a:gdLst>
              <a:gd name="T0" fmla="*/ 0 w 52"/>
              <a:gd name="T1" fmla="*/ 52387 h 131"/>
              <a:gd name="T2" fmla="*/ 0 w 52"/>
              <a:gd name="T3" fmla="*/ 120650 h 131"/>
              <a:gd name="T4" fmla="*/ 1588 w 52"/>
              <a:gd name="T5" fmla="*/ 127000 h 131"/>
              <a:gd name="T6" fmla="*/ 3175 w 52"/>
              <a:gd name="T7" fmla="*/ 131762 h 131"/>
              <a:gd name="T8" fmla="*/ 4763 w 52"/>
              <a:gd name="T9" fmla="*/ 138112 h 131"/>
              <a:gd name="T10" fmla="*/ 6350 w 52"/>
              <a:gd name="T11" fmla="*/ 142875 h 131"/>
              <a:gd name="T12" fmla="*/ 7938 w 52"/>
              <a:gd name="T13" fmla="*/ 147637 h 131"/>
              <a:gd name="T14" fmla="*/ 7938 w 52"/>
              <a:gd name="T15" fmla="*/ 150812 h 131"/>
              <a:gd name="T16" fmla="*/ 7938 w 52"/>
              <a:gd name="T17" fmla="*/ 155575 h 131"/>
              <a:gd name="T18" fmla="*/ 7938 w 52"/>
              <a:gd name="T19" fmla="*/ 160337 h 131"/>
              <a:gd name="T20" fmla="*/ 9525 w 52"/>
              <a:gd name="T21" fmla="*/ 171450 h 131"/>
              <a:gd name="T22" fmla="*/ 9525 w 52"/>
              <a:gd name="T23" fmla="*/ 185737 h 131"/>
              <a:gd name="T24" fmla="*/ 9525 w 52"/>
              <a:gd name="T25" fmla="*/ 188912 h 131"/>
              <a:gd name="T26" fmla="*/ 9525 w 52"/>
              <a:gd name="T27" fmla="*/ 192087 h 131"/>
              <a:gd name="T28" fmla="*/ 11113 w 52"/>
              <a:gd name="T29" fmla="*/ 195262 h 131"/>
              <a:gd name="T30" fmla="*/ 14288 w 52"/>
              <a:gd name="T31" fmla="*/ 196850 h 131"/>
              <a:gd name="T32" fmla="*/ 15875 w 52"/>
              <a:gd name="T33" fmla="*/ 203200 h 131"/>
              <a:gd name="T34" fmla="*/ 17463 w 52"/>
              <a:gd name="T35" fmla="*/ 206375 h 131"/>
              <a:gd name="T36" fmla="*/ 15875 w 52"/>
              <a:gd name="T37" fmla="*/ 206375 h 131"/>
              <a:gd name="T38" fmla="*/ 14288 w 52"/>
              <a:gd name="T39" fmla="*/ 204787 h 131"/>
              <a:gd name="T40" fmla="*/ 12700 w 52"/>
              <a:gd name="T41" fmla="*/ 201612 h 131"/>
              <a:gd name="T42" fmla="*/ 11113 w 52"/>
              <a:gd name="T43" fmla="*/ 195262 h 131"/>
              <a:gd name="T44" fmla="*/ 9525 w 52"/>
              <a:gd name="T45" fmla="*/ 188912 h 131"/>
              <a:gd name="T46" fmla="*/ 9525 w 52"/>
              <a:gd name="T47" fmla="*/ 182562 h 131"/>
              <a:gd name="T48" fmla="*/ 9525 w 52"/>
              <a:gd name="T49" fmla="*/ 160337 h 131"/>
              <a:gd name="T50" fmla="*/ 9525 w 52"/>
              <a:gd name="T51" fmla="*/ 82550 h 131"/>
              <a:gd name="T52" fmla="*/ 9525 w 52"/>
              <a:gd name="T53" fmla="*/ 71437 h 131"/>
              <a:gd name="T54" fmla="*/ 11113 w 52"/>
              <a:gd name="T55" fmla="*/ 61912 h 131"/>
              <a:gd name="T56" fmla="*/ 14288 w 52"/>
              <a:gd name="T57" fmla="*/ 52387 h 131"/>
              <a:gd name="T58" fmla="*/ 15875 w 52"/>
              <a:gd name="T59" fmla="*/ 46037 h 131"/>
              <a:gd name="T60" fmla="*/ 15875 w 52"/>
              <a:gd name="T61" fmla="*/ 39687 h 131"/>
              <a:gd name="T62" fmla="*/ 17463 w 52"/>
              <a:gd name="T63" fmla="*/ 34925 h 131"/>
              <a:gd name="T64" fmla="*/ 17463 w 52"/>
              <a:gd name="T65" fmla="*/ 30162 h 131"/>
              <a:gd name="T66" fmla="*/ 20638 w 52"/>
              <a:gd name="T67" fmla="*/ 23812 h 131"/>
              <a:gd name="T68" fmla="*/ 22225 w 52"/>
              <a:gd name="T69" fmla="*/ 19050 h 131"/>
              <a:gd name="T70" fmla="*/ 25400 w 52"/>
              <a:gd name="T71" fmla="*/ 14287 h 131"/>
              <a:gd name="T72" fmla="*/ 26988 w 52"/>
              <a:gd name="T73" fmla="*/ 9525 h 131"/>
              <a:gd name="T74" fmla="*/ 30163 w 52"/>
              <a:gd name="T75" fmla="*/ 6350 h 131"/>
              <a:gd name="T76" fmla="*/ 33338 w 52"/>
              <a:gd name="T77" fmla="*/ 3175 h 131"/>
              <a:gd name="T78" fmla="*/ 36513 w 52"/>
              <a:gd name="T79" fmla="*/ 1587 h 131"/>
              <a:gd name="T80" fmla="*/ 39688 w 52"/>
              <a:gd name="T81" fmla="*/ 0 h 131"/>
              <a:gd name="T82" fmla="*/ 41275 w 52"/>
              <a:gd name="T83" fmla="*/ 0 h 131"/>
              <a:gd name="T84" fmla="*/ 44450 w 52"/>
              <a:gd name="T85" fmla="*/ 1587 h 131"/>
              <a:gd name="T86" fmla="*/ 47625 w 52"/>
              <a:gd name="T87" fmla="*/ 3175 h 131"/>
              <a:gd name="T88" fmla="*/ 80963 w 52"/>
              <a:gd name="T89" fmla="*/ 25400 h 13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2" h="131">
                <a:moveTo>
                  <a:pt x="0" y="33"/>
                </a:moveTo>
                <a:lnTo>
                  <a:pt x="0" y="76"/>
                </a:lnTo>
                <a:lnTo>
                  <a:pt x="1" y="80"/>
                </a:lnTo>
                <a:lnTo>
                  <a:pt x="2" y="83"/>
                </a:lnTo>
                <a:lnTo>
                  <a:pt x="3" y="87"/>
                </a:lnTo>
                <a:lnTo>
                  <a:pt x="4" y="90"/>
                </a:lnTo>
                <a:lnTo>
                  <a:pt x="5" y="93"/>
                </a:lnTo>
                <a:lnTo>
                  <a:pt x="5" y="95"/>
                </a:lnTo>
                <a:lnTo>
                  <a:pt x="5" y="98"/>
                </a:lnTo>
                <a:lnTo>
                  <a:pt x="5" y="101"/>
                </a:lnTo>
                <a:lnTo>
                  <a:pt x="6" y="108"/>
                </a:lnTo>
                <a:lnTo>
                  <a:pt x="6" y="117"/>
                </a:lnTo>
                <a:lnTo>
                  <a:pt x="6" y="119"/>
                </a:lnTo>
                <a:lnTo>
                  <a:pt x="6" y="121"/>
                </a:lnTo>
                <a:lnTo>
                  <a:pt x="7" y="123"/>
                </a:lnTo>
                <a:lnTo>
                  <a:pt x="9" y="124"/>
                </a:lnTo>
                <a:lnTo>
                  <a:pt x="10" y="128"/>
                </a:lnTo>
                <a:lnTo>
                  <a:pt x="11" y="130"/>
                </a:lnTo>
                <a:lnTo>
                  <a:pt x="10" y="130"/>
                </a:lnTo>
                <a:lnTo>
                  <a:pt x="9" y="129"/>
                </a:lnTo>
                <a:lnTo>
                  <a:pt x="8" y="127"/>
                </a:lnTo>
                <a:lnTo>
                  <a:pt x="7" y="123"/>
                </a:lnTo>
                <a:lnTo>
                  <a:pt x="6" y="119"/>
                </a:lnTo>
                <a:lnTo>
                  <a:pt x="6" y="115"/>
                </a:lnTo>
                <a:lnTo>
                  <a:pt x="6" y="101"/>
                </a:lnTo>
                <a:lnTo>
                  <a:pt x="6" y="52"/>
                </a:lnTo>
                <a:lnTo>
                  <a:pt x="6" y="45"/>
                </a:lnTo>
                <a:lnTo>
                  <a:pt x="7" y="39"/>
                </a:lnTo>
                <a:lnTo>
                  <a:pt x="9" y="33"/>
                </a:lnTo>
                <a:lnTo>
                  <a:pt x="10" y="29"/>
                </a:lnTo>
                <a:lnTo>
                  <a:pt x="10" y="25"/>
                </a:lnTo>
                <a:lnTo>
                  <a:pt x="11" y="22"/>
                </a:lnTo>
                <a:lnTo>
                  <a:pt x="11" y="19"/>
                </a:lnTo>
                <a:lnTo>
                  <a:pt x="13" y="15"/>
                </a:lnTo>
                <a:lnTo>
                  <a:pt x="14" y="12"/>
                </a:lnTo>
                <a:lnTo>
                  <a:pt x="16" y="9"/>
                </a:lnTo>
                <a:lnTo>
                  <a:pt x="17" y="6"/>
                </a:lnTo>
                <a:lnTo>
                  <a:pt x="19" y="4"/>
                </a:lnTo>
                <a:lnTo>
                  <a:pt x="21" y="2"/>
                </a:lnTo>
                <a:lnTo>
                  <a:pt x="23" y="1"/>
                </a:lnTo>
                <a:lnTo>
                  <a:pt x="25" y="0"/>
                </a:lnTo>
                <a:lnTo>
                  <a:pt x="26" y="0"/>
                </a:lnTo>
                <a:lnTo>
                  <a:pt x="28" y="1"/>
                </a:lnTo>
                <a:lnTo>
                  <a:pt x="30" y="2"/>
                </a:lnTo>
                <a:lnTo>
                  <a:pt x="51" y="16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2" name="SMARTPenAnnotation30"/>
          <p:cNvSpPr>
            <a:spLocks/>
          </p:cNvSpPr>
          <p:nvPr/>
        </p:nvSpPr>
        <p:spPr bwMode="auto">
          <a:xfrm>
            <a:off x="519113" y="5276850"/>
            <a:ext cx="106362" cy="161925"/>
          </a:xfrm>
          <a:custGeom>
            <a:avLst/>
            <a:gdLst>
              <a:gd name="T0" fmla="*/ 79375 w 67"/>
              <a:gd name="T1" fmla="*/ 19050 h 102"/>
              <a:gd name="T2" fmla="*/ 50800 w 67"/>
              <a:gd name="T3" fmla="*/ 19050 h 102"/>
              <a:gd name="T4" fmla="*/ 47625 w 67"/>
              <a:gd name="T5" fmla="*/ 19050 h 102"/>
              <a:gd name="T6" fmla="*/ 44450 w 67"/>
              <a:gd name="T7" fmla="*/ 20638 h 102"/>
              <a:gd name="T8" fmla="*/ 41275 w 67"/>
              <a:gd name="T9" fmla="*/ 23813 h 102"/>
              <a:gd name="T10" fmla="*/ 38100 w 67"/>
              <a:gd name="T11" fmla="*/ 25400 h 102"/>
              <a:gd name="T12" fmla="*/ 34925 w 67"/>
              <a:gd name="T13" fmla="*/ 28575 h 102"/>
              <a:gd name="T14" fmla="*/ 31750 w 67"/>
              <a:gd name="T15" fmla="*/ 30163 h 102"/>
              <a:gd name="T16" fmla="*/ 25400 w 67"/>
              <a:gd name="T17" fmla="*/ 36513 h 102"/>
              <a:gd name="T18" fmla="*/ 14287 w 67"/>
              <a:gd name="T19" fmla="*/ 47625 h 102"/>
              <a:gd name="T20" fmla="*/ 11112 w 67"/>
              <a:gd name="T21" fmla="*/ 53975 h 102"/>
              <a:gd name="T22" fmla="*/ 7937 w 67"/>
              <a:gd name="T23" fmla="*/ 58738 h 102"/>
              <a:gd name="T24" fmla="*/ 4762 w 67"/>
              <a:gd name="T25" fmla="*/ 66675 h 102"/>
              <a:gd name="T26" fmla="*/ 3175 w 67"/>
              <a:gd name="T27" fmla="*/ 76200 h 102"/>
              <a:gd name="T28" fmla="*/ 1587 w 67"/>
              <a:gd name="T29" fmla="*/ 87313 h 102"/>
              <a:gd name="T30" fmla="*/ 0 w 67"/>
              <a:gd name="T31" fmla="*/ 100013 h 102"/>
              <a:gd name="T32" fmla="*/ 1587 w 67"/>
              <a:gd name="T33" fmla="*/ 111125 h 102"/>
              <a:gd name="T34" fmla="*/ 4762 w 67"/>
              <a:gd name="T35" fmla="*/ 122238 h 102"/>
              <a:gd name="T36" fmla="*/ 9525 w 67"/>
              <a:gd name="T37" fmla="*/ 131763 h 102"/>
              <a:gd name="T38" fmla="*/ 12700 w 67"/>
              <a:gd name="T39" fmla="*/ 139700 h 102"/>
              <a:gd name="T40" fmla="*/ 15875 w 67"/>
              <a:gd name="T41" fmla="*/ 146050 h 102"/>
              <a:gd name="T42" fmla="*/ 19050 w 67"/>
              <a:gd name="T43" fmla="*/ 150813 h 102"/>
              <a:gd name="T44" fmla="*/ 22225 w 67"/>
              <a:gd name="T45" fmla="*/ 153988 h 102"/>
              <a:gd name="T46" fmla="*/ 25400 w 67"/>
              <a:gd name="T47" fmla="*/ 157163 h 102"/>
              <a:gd name="T48" fmla="*/ 28575 w 67"/>
              <a:gd name="T49" fmla="*/ 158750 h 102"/>
              <a:gd name="T50" fmla="*/ 33337 w 67"/>
              <a:gd name="T51" fmla="*/ 158750 h 102"/>
              <a:gd name="T52" fmla="*/ 39687 w 67"/>
              <a:gd name="T53" fmla="*/ 160338 h 102"/>
              <a:gd name="T54" fmla="*/ 47625 w 67"/>
              <a:gd name="T55" fmla="*/ 160338 h 102"/>
              <a:gd name="T56" fmla="*/ 60325 w 67"/>
              <a:gd name="T57" fmla="*/ 160338 h 102"/>
              <a:gd name="T58" fmla="*/ 66675 w 67"/>
              <a:gd name="T59" fmla="*/ 160338 h 102"/>
              <a:gd name="T60" fmla="*/ 71437 w 67"/>
              <a:gd name="T61" fmla="*/ 160338 h 102"/>
              <a:gd name="T62" fmla="*/ 76200 w 67"/>
              <a:gd name="T63" fmla="*/ 158750 h 102"/>
              <a:gd name="T64" fmla="*/ 80962 w 67"/>
              <a:gd name="T65" fmla="*/ 157163 h 102"/>
              <a:gd name="T66" fmla="*/ 84137 w 67"/>
              <a:gd name="T67" fmla="*/ 153988 h 102"/>
              <a:gd name="T68" fmla="*/ 87312 w 67"/>
              <a:gd name="T69" fmla="*/ 150813 h 102"/>
              <a:gd name="T70" fmla="*/ 90487 w 67"/>
              <a:gd name="T71" fmla="*/ 149225 h 102"/>
              <a:gd name="T72" fmla="*/ 93662 w 67"/>
              <a:gd name="T73" fmla="*/ 144463 h 102"/>
              <a:gd name="T74" fmla="*/ 96837 w 67"/>
              <a:gd name="T75" fmla="*/ 141288 h 102"/>
              <a:gd name="T76" fmla="*/ 100012 w 67"/>
              <a:gd name="T77" fmla="*/ 134938 h 102"/>
              <a:gd name="T78" fmla="*/ 101600 w 67"/>
              <a:gd name="T79" fmla="*/ 128588 h 102"/>
              <a:gd name="T80" fmla="*/ 103187 w 67"/>
              <a:gd name="T81" fmla="*/ 122238 h 102"/>
              <a:gd name="T82" fmla="*/ 104775 w 67"/>
              <a:gd name="T83" fmla="*/ 114300 h 102"/>
              <a:gd name="T84" fmla="*/ 104775 w 67"/>
              <a:gd name="T85" fmla="*/ 107950 h 102"/>
              <a:gd name="T86" fmla="*/ 104775 w 67"/>
              <a:gd name="T87" fmla="*/ 100013 h 102"/>
              <a:gd name="T88" fmla="*/ 104775 w 67"/>
              <a:gd name="T89" fmla="*/ 93663 h 102"/>
              <a:gd name="T90" fmla="*/ 103187 w 67"/>
              <a:gd name="T91" fmla="*/ 87313 h 102"/>
              <a:gd name="T92" fmla="*/ 100012 w 67"/>
              <a:gd name="T93" fmla="*/ 79375 h 102"/>
              <a:gd name="T94" fmla="*/ 85725 w 67"/>
              <a:gd name="T95" fmla="*/ 49213 h 102"/>
              <a:gd name="T96" fmla="*/ 82550 w 67"/>
              <a:gd name="T97" fmla="*/ 44450 h 102"/>
              <a:gd name="T98" fmla="*/ 79375 w 67"/>
              <a:gd name="T99" fmla="*/ 39688 h 102"/>
              <a:gd name="T100" fmla="*/ 76200 w 67"/>
              <a:gd name="T101" fmla="*/ 34925 h 102"/>
              <a:gd name="T102" fmla="*/ 73025 w 67"/>
              <a:gd name="T103" fmla="*/ 31750 h 102"/>
              <a:gd name="T104" fmla="*/ 69850 w 67"/>
              <a:gd name="T105" fmla="*/ 28575 h 102"/>
              <a:gd name="T106" fmla="*/ 42862 w 67"/>
              <a:gd name="T107" fmla="*/ 0 h 10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67" h="102">
                <a:moveTo>
                  <a:pt x="50" y="12"/>
                </a:moveTo>
                <a:lnTo>
                  <a:pt x="32" y="12"/>
                </a:lnTo>
                <a:lnTo>
                  <a:pt x="30" y="12"/>
                </a:lnTo>
                <a:lnTo>
                  <a:pt x="28" y="13"/>
                </a:lnTo>
                <a:lnTo>
                  <a:pt x="26" y="15"/>
                </a:lnTo>
                <a:lnTo>
                  <a:pt x="24" y="16"/>
                </a:lnTo>
                <a:lnTo>
                  <a:pt x="22" y="18"/>
                </a:lnTo>
                <a:lnTo>
                  <a:pt x="20" y="19"/>
                </a:lnTo>
                <a:lnTo>
                  <a:pt x="16" y="23"/>
                </a:lnTo>
                <a:lnTo>
                  <a:pt x="9" y="30"/>
                </a:lnTo>
                <a:lnTo>
                  <a:pt x="7" y="34"/>
                </a:lnTo>
                <a:lnTo>
                  <a:pt x="5" y="37"/>
                </a:lnTo>
                <a:lnTo>
                  <a:pt x="3" y="42"/>
                </a:lnTo>
                <a:lnTo>
                  <a:pt x="2" y="48"/>
                </a:lnTo>
                <a:lnTo>
                  <a:pt x="1" y="55"/>
                </a:lnTo>
                <a:lnTo>
                  <a:pt x="0" y="63"/>
                </a:lnTo>
                <a:lnTo>
                  <a:pt x="1" y="70"/>
                </a:lnTo>
                <a:lnTo>
                  <a:pt x="3" y="77"/>
                </a:lnTo>
                <a:lnTo>
                  <a:pt x="6" y="83"/>
                </a:lnTo>
                <a:lnTo>
                  <a:pt x="8" y="88"/>
                </a:lnTo>
                <a:lnTo>
                  <a:pt x="10" y="92"/>
                </a:lnTo>
                <a:lnTo>
                  <a:pt x="12" y="95"/>
                </a:lnTo>
                <a:lnTo>
                  <a:pt x="14" y="97"/>
                </a:lnTo>
                <a:lnTo>
                  <a:pt x="16" y="99"/>
                </a:lnTo>
                <a:lnTo>
                  <a:pt x="18" y="100"/>
                </a:lnTo>
                <a:lnTo>
                  <a:pt x="21" y="100"/>
                </a:lnTo>
                <a:lnTo>
                  <a:pt x="25" y="101"/>
                </a:lnTo>
                <a:lnTo>
                  <a:pt x="30" y="101"/>
                </a:lnTo>
                <a:lnTo>
                  <a:pt x="38" y="101"/>
                </a:lnTo>
                <a:lnTo>
                  <a:pt x="42" y="101"/>
                </a:lnTo>
                <a:lnTo>
                  <a:pt x="45" y="101"/>
                </a:lnTo>
                <a:lnTo>
                  <a:pt x="48" y="100"/>
                </a:lnTo>
                <a:lnTo>
                  <a:pt x="51" y="99"/>
                </a:lnTo>
                <a:lnTo>
                  <a:pt x="53" y="97"/>
                </a:lnTo>
                <a:lnTo>
                  <a:pt x="55" y="95"/>
                </a:lnTo>
                <a:lnTo>
                  <a:pt x="57" y="94"/>
                </a:lnTo>
                <a:lnTo>
                  <a:pt x="59" y="91"/>
                </a:lnTo>
                <a:lnTo>
                  <a:pt x="61" y="89"/>
                </a:lnTo>
                <a:lnTo>
                  <a:pt x="63" y="85"/>
                </a:lnTo>
                <a:lnTo>
                  <a:pt x="64" y="81"/>
                </a:lnTo>
                <a:lnTo>
                  <a:pt x="65" y="77"/>
                </a:lnTo>
                <a:lnTo>
                  <a:pt x="66" y="72"/>
                </a:lnTo>
                <a:lnTo>
                  <a:pt x="66" y="68"/>
                </a:lnTo>
                <a:lnTo>
                  <a:pt x="66" y="63"/>
                </a:lnTo>
                <a:lnTo>
                  <a:pt x="66" y="59"/>
                </a:lnTo>
                <a:lnTo>
                  <a:pt x="65" y="55"/>
                </a:lnTo>
                <a:lnTo>
                  <a:pt x="63" y="50"/>
                </a:lnTo>
                <a:lnTo>
                  <a:pt x="54" y="31"/>
                </a:lnTo>
                <a:lnTo>
                  <a:pt x="52" y="28"/>
                </a:lnTo>
                <a:lnTo>
                  <a:pt x="50" y="25"/>
                </a:lnTo>
                <a:lnTo>
                  <a:pt x="48" y="22"/>
                </a:lnTo>
                <a:lnTo>
                  <a:pt x="46" y="20"/>
                </a:lnTo>
                <a:lnTo>
                  <a:pt x="44" y="18"/>
                </a:lnTo>
                <a:lnTo>
                  <a:pt x="27" y="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3" name="SMARTPenAnnotation31"/>
          <p:cNvSpPr>
            <a:spLocks/>
          </p:cNvSpPr>
          <p:nvPr/>
        </p:nvSpPr>
        <p:spPr bwMode="auto">
          <a:xfrm>
            <a:off x="696913" y="5081588"/>
            <a:ext cx="73025" cy="385762"/>
          </a:xfrm>
          <a:custGeom>
            <a:avLst/>
            <a:gdLst>
              <a:gd name="T0" fmla="*/ 71438 w 46"/>
              <a:gd name="T1" fmla="*/ 0 h 243"/>
              <a:gd name="T2" fmla="*/ 61913 w 46"/>
              <a:gd name="T3" fmla="*/ 4762 h 243"/>
              <a:gd name="T4" fmla="*/ 57150 w 46"/>
              <a:gd name="T5" fmla="*/ 6350 h 243"/>
              <a:gd name="T6" fmla="*/ 53975 w 46"/>
              <a:gd name="T7" fmla="*/ 9525 h 243"/>
              <a:gd name="T8" fmla="*/ 50800 w 46"/>
              <a:gd name="T9" fmla="*/ 11112 h 243"/>
              <a:gd name="T10" fmla="*/ 46038 w 46"/>
              <a:gd name="T11" fmla="*/ 14287 h 243"/>
              <a:gd name="T12" fmla="*/ 41275 w 46"/>
              <a:gd name="T13" fmla="*/ 17462 h 243"/>
              <a:gd name="T14" fmla="*/ 36513 w 46"/>
              <a:gd name="T15" fmla="*/ 20637 h 243"/>
              <a:gd name="T16" fmla="*/ 31750 w 46"/>
              <a:gd name="T17" fmla="*/ 23812 h 243"/>
              <a:gd name="T18" fmla="*/ 28575 w 46"/>
              <a:gd name="T19" fmla="*/ 28575 h 243"/>
              <a:gd name="T20" fmla="*/ 25400 w 46"/>
              <a:gd name="T21" fmla="*/ 33337 h 243"/>
              <a:gd name="T22" fmla="*/ 20638 w 46"/>
              <a:gd name="T23" fmla="*/ 39687 h 243"/>
              <a:gd name="T24" fmla="*/ 17463 w 46"/>
              <a:gd name="T25" fmla="*/ 44450 h 243"/>
              <a:gd name="T26" fmla="*/ 14288 w 46"/>
              <a:gd name="T27" fmla="*/ 50800 h 243"/>
              <a:gd name="T28" fmla="*/ 11113 w 46"/>
              <a:gd name="T29" fmla="*/ 58737 h 243"/>
              <a:gd name="T30" fmla="*/ 7938 w 46"/>
              <a:gd name="T31" fmla="*/ 66675 h 243"/>
              <a:gd name="T32" fmla="*/ 6350 w 46"/>
              <a:gd name="T33" fmla="*/ 77787 h 243"/>
              <a:gd name="T34" fmla="*/ 3175 w 46"/>
              <a:gd name="T35" fmla="*/ 87312 h 243"/>
              <a:gd name="T36" fmla="*/ 1588 w 46"/>
              <a:gd name="T37" fmla="*/ 96837 h 243"/>
              <a:gd name="T38" fmla="*/ 1588 w 46"/>
              <a:gd name="T39" fmla="*/ 106362 h 243"/>
              <a:gd name="T40" fmla="*/ 1588 w 46"/>
              <a:gd name="T41" fmla="*/ 117475 h 243"/>
              <a:gd name="T42" fmla="*/ 0 w 46"/>
              <a:gd name="T43" fmla="*/ 142875 h 243"/>
              <a:gd name="T44" fmla="*/ 1588 w 46"/>
              <a:gd name="T45" fmla="*/ 153987 h 243"/>
              <a:gd name="T46" fmla="*/ 3175 w 46"/>
              <a:gd name="T47" fmla="*/ 165100 h 243"/>
              <a:gd name="T48" fmla="*/ 4763 w 46"/>
              <a:gd name="T49" fmla="*/ 176212 h 243"/>
              <a:gd name="T50" fmla="*/ 26988 w 46"/>
              <a:gd name="T51" fmla="*/ 269875 h 243"/>
              <a:gd name="T52" fmla="*/ 36513 w 46"/>
              <a:gd name="T53" fmla="*/ 304800 h 243"/>
              <a:gd name="T54" fmla="*/ 39688 w 46"/>
              <a:gd name="T55" fmla="*/ 319087 h 243"/>
              <a:gd name="T56" fmla="*/ 46038 w 46"/>
              <a:gd name="T57" fmla="*/ 342900 h 243"/>
              <a:gd name="T58" fmla="*/ 47625 w 46"/>
              <a:gd name="T59" fmla="*/ 352425 h 243"/>
              <a:gd name="T60" fmla="*/ 47625 w 46"/>
              <a:gd name="T61" fmla="*/ 360362 h 243"/>
              <a:gd name="T62" fmla="*/ 44450 w 46"/>
              <a:gd name="T63" fmla="*/ 384175 h 2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6" h="243">
                <a:moveTo>
                  <a:pt x="45" y="0"/>
                </a:moveTo>
                <a:lnTo>
                  <a:pt x="39" y="3"/>
                </a:lnTo>
                <a:lnTo>
                  <a:pt x="36" y="4"/>
                </a:lnTo>
                <a:lnTo>
                  <a:pt x="34" y="6"/>
                </a:lnTo>
                <a:lnTo>
                  <a:pt x="32" y="7"/>
                </a:lnTo>
                <a:lnTo>
                  <a:pt x="29" y="9"/>
                </a:lnTo>
                <a:lnTo>
                  <a:pt x="26" y="11"/>
                </a:lnTo>
                <a:lnTo>
                  <a:pt x="23" y="13"/>
                </a:lnTo>
                <a:lnTo>
                  <a:pt x="20" y="15"/>
                </a:lnTo>
                <a:lnTo>
                  <a:pt x="18" y="18"/>
                </a:lnTo>
                <a:lnTo>
                  <a:pt x="16" y="21"/>
                </a:lnTo>
                <a:lnTo>
                  <a:pt x="13" y="25"/>
                </a:lnTo>
                <a:lnTo>
                  <a:pt x="11" y="28"/>
                </a:lnTo>
                <a:lnTo>
                  <a:pt x="9" y="32"/>
                </a:lnTo>
                <a:lnTo>
                  <a:pt x="7" y="37"/>
                </a:lnTo>
                <a:lnTo>
                  <a:pt x="5" y="42"/>
                </a:lnTo>
                <a:lnTo>
                  <a:pt x="4" y="49"/>
                </a:lnTo>
                <a:lnTo>
                  <a:pt x="2" y="55"/>
                </a:lnTo>
                <a:lnTo>
                  <a:pt x="1" y="61"/>
                </a:lnTo>
                <a:lnTo>
                  <a:pt x="1" y="67"/>
                </a:lnTo>
                <a:lnTo>
                  <a:pt x="1" y="74"/>
                </a:lnTo>
                <a:lnTo>
                  <a:pt x="0" y="90"/>
                </a:lnTo>
                <a:lnTo>
                  <a:pt x="1" y="97"/>
                </a:lnTo>
                <a:lnTo>
                  <a:pt x="2" y="104"/>
                </a:lnTo>
                <a:lnTo>
                  <a:pt x="3" y="111"/>
                </a:lnTo>
                <a:lnTo>
                  <a:pt x="17" y="170"/>
                </a:lnTo>
                <a:lnTo>
                  <a:pt x="23" y="192"/>
                </a:lnTo>
                <a:lnTo>
                  <a:pt x="25" y="201"/>
                </a:lnTo>
                <a:lnTo>
                  <a:pt x="29" y="216"/>
                </a:lnTo>
                <a:lnTo>
                  <a:pt x="30" y="222"/>
                </a:lnTo>
                <a:lnTo>
                  <a:pt x="30" y="227"/>
                </a:lnTo>
                <a:lnTo>
                  <a:pt x="28" y="242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4" name="SMARTPenAnnotation32"/>
          <p:cNvSpPr>
            <a:spLocks/>
          </p:cNvSpPr>
          <p:nvPr/>
        </p:nvSpPr>
        <p:spPr bwMode="auto">
          <a:xfrm>
            <a:off x="669925" y="5330825"/>
            <a:ext cx="82550" cy="1588"/>
          </a:xfrm>
          <a:custGeom>
            <a:avLst/>
            <a:gdLst>
              <a:gd name="T0" fmla="*/ 0 w 52"/>
              <a:gd name="T1" fmla="*/ 0 h 1"/>
              <a:gd name="T2" fmla="*/ 80963 w 5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2" h="1">
                <a:moveTo>
                  <a:pt x="0" y="0"/>
                </a:moveTo>
                <a:lnTo>
                  <a:pt x="51" y="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5" name="SMARTPenAnnotation33"/>
          <p:cNvSpPr>
            <a:spLocks/>
          </p:cNvSpPr>
          <p:nvPr/>
        </p:nvSpPr>
        <p:spPr bwMode="auto">
          <a:xfrm>
            <a:off x="830263" y="5313363"/>
            <a:ext cx="1587" cy="153987"/>
          </a:xfrm>
          <a:custGeom>
            <a:avLst/>
            <a:gdLst>
              <a:gd name="T0" fmla="*/ 0 w 1"/>
              <a:gd name="T1" fmla="*/ 0 h 97"/>
              <a:gd name="T2" fmla="*/ 0 w 1"/>
              <a:gd name="T3" fmla="*/ 152400 h 9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97">
                <a:moveTo>
                  <a:pt x="0" y="0"/>
                </a:moveTo>
                <a:lnTo>
                  <a:pt x="0" y="96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6" name="SMARTPenAnnotation34"/>
          <p:cNvSpPr>
            <a:spLocks/>
          </p:cNvSpPr>
          <p:nvPr/>
        </p:nvSpPr>
        <p:spPr bwMode="auto">
          <a:xfrm>
            <a:off x="911225" y="5170488"/>
            <a:ext cx="19050" cy="304800"/>
          </a:xfrm>
          <a:custGeom>
            <a:avLst/>
            <a:gdLst>
              <a:gd name="T0" fmla="*/ 17463 w 12"/>
              <a:gd name="T1" fmla="*/ 0 h 192"/>
              <a:gd name="T2" fmla="*/ 12700 w 12"/>
              <a:gd name="T3" fmla="*/ 9525 h 192"/>
              <a:gd name="T4" fmla="*/ 11113 w 12"/>
              <a:gd name="T5" fmla="*/ 12700 h 192"/>
              <a:gd name="T6" fmla="*/ 11113 w 12"/>
              <a:gd name="T7" fmla="*/ 15875 h 192"/>
              <a:gd name="T8" fmla="*/ 9525 w 12"/>
              <a:gd name="T9" fmla="*/ 20638 h 192"/>
              <a:gd name="T10" fmla="*/ 9525 w 12"/>
              <a:gd name="T11" fmla="*/ 26988 h 192"/>
              <a:gd name="T12" fmla="*/ 9525 w 12"/>
              <a:gd name="T13" fmla="*/ 57150 h 192"/>
              <a:gd name="T14" fmla="*/ 7938 w 12"/>
              <a:gd name="T15" fmla="*/ 152400 h 192"/>
              <a:gd name="T16" fmla="*/ 7938 w 12"/>
              <a:gd name="T17" fmla="*/ 160338 h 192"/>
              <a:gd name="T18" fmla="*/ 6350 w 12"/>
              <a:gd name="T19" fmla="*/ 169863 h 192"/>
              <a:gd name="T20" fmla="*/ 3175 w 12"/>
              <a:gd name="T21" fmla="*/ 177800 h 192"/>
              <a:gd name="T22" fmla="*/ 3175 w 12"/>
              <a:gd name="T23" fmla="*/ 190500 h 192"/>
              <a:gd name="T24" fmla="*/ 1588 w 12"/>
              <a:gd name="T25" fmla="*/ 204788 h 192"/>
              <a:gd name="T26" fmla="*/ 0 w 12"/>
              <a:gd name="T27" fmla="*/ 233363 h 192"/>
              <a:gd name="T28" fmla="*/ 0 w 12"/>
              <a:gd name="T29" fmla="*/ 303213 h 1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2" h="192">
                <a:moveTo>
                  <a:pt x="11" y="0"/>
                </a:moveTo>
                <a:lnTo>
                  <a:pt x="8" y="6"/>
                </a:lnTo>
                <a:lnTo>
                  <a:pt x="7" y="8"/>
                </a:lnTo>
                <a:lnTo>
                  <a:pt x="7" y="10"/>
                </a:lnTo>
                <a:lnTo>
                  <a:pt x="6" y="13"/>
                </a:lnTo>
                <a:lnTo>
                  <a:pt x="6" y="17"/>
                </a:lnTo>
                <a:lnTo>
                  <a:pt x="6" y="36"/>
                </a:lnTo>
                <a:lnTo>
                  <a:pt x="5" y="96"/>
                </a:lnTo>
                <a:lnTo>
                  <a:pt x="5" y="101"/>
                </a:lnTo>
                <a:lnTo>
                  <a:pt x="4" y="107"/>
                </a:lnTo>
                <a:lnTo>
                  <a:pt x="2" y="112"/>
                </a:lnTo>
                <a:lnTo>
                  <a:pt x="2" y="120"/>
                </a:lnTo>
                <a:lnTo>
                  <a:pt x="1" y="129"/>
                </a:lnTo>
                <a:lnTo>
                  <a:pt x="0" y="147"/>
                </a:lnTo>
                <a:lnTo>
                  <a:pt x="0" y="191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7" name="SMARTPenAnnotation35"/>
          <p:cNvSpPr>
            <a:spLocks/>
          </p:cNvSpPr>
          <p:nvPr/>
        </p:nvSpPr>
        <p:spPr bwMode="auto">
          <a:xfrm>
            <a:off x="965200" y="5345113"/>
            <a:ext cx="98425" cy="201612"/>
          </a:xfrm>
          <a:custGeom>
            <a:avLst/>
            <a:gdLst>
              <a:gd name="T0" fmla="*/ 3175 w 62"/>
              <a:gd name="T1" fmla="*/ 49212 h 127"/>
              <a:gd name="T2" fmla="*/ 9525 w 62"/>
              <a:gd name="T3" fmla="*/ 55562 h 127"/>
              <a:gd name="T4" fmla="*/ 14288 w 62"/>
              <a:gd name="T5" fmla="*/ 61912 h 127"/>
              <a:gd name="T6" fmla="*/ 20638 w 62"/>
              <a:gd name="T7" fmla="*/ 65087 h 127"/>
              <a:gd name="T8" fmla="*/ 23813 w 62"/>
              <a:gd name="T9" fmla="*/ 68262 h 127"/>
              <a:gd name="T10" fmla="*/ 25400 w 62"/>
              <a:gd name="T11" fmla="*/ 71437 h 127"/>
              <a:gd name="T12" fmla="*/ 30163 w 62"/>
              <a:gd name="T13" fmla="*/ 73025 h 127"/>
              <a:gd name="T14" fmla="*/ 38100 w 62"/>
              <a:gd name="T15" fmla="*/ 71437 h 127"/>
              <a:gd name="T16" fmla="*/ 47625 w 62"/>
              <a:gd name="T17" fmla="*/ 68262 h 127"/>
              <a:gd name="T18" fmla="*/ 53975 w 62"/>
              <a:gd name="T19" fmla="*/ 66675 h 127"/>
              <a:gd name="T20" fmla="*/ 63500 w 62"/>
              <a:gd name="T21" fmla="*/ 63500 h 127"/>
              <a:gd name="T22" fmla="*/ 73025 w 62"/>
              <a:gd name="T23" fmla="*/ 58737 h 127"/>
              <a:gd name="T24" fmla="*/ 80963 w 62"/>
              <a:gd name="T25" fmla="*/ 53975 h 127"/>
              <a:gd name="T26" fmla="*/ 85725 w 62"/>
              <a:gd name="T27" fmla="*/ 47625 h 127"/>
              <a:gd name="T28" fmla="*/ 87313 w 62"/>
              <a:gd name="T29" fmla="*/ 41275 h 127"/>
              <a:gd name="T30" fmla="*/ 93663 w 62"/>
              <a:gd name="T31" fmla="*/ 26987 h 127"/>
              <a:gd name="T32" fmla="*/ 95250 w 62"/>
              <a:gd name="T33" fmla="*/ 20637 h 127"/>
              <a:gd name="T34" fmla="*/ 93663 w 62"/>
              <a:gd name="T35" fmla="*/ 12700 h 127"/>
              <a:gd name="T36" fmla="*/ 90488 w 62"/>
              <a:gd name="T37" fmla="*/ 6350 h 127"/>
              <a:gd name="T38" fmla="*/ 84138 w 62"/>
              <a:gd name="T39" fmla="*/ 1587 h 127"/>
              <a:gd name="T40" fmla="*/ 79375 w 62"/>
              <a:gd name="T41" fmla="*/ 0 h 127"/>
              <a:gd name="T42" fmla="*/ 73025 w 62"/>
              <a:gd name="T43" fmla="*/ 3175 h 127"/>
              <a:gd name="T44" fmla="*/ 68263 w 62"/>
              <a:gd name="T45" fmla="*/ 7937 h 127"/>
              <a:gd name="T46" fmla="*/ 58738 w 62"/>
              <a:gd name="T47" fmla="*/ 19050 h 127"/>
              <a:gd name="T48" fmla="*/ 49213 w 62"/>
              <a:gd name="T49" fmla="*/ 31750 h 127"/>
              <a:gd name="T50" fmla="*/ 42863 w 62"/>
              <a:gd name="T51" fmla="*/ 39687 h 127"/>
              <a:gd name="T52" fmla="*/ 38100 w 62"/>
              <a:gd name="T53" fmla="*/ 57150 h 127"/>
              <a:gd name="T54" fmla="*/ 34925 w 62"/>
              <a:gd name="T55" fmla="*/ 90487 h 127"/>
              <a:gd name="T56" fmla="*/ 34925 w 62"/>
              <a:gd name="T57" fmla="*/ 107950 h 127"/>
              <a:gd name="T58" fmla="*/ 38100 w 62"/>
              <a:gd name="T59" fmla="*/ 120650 h 127"/>
              <a:gd name="T60" fmla="*/ 42863 w 62"/>
              <a:gd name="T61" fmla="*/ 133350 h 127"/>
              <a:gd name="T62" fmla="*/ 57150 w 62"/>
              <a:gd name="T63" fmla="*/ 163512 h 127"/>
              <a:gd name="T64" fmla="*/ 68263 w 62"/>
              <a:gd name="T65" fmla="*/ 180975 h 127"/>
              <a:gd name="T66" fmla="*/ 79375 w 62"/>
              <a:gd name="T67" fmla="*/ 192087 h 12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2" h="127">
                <a:moveTo>
                  <a:pt x="0" y="25"/>
                </a:moveTo>
                <a:lnTo>
                  <a:pt x="2" y="31"/>
                </a:lnTo>
                <a:lnTo>
                  <a:pt x="4" y="33"/>
                </a:lnTo>
                <a:lnTo>
                  <a:pt x="6" y="35"/>
                </a:lnTo>
                <a:lnTo>
                  <a:pt x="7" y="38"/>
                </a:lnTo>
                <a:lnTo>
                  <a:pt x="9" y="39"/>
                </a:lnTo>
                <a:lnTo>
                  <a:pt x="11" y="40"/>
                </a:lnTo>
                <a:lnTo>
                  <a:pt x="13" y="41"/>
                </a:lnTo>
                <a:lnTo>
                  <a:pt x="14" y="42"/>
                </a:lnTo>
                <a:lnTo>
                  <a:pt x="15" y="43"/>
                </a:lnTo>
                <a:lnTo>
                  <a:pt x="15" y="44"/>
                </a:lnTo>
                <a:lnTo>
                  <a:pt x="16" y="45"/>
                </a:lnTo>
                <a:lnTo>
                  <a:pt x="18" y="46"/>
                </a:lnTo>
                <a:lnTo>
                  <a:pt x="19" y="46"/>
                </a:lnTo>
                <a:lnTo>
                  <a:pt x="21" y="46"/>
                </a:lnTo>
                <a:lnTo>
                  <a:pt x="24" y="45"/>
                </a:lnTo>
                <a:lnTo>
                  <a:pt x="27" y="44"/>
                </a:lnTo>
                <a:lnTo>
                  <a:pt x="30" y="43"/>
                </a:lnTo>
                <a:lnTo>
                  <a:pt x="32" y="43"/>
                </a:lnTo>
                <a:lnTo>
                  <a:pt x="34" y="42"/>
                </a:lnTo>
                <a:lnTo>
                  <a:pt x="37" y="42"/>
                </a:lnTo>
                <a:lnTo>
                  <a:pt x="40" y="40"/>
                </a:lnTo>
                <a:lnTo>
                  <a:pt x="44" y="39"/>
                </a:lnTo>
                <a:lnTo>
                  <a:pt x="46" y="37"/>
                </a:lnTo>
                <a:lnTo>
                  <a:pt x="49" y="36"/>
                </a:lnTo>
                <a:lnTo>
                  <a:pt x="51" y="34"/>
                </a:lnTo>
                <a:lnTo>
                  <a:pt x="53" y="32"/>
                </a:lnTo>
                <a:lnTo>
                  <a:pt x="54" y="30"/>
                </a:lnTo>
                <a:lnTo>
                  <a:pt x="54" y="29"/>
                </a:lnTo>
                <a:lnTo>
                  <a:pt x="55" y="26"/>
                </a:lnTo>
                <a:lnTo>
                  <a:pt x="58" y="20"/>
                </a:lnTo>
                <a:lnTo>
                  <a:pt x="59" y="17"/>
                </a:lnTo>
                <a:lnTo>
                  <a:pt x="60" y="15"/>
                </a:lnTo>
                <a:lnTo>
                  <a:pt x="60" y="13"/>
                </a:lnTo>
                <a:lnTo>
                  <a:pt x="60" y="10"/>
                </a:lnTo>
                <a:lnTo>
                  <a:pt x="59" y="8"/>
                </a:lnTo>
                <a:lnTo>
                  <a:pt x="58" y="6"/>
                </a:lnTo>
                <a:lnTo>
                  <a:pt x="57" y="4"/>
                </a:lnTo>
                <a:lnTo>
                  <a:pt x="55" y="2"/>
                </a:lnTo>
                <a:lnTo>
                  <a:pt x="53" y="1"/>
                </a:lnTo>
                <a:lnTo>
                  <a:pt x="52" y="0"/>
                </a:lnTo>
                <a:lnTo>
                  <a:pt x="50" y="0"/>
                </a:lnTo>
                <a:lnTo>
                  <a:pt x="48" y="1"/>
                </a:lnTo>
                <a:lnTo>
                  <a:pt x="46" y="2"/>
                </a:lnTo>
                <a:lnTo>
                  <a:pt x="44" y="3"/>
                </a:lnTo>
                <a:lnTo>
                  <a:pt x="43" y="5"/>
                </a:lnTo>
                <a:lnTo>
                  <a:pt x="40" y="8"/>
                </a:lnTo>
                <a:lnTo>
                  <a:pt x="37" y="12"/>
                </a:lnTo>
                <a:lnTo>
                  <a:pt x="34" y="16"/>
                </a:lnTo>
                <a:lnTo>
                  <a:pt x="31" y="20"/>
                </a:lnTo>
                <a:lnTo>
                  <a:pt x="29" y="23"/>
                </a:lnTo>
                <a:lnTo>
                  <a:pt x="27" y="25"/>
                </a:lnTo>
                <a:lnTo>
                  <a:pt x="25" y="30"/>
                </a:lnTo>
                <a:lnTo>
                  <a:pt x="24" y="36"/>
                </a:lnTo>
                <a:lnTo>
                  <a:pt x="23" y="49"/>
                </a:lnTo>
                <a:lnTo>
                  <a:pt x="22" y="57"/>
                </a:lnTo>
                <a:lnTo>
                  <a:pt x="22" y="64"/>
                </a:lnTo>
                <a:lnTo>
                  <a:pt x="22" y="68"/>
                </a:lnTo>
                <a:lnTo>
                  <a:pt x="23" y="72"/>
                </a:lnTo>
                <a:lnTo>
                  <a:pt x="24" y="76"/>
                </a:lnTo>
                <a:lnTo>
                  <a:pt x="25" y="79"/>
                </a:lnTo>
                <a:lnTo>
                  <a:pt x="27" y="84"/>
                </a:lnTo>
                <a:lnTo>
                  <a:pt x="33" y="96"/>
                </a:lnTo>
                <a:lnTo>
                  <a:pt x="36" y="103"/>
                </a:lnTo>
                <a:lnTo>
                  <a:pt x="40" y="109"/>
                </a:lnTo>
                <a:lnTo>
                  <a:pt x="43" y="114"/>
                </a:lnTo>
                <a:lnTo>
                  <a:pt x="47" y="118"/>
                </a:lnTo>
                <a:lnTo>
                  <a:pt x="50" y="121"/>
                </a:lnTo>
                <a:lnTo>
                  <a:pt x="61" y="126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8" name="SMARTPenAnnotation36"/>
          <p:cNvSpPr>
            <a:spLocks/>
          </p:cNvSpPr>
          <p:nvPr/>
        </p:nvSpPr>
        <p:spPr bwMode="auto">
          <a:xfrm>
            <a:off x="847725" y="5197475"/>
            <a:ext cx="4763" cy="1588"/>
          </a:xfrm>
          <a:custGeom>
            <a:avLst/>
            <a:gdLst>
              <a:gd name="T0" fmla="*/ 0 w 3"/>
              <a:gd name="T1" fmla="*/ 0 h 1"/>
              <a:gd name="T2" fmla="*/ 3175 w 3"/>
              <a:gd name="T3" fmla="*/ 0 h 1"/>
              <a:gd name="T4" fmla="*/ 0 w 3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29" name="SMARTPenAnnotation37"/>
          <p:cNvSpPr>
            <a:spLocks/>
          </p:cNvSpPr>
          <p:nvPr/>
        </p:nvSpPr>
        <p:spPr bwMode="auto">
          <a:xfrm>
            <a:off x="2019300" y="5545138"/>
            <a:ext cx="214313" cy="269875"/>
          </a:xfrm>
          <a:custGeom>
            <a:avLst/>
            <a:gdLst>
              <a:gd name="T0" fmla="*/ 158750 w 135"/>
              <a:gd name="T1" fmla="*/ 17463 h 170"/>
              <a:gd name="T2" fmla="*/ 152400 w 135"/>
              <a:gd name="T3" fmla="*/ 15875 h 170"/>
              <a:gd name="T4" fmla="*/ 139700 w 135"/>
              <a:gd name="T5" fmla="*/ 17463 h 170"/>
              <a:gd name="T6" fmla="*/ 134938 w 135"/>
              <a:gd name="T7" fmla="*/ 20638 h 170"/>
              <a:gd name="T8" fmla="*/ 131763 w 135"/>
              <a:gd name="T9" fmla="*/ 23813 h 170"/>
              <a:gd name="T10" fmla="*/ 123825 w 135"/>
              <a:gd name="T11" fmla="*/ 25400 h 170"/>
              <a:gd name="T12" fmla="*/ 115888 w 135"/>
              <a:gd name="T13" fmla="*/ 28575 h 170"/>
              <a:gd name="T14" fmla="*/ 107950 w 135"/>
              <a:gd name="T15" fmla="*/ 33338 h 170"/>
              <a:gd name="T16" fmla="*/ 98425 w 135"/>
              <a:gd name="T17" fmla="*/ 39688 h 170"/>
              <a:gd name="T18" fmla="*/ 87313 w 135"/>
              <a:gd name="T19" fmla="*/ 47625 h 170"/>
              <a:gd name="T20" fmla="*/ 76200 w 135"/>
              <a:gd name="T21" fmla="*/ 58738 h 170"/>
              <a:gd name="T22" fmla="*/ 46038 w 135"/>
              <a:gd name="T23" fmla="*/ 87313 h 170"/>
              <a:gd name="T24" fmla="*/ 36513 w 135"/>
              <a:gd name="T25" fmla="*/ 98425 h 170"/>
              <a:gd name="T26" fmla="*/ 14288 w 135"/>
              <a:gd name="T27" fmla="*/ 134938 h 170"/>
              <a:gd name="T28" fmla="*/ 11113 w 135"/>
              <a:gd name="T29" fmla="*/ 147638 h 170"/>
              <a:gd name="T30" fmla="*/ 3175 w 135"/>
              <a:gd name="T31" fmla="*/ 171450 h 170"/>
              <a:gd name="T32" fmla="*/ 1588 w 135"/>
              <a:gd name="T33" fmla="*/ 185738 h 170"/>
              <a:gd name="T34" fmla="*/ 1588 w 135"/>
              <a:gd name="T35" fmla="*/ 198438 h 170"/>
              <a:gd name="T36" fmla="*/ 4763 w 135"/>
              <a:gd name="T37" fmla="*/ 211138 h 170"/>
              <a:gd name="T38" fmla="*/ 7938 w 135"/>
              <a:gd name="T39" fmla="*/ 223838 h 170"/>
              <a:gd name="T40" fmla="*/ 15875 w 135"/>
              <a:gd name="T41" fmla="*/ 234950 h 170"/>
              <a:gd name="T42" fmla="*/ 23813 w 135"/>
              <a:gd name="T43" fmla="*/ 242888 h 170"/>
              <a:gd name="T44" fmla="*/ 34925 w 135"/>
              <a:gd name="T45" fmla="*/ 249238 h 170"/>
              <a:gd name="T46" fmla="*/ 52388 w 135"/>
              <a:gd name="T47" fmla="*/ 258763 h 170"/>
              <a:gd name="T48" fmla="*/ 65088 w 135"/>
              <a:gd name="T49" fmla="*/ 263525 h 170"/>
              <a:gd name="T50" fmla="*/ 76200 w 135"/>
              <a:gd name="T51" fmla="*/ 266700 h 170"/>
              <a:gd name="T52" fmla="*/ 88900 w 135"/>
              <a:gd name="T53" fmla="*/ 266700 h 170"/>
              <a:gd name="T54" fmla="*/ 103188 w 135"/>
              <a:gd name="T55" fmla="*/ 265113 h 170"/>
              <a:gd name="T56" fmla="*/ 125413 w 135"/>
              <a:gd name="T57" fmla="*/ 258763 h 170"/>
              <a:gd name="T58" fmla="*/ 144463 w 135"/>
              <a:gd name="T59" fmla="*/ 250825 h 170"/>
              <a:gd name="T60" fmla="*/ 160338 w 135"/>
              <a:gd name="T61" fmla="*/ 244475 h 170"/>
              <a:gd name="T62" fmla="*/ 173038 w 135"/>
              <a:gd name="T63" fmla="*/ 233363 h 170"/>
              <a:gd name="T64" fmla="*/ 182563 w 135"/>
              <a:gd name="T65" fmla="*/ 220663 h 170"/>
              <a:gd name="T66" fmla="*/ 200025 w 135"/>
              <a:gd name="T67" fmla="*/ 184150 h 170"/>
              <a:gd name="T68" fmla="*/ 206375 w 135"/>
              <a:gd name="T69" fmla="*/ 168275 h 170"/>
              <a:gd name="T70" fmla="*/ 211138 w 135"/>
              <a:gd name="T71" fmla="*/ 153988 h 170"/>
              <a:gd name="T72" fmla="*/ 211138 w 135"/>
              <a:gd name="T73" fmla="*/ 139700 h 170"/>
              <a:gd name="T74" fmla="*/ 212725 w 135"/>
              <a:gd name="T75" fmla="*/ 115888 h 170"/>
              <a:gd name="T76" fmla="*/ 212725 w 135"/>
              <a:gd name="T77" fmla="*/ 69850 h 170"/>
              <a:gd name="T78" fmla="*/ 207963 w 135"/>
              <a:gd name="T79" fmla="*/ 57150 h 170"/>
              <a:gd name="T80" fmla="*/ 198438 w 135"/>
              <a:gd name="T81" fmla="*/ 36513 h 17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35" h="170">
                <a:moveTo>
                  <a:pt x="106" y="17"/>
                </a:moveTo>
                <a:lnTo>
                  <a:pt x="100" y="11"/>
                </a:lnTo>
                <a:lnTo>
                  <a:pt x="98" y="10"/>
                </a:lnTo>
                <a:lnTo>
                  <a:pt x="96" y="10"/>
                </a:lnTo>
                <a:lnTo>
                  <a:pt x="91" y="11"/>
                </a:lnTo>
                <a:lnTo>
                  <a:pt x="88" y="11"/>
                </a:lnTo>
                <a:lnTo>
                  <a:pt x="86" y="12"/>
                </a:lnTo>
                <a:lnTo>
                  <a:pt x="85" y="13"/>
                </a:lnTo>
                <a:lnTo>
                  <a:pt x="85" y="14"/>
                </a:lnTo>
                <a:lnTo>
                  <a:pt x="83" y="15"/>
                </a:lnTo>
                <a:lnTo>
                  <a:pt x="81" y="16"/>
                </a:lnTo>
                <a:lnTo>
                  <a:pt x="78" y="16"/>
                </a:lnTo>
                <a:lnTo>
                  <a:pt x="75" y="17"/>
                </a:lnTo>
                <a:lnTo>
                  <a:pt x="73" y="18"/>
                </a:lnTo>
                <a:lnTo>
                  <a:pt x="71" y="20"/>
                </a:lnTo>
                <a:lnTo>
                  <a:pt x="68" y="21"/>
                </a:lnTo>
                <a:lnTo>
                  <a:pt x="65" y="23"/>
                </a:lnTo>
                <a:lnTo>
                  <a:pt x="62" y="25"/>
                </a:lnTo>
                <a:lnTo>
                  <a:pt x="59" y="27"/>
                </a:lnTo>
                <a:lnTo>
                  <a:pt x="55" y="30"/>
                </a:lnTo>
                <a:lnTo>
                  <a:pt x="51" y="33"/>
                </a:lnTo>
                <a:lnTo>
                  <a:pt x="48" y="37"/>
                </a:lnTo>
                <a:lnTo>
                  <a:pt x="40" y="44"/>
                </a:lnTo>
                <a:lnTo>
                  <a:pt x="29" y="55"/>
                </a:lnTo>
                <a:lnTo>
                  <a:pt x="26" y="58"/>
                </a:lnTo>
                <a:lnTo>
                  <a:pt x="23" y="62"/>
                </a:lnTo>
                <a:lnTo>
                  <a:pt x="12" y="80"/>
                </a:lnTo>
                <a:lnTo>
                  <a:pt x="9" y="85"/>
                </a:lnTo>
                <a:lnTo>
                  <a:pt x="8" y="89"/>
                </a:lnTo>
                <a:lnTo>
                  <a:pt x="7" y="93"/>
                </a:lnTo>
                <a:lnTo>
                  <a:pt x="6" y="98"/>
                </a:lnTo>
                <a:lnTo>
                  <a:pt x="2" y="108"/>
                </a:lnTo>
                <a:lnTo>
                  <a:pt x="1" y="113"/>
                </a:lnTo>
                <a:lnTo>
                  <a:pt x="1" y="117"/>
                </a:lnTo>
                <a:lnTo>
                  <a:pt x="0" y="121"/>
                </a:lnTo>
                <a:lnTo>
                  <a:pt x="1" y="125"/>
                </a:lnTo>
                <a:lnTo>
                  <a:pt x="1" y="129"/>
                </a:lnTo>
                <a:lnTo>
                  <a:pt x="3" y="133"/>
                </a:lnTo>
                <a:lnTo>
                  <a:pt x="4" y="137"/>
                </a:lnTo>
                <a:lnTo>
                  <a:pt x="5" y="141"/>
                </a:lnTo>
                <a:lnTo>
                  <a:pt x="7" y="144"/>
                </a:lnTo>
                <a:lnTo>
                  <a:pt x="10" y="148"/>
                </a:lnTo>
                <a:lnTo>
                  <a:pt x="12" y="150"/>
                </a:lnTo>
                <a:lnTo>
                  <a:pt x="15" y="153"/>
                </a:lnTo>
                <a:lnTo>
                  <a:pt x="19" y="155"/>
                </a:lnTo>
                <a:lnTo>
                  <a:pt x="22" y="157"/>
                </a:lnTo>
                <a:lnTo>
                  <a:pt x="26" y="159"/>
                </a:lnTo>
                <a:lnTo>
                  <a:pt x="33" y="163"/>
                </a:lnTo>
                <a:lnTo>
                  <a:pt x="37" y="165"/>
                </a:lnTo>
                <a:lnTo>
                  <a:pt x="41" y="166"/>
                </a:lnTo>
                <a:lnTo>
                  <a:pt x="44" y="167"/>
                </a:lnTo>
                <a:lnTo>
                  <a:pt x="48" y="168"/>
                </a:lnTo>
                <a:lnTo>
                  <a:pt x="52" y="168"/>
                </a:lnTo>
                <a:lnTo>
                  <a:pt x="56" y="168"/>
                </a:lnTo>
                <a:lnTo>
                  <a:pt x="59" y="169"/>
                </a:lnTo>
                <a:lnTo>
                  <a:pt x="65" y="167"/>
                </a:lnTo>
                <a:lnTo>
                  <a:pt x="72" y="165"/>
                </a:lnTo>
                <a:lnTo>
                  <a:pt x="79" y="163"/>
                </a:lnTo>
                <a:lnTo>
                  <a:pt x="86" y="160"/>
                </a:lnTo>
                <a:lnTo>
                  <a:pt x="91" y="158"/>
                </a:lnTo>
                <a:lnTo>
                  <a:pt x="96" y="156"/>
                </a:lnTo>
                <a:lnTo>
                  <a:pt x="101" y="154"/>
                </a:lnTo>
                <a:lnTo>
                  <a:pt x="105" y="151"/>
                </a:lnTo>
                <a:lnTo>
                  <a:pt x="109" y="147"/>
                </a:lnTo>
                <a:lnTo>
                  <a:pt x="113" y="143"/>
                </a:lnTo>
                <a:lnTo>
                  <a:pt x="115" y="139"/>
                </a:lnTo>
                <a:lnTo>
                  <a:pt x="124" y="121"/>
                </a:lnTo>
                <a:lnTo>
                  <a:pt x="126" y="116"/>
                </a:lnTo>
                <a:lnTo>
                  <a:pt x="128" y="111"/>
                </a:lnTo>
                <a:lnTo>
                  <a:pt x="130" y="106"/>
                </a:lnTo>
                <a:lnTo>
                  <a:pt x="132" y="101"/>
                </a:lnTo>
                <a:lnTo>
                  <a:pt x="133" y="97"/>
                </a:lnTo>
                <a:lnTo>
                  <a:pt x="133" y="93"/>
                </a:lnTo>
                <a:lnTo>
                  <a:pt x="133" y="88"/>
                </a:lnTo>
                <a:lnTo>
                  <a:pt x="134" y="83"/>
                </a:lnTo>
                <a:lnTo>
                  <a:pt x="134" y="73"/>
                </a:lnTo>
                <a:lnTo>
                  <a:pt x="134" y="48"/>
                </a:lnTo>
                <a:lnTo>
                  <a:pt x="134" y="44"/>
                </a:lnTo>
                <a:lnTo>
                  <a:pt x="133" y="40"/>
                </a:lnTo>
                <a:lnTo>
                  <a:pt x="131" y="36"/>
                </a:lnTo>
                <a:lnTo>
                  <a:pt x="129" y="30"/>
                </a:lnTo>
                <a:lnTo>
                  <a:pt x="125" y="23"/>
                </a:lnTo>
                <a:lnTo>
                  <a:pt x="112" y="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30" name="SMARTPenAnnotation38"/>
          <p:cNvSpPr>
            <a:spLocks/>
          </p:cNvSpPr>
          <p:nvPr/>
        </p:nvSpPr>
        <p:spPr bwMode="auto">
          <a:xfrm>
            <a:off x="2295525" y="5680075"/>
            <a:ext cx="215900" cy="268288"/>
          </a:xfrm>
          <a:custGeom>
            <a:avLst/>
            <a:gdLst>
              <a:gd name="T0" fmla="*/ 0 w 136"/>
              <a:gd name="T1" fmla="*/ 26988 h 169"/>
              <a:gd name="T2" fmla="*/ 14288 w 136"/>
              <a:gd name="T3" fmla="*/ 88900 h 169"/>
              <a:gd name="T4" fmla="*/ 23813 w 136"/>
              <a:gd name="T5" fmla="*/ 123825 h 169"/>
              <a:gd name="T6" fmla="*/ 30163 w 136"/>
              <a:gd name="T7" fmla="*/ 146050 h 169"/>
              <a:gd name="T8" fmla="*/ 33338 w 136"/>
              <a:gd name="T9" fmla="*/ 161925 h 169"/>
              <a:gd name="T10" fmla="*/ 39688 w 136"/>
              <a:gd name="T11" fmla="*/ 173038 h 169"/>
              <a:gd name="T12" fmla="*/ 57150 w 136"/>
              <a:gd name="T13" fmla="*/ 190500 h 169"/>
              <a:gd name="T14" fmla="*/ 63500 w 136"/>
              <a:gd name="T15" fmla="*/ 185738 h 169"/>
              <a:gd name="T16" fmla="*/ 68263 w 136"/>
              <a:gd name="T17" fmla="*/ 179388 h 169"/>
              <a:gd name="T18" fmla="*/ 69850 w 136"/>
              <a:gd name="T19" fmla="*/ 169863 h 169"/>
              <a:gd name="T20" fmla="*/ 73025 w 136"/>
              <a:gd name="T21" fmla="*/ 155575 h 169"/>
              <a:gd name="T22" fmla="*/ 76200 w 136"/>
              <a:gd name="T23" fmla="*/ 139700 h 169"/>
              <a:gd name="T24" fmla="*/ 77788 w 136"/>
              <a:gd name="T25" fmla="*/ 123825 h 169"/>
              <a:gd name="T26" fmla="*/ 79375 w 136"/>
              <a:gd name="T27" fmla="*/ 101600 h 169"/>
              <a:gd name="T28" fmla="*/ 82550 w 136"/>
              <a:gd name="T29" fmla="*/ 88900 h 169"/>
              <a:gd name="T30" fmla="*/ 85725 w 136"/>
              <a:gd name="T31" fmla="*/ 77788 h 169"/>
              <a:gd name="T32" fmla="*/ 87313 w 136"/>
              <a:gd name="T33" fmla="*/ 63500 h 169"/>
              <a:gd name="T34" fmla="*/ 88900 w 136"/>
              <a:gd name="T35" fmla="*/ 31750 h 169"/>
              <a:gd name="T36" fmla="*/ 95250 w 136"/>
              <a:gd name="T37" fmla="*/ 42863 h 169"/>
              <a:gd name="T38" fmla="*/ 101600 w 136"/>
              <a:gd name="T39" fmla="*/ 52388 h 169"/>
              <a:gd name="T40" fmla="*/ 104775 w 136"/>
              <a:gd name="T41" fmla="*/ 63500 h 169"/>
              <a:gd name="T42" fmla="*/ 114300 w 136"/>
              <a:gd name="T43" fmla="*/ 76200 h 169"/>
              <a:gd name="T44" fmla="*/ 127000 w 136"/>
              <a:gd name="T45" fmla="*/ 88900 h 169"/>
              <a:gd name="T46" fmla="*/ 139700 w 136"/>
              <a:gd name="T47" fmla="*/ 98425 h 169"/>
              <a:gd name="T48" fmla="*/ 147638 w 136"/>
              <a:gd name="T49" fmla="*/ 103188 h 169"/>
              <a:gd name="T50" fmla="*/ 157163 w 136"/>
              <a:gd name="T51" fmla="*/ 106363 h 169"/>
              <a:gd name="T52" fmla="*/ 166688 w 136"/>
              <a:gd name="T53" fmla="*/ 111125 h 169"/>
              <a:gd name="T54" fmla="*/ 176213 w 136"/>
              <a:gd name="T55" fmla="*/ 112713 h 169"/>
              <a:gd name="T56" fmla="*/ 182563 w 136"/>
              <a:gd name="T57" fmla="*/ 112713 h 169"/>
              <a:gd name="T58" fmla="*/ 188913 w 136"/>
              <a:gd name="T59" fmla="*/ 109538 h 169"/>
              <a:gd name="T60" fmla="*/ 198438 w 136"/>
              <a:gd name="T61" fmla="*/ 107950 h 169"/>
              <a:gd name="T62" fmla="*/ 207963 w 136"/>
              <a:gd name="T63" fmla="*/ 101600 h 169"/>
              <a:gd name="T64" fmla="*/ 211138 w 136"/>
              <a:gd name="T65" fmla="*/ 96838 h 169"/>
              <a:gd name="T66" fmla="*/ 212725 w 136"/>
              <a:gd name="T67" fmla="*/ 85725 h 169"/>
              <a:gd name="T68" fmla="*/ 212725 w 136"/>
              <a:gd name="T69" fmla="*/ 69850 h 169"/>
              <a:gd name="T70" fmla="*/ 212725 w 136"/>
              <a:gd name="T71" fmla="*/ 57150 h 169"/>
              <a:gd name="T72" fmla="*/ 209550 w 136"/>
              <a:gd name="T73" fmla="*/ 41275 h 169"/>
              <a:gd name="T74" fmla="*/ 203200 w 136"/>
              <a:gd name="T75" fmla="*/ 33338 h 169"/>
              <a:gd name="T76" fmla="*/ 198438 w 136"/>
              <a:gd name="T77" fmla="*/ 28575 h 169"/>
              <a:gd name="T78" fmla="*/ 187325 w 136"/>
              <a:gd name="T79" fmla="*/ 26988 h 169"/>
              <a:gd name="T80" fmla="*/ 182563 w 136"/>
              <a:gd name="T81" fmla="*/ 26988 h 169"/>
              <a:gd name="T82" fmla="*/ 179388 w 136"/>
              <a:gd name="T83" fmla="*/ 30163 h 169"/>
              <a:gd name="T84" fmla="*/ 168275 w 136"/>
              <a:gd name="T85" fmla="*/ 46038 h 169"/>
              <a:gd name="T86" fmla="*/ 163513 w 136"/>
              <a:gd name="T87" fmla="*/ 58738 h 169"/>
              <a:gd name="T88" fmla="*/ 157163 w 136"/>
              <a:gd name="T89" fmla="*/ 77788 h 169"/>
              <a:gd name="T90" fmla="*/ 153988 w 136"/>
              <a:gd name="T91" fmla="*/ 93663 h 169"/>
              <a:gd name="T92" fmla="*/ 152400 w 136"/>
              <a:gd name="T93" fmla="*/ 111125 h 169"/>
              <a:gd name="T94" fmla="*/ 153988 w 136"/>
              <a:gd name="T95" fmla="*/ 147638 h 169"/>
              <a:gd name="T96" fmla="*/ 160338 w 136"/>
              <a:gd name="T97" fmla="*/ 176213 h 169"/>
              <a:gd name="T98" fmla="*/ 168275 w 136"/>
              <a:gd name="T99" fmla="*/ 196850 h 169"/>
              <a:gd name="T100" fmla="*/ 177800 w 136"/>
              <a:gd name="T101" fmla="*/ 215900 h 169"/>
              <a:gd name="T102" fmla="*/ 214313 w 136"/>
              <a:gd name="T103" fmla="*/ 266700 h 1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6" h="169">
                <a:moveTo>
                  <a:pt x="0" y="0"/>
                </a:moveTo>
                <a:lnTo>
                  <a:pt x="0" y="17"/>
                </a:lnTo>
                <a:lnTo>
                  <a:pt x="2" y="26"/>
                </a:lnTo>
                <a:lnTo>
                  <a:pt x="9" y="56"/>
                </a:lnTo>
                <a:lnTo>
                  <a:pt x="12" y="69"/>
                </a:lnTo>
                <a:lnTo>
                  <a:pt x="15" y="78"/>
                </a:lnTo>
                <a:lnTo>
                  <a:pt x="17" y="86"/>
                </a:lnTo>
                <a:lnTo>
                  <a:pt x="19" y="92"/>
                </a:lnTo>
                <a:lnTo>
                  <a:pt x="20" y="97"/>
                </a:lnTo>
                <a:lnTo>
                  <a:pt x="21" y="102"/>
                </a:lnTo>
                <a:lnTo>
                  <a:pt x="22" y="106"/>
                </a:lnTo>
                <a:lnTo>
                  <a:pt x="25" y="109"/>
                </a:lnTo>
                <a:lnTo>
                  <a:pt x="35" y="119"/>
                </a:lnTo>
                <a:lnTo>
                  <a:pt x="36" y="120"/>
                </a:lnTo>
                <a:lnTo>
                  <a:pt x="37" y="120"/>
                </a:lnTo>
                <a:lnTo>
                  <a:pt x="40" y="117"/>
                </a:lnTo>
                <a:lnTo>
                  <a:pt x="42" y="115"/>
                </a:lnTo>
                <a:lnTo>
                  <a:pt x="43" y="113"/>
                </a:lnTo>
                <a:lnTo>
                  <a:pt x="43" y="110"/>
                </a:lnTo>
                <a:lnTo>
                  <a:pt x="44" y="107"/>
                </a:lnTo>
                <a:lnTo>
                  <a:pt x="45" y="103"/>
                </a:lnTo>
                <a:lnTo>
                  <a:pt x="46" y="98"/>
                </a:lnTo>
                <a:lnTo>
                  <a:pt x="47" y="94"/>
                </a:lnTo>
                <a:lnTo>
                  <a:pt x="48" y="88"/>
                </a:lnTo>
                <a:lnTo>
                  <a:pt x="49" y="83"/>
                </a:lnTo>
                <a:lnTo>
                  <a:pt x="49" y="78"/>
                </a:lnTo>
                <a:lnTo>
                  <a:pt x="50" y="73"/>
                </a:lnTo>
                <a:lnTo>
                  <a:pt x="50" y="64"/>
                </a:lnTo>
                <a:lnTo>
                  <a:pt x="51" y="60"/>
                </a:lnTo>
                <a:lnTo>
                  <a:pt x="52" y="56"/>
                </a:lnTo>
                <a:lnTo>
                  <a:pt x="53" y="52"/>
                </a:lnTo>
                <a:lnTo>
                  <a:pt x="54" y="49"/>
                </a:lnTo>
                <a:lnTo>
                  <a:pt x="55" y="44"/>
                </a:lnTo>
                <a:lnTo>
                  <a:pt x="55" y="40"/>
                </a:lnTo>
                <a:lnTo>
                  <a:pt x="56" y="19"/>
                </a:lnTo>
                <a:lnTo>
                  <a:pt x="56" y="20"/>
                </a:lnTo>
                <a:lnTo>
                  <a:pt x="58" y="23"/>
                </a:lnTo>
                <a:lnTo>
                  <a:pt x="60" y="27"/>
                </a:lnTo>
                <a:lnTo>
                  <a:pt x="62" y="30"/>
                </a:lnTo>
                <a:lnTo>
                  <a:pt x="64" y="33"/>
                </a:lnTo>
                <a:lnTo>
                  <a:pt x="66" y="38"/>
                </a:lnTo>
                <a:lnTo>
                  <a:pt x="66" y="40"/>
                </a:lnTo>
                <a:lnTo>
                  <a:pt x="68" y="43"/>
                </a:lnTo>
                <a:lnTo>
                  <a:pt x="72" y="48"/>
                </a:lnTo>
                <a:lnTo>
                  <a:pt x="76" y="52"/>
                </a:lnTo>
                <a:lnTo>
                  <a:pt x="80" y="56"/>
                </a:lnTo>
                <a:lnTo>
                  <a:pt x="84" y="59"/>
                </a:lnTo>
                <a:lnTo>
                  <a:pt x="88" y="62"/>
                </a:lnTo>
                <a:lnTo>
                  <a:pt x="91" y="63"/>
                </a:lnTo>
                <a:lnTo>
                  <a:pt x="93" y="65"/>
                </a:lnTo>
                <a:lnTo>
                  <a:pt x="96" y="65"/>
                </a:lnTo>
                <a:lnTo>
                  <a:pt x="99" y="67"/>
                </a:lnTo>
                <a:lnTo>
                  <a:pt x="102" y="68"/>
                </a:lnTo>
                <a:lnTo>
                  <a:pt x="105" y="70"/>
                </a:lnTo>
                <a:lnTo>
                  <a:pt x="108" y="71"/>
                </a:lnTo>
                <a:lnTo>
                  <a:pt x="111" y="71"/>
                </a:lnTo>
                <a:lnTo>
                  <a:pt x="113" y="72"/>
                </a:lnTo>
                <a:lnTo>
                  <a:pt x="115" y="71"/>
                </a:lnTo>
                <a:lnTo>
                  <a:pt x="117" y="71"/>
                </a:lnTo>
                <a:lnTo>
                  <a:pt x="119" y="69"/>
                </a:lnTo>
                <a:lnTo>
                  <a:pt x="123" y="68"/>
                </a:lnTo>
                <a:lnTo>
                  <a:pt x="125" y="68"/>
                </a:lnTo>
                <a:lnTo>
                  <a:pt x="129" y="66"/>
                </a:lnTo>
                <a:lnTo>
                  <a:pt x="131" y="64"/>
                </a:lnTo>
                <a:lnTo>
                  <a:pt x="132" y="63"/>
                </a:lnTo>
                <a:lnTo>
                  <a:pt x="133" y="61"/>
                </a:lnTo>
                <a:lnTo>
                  <a:pt x="134" y="59"/>
                </a:lnTo>
                <a:lnTo>
                  <a:pt x="134" y="54"/>
                </a:lnTo>
                <a:lnTo>
                  <a:pt x="134" y="51"/>
                </a:lnTo>
                <a:lnTo>
                  <a:pt x="134" y="44"/>
                </a:lnTo>
                <a:lnTo>
                  <a:pt x="135" y="40"/>
                </a:lnTo>
                <a:lnTo>
                  <a:pt x="134" y="36"/>
                </a:lnTo>
                <a:lnTo>
                  <a:pt x="133" y="31"/>
                </a:lnTo>
                <a:lnTo>
                  <a:pt x="132" y="26"/>
                </a:lnTo>
                <a:lnTo>
                  <a:pt x="130" y="23"/>
                </a:lnTo>
                <a:lnTo>
                  <a:pt x="128" y="21"/>
                </a:lnTo>
                <a:lnTo>
                  <a:pt x="127" y="19"/>
                </a:lnTo>
                <a:lnTo>
                  <a:pt x="125" y="18"/>
                </a:lnTo>
                <a:lnTo>
                  <a:pt x="121" y="17"/>
                </a:lnTo>
                <a:lnTo>
                  <a:pt x="118" y="17"/>
                </a:lnTo>
                <a:lnTo>
                  <a:pt x="116" y="17"/>
                </a:lnTo>
                <a:lnTo>
                  <a:pt x="115" y="17"/>
                </a:lnTo>
                <a:lnTo>
                  <a:pt x="114" y="18"/>
                </a:lnTo>
                <a:lnTo>
                  <a:pt x="113" y="19"/>
                </a:lnTo>
                <a:lnTo>
                  <a:pt x="108" y="27"/>
                </a:lnTo>
                <a:lnTo>
                  <a:pt x="106" y="29"/>
                </a:lnTo>
                <a:lnTo>
                  <a:pt x="104" y="33"/>
                </a:lnTo>
                <a:lnTo>
                  <a:pt x="103" y="37"/>
                </a:lnTo>
                <a:lnTo>
                  <a:pt x="101" y="43"/>
                </a:lnTo>
                <a:lnTo>
                  <a:pt x="99" y="49"/>
                </a:lnTo>
                <a:lnTo>
                  <a:pt x="98" y="54"/>
                </a:lnTo>
                <a:lnTo>
                  <a:pt x="97" y="59"/>
                </a:lnTo>
                <a:lnTo>
                  <a:pt x="96" y="64"/>
                </a:lnTo>
                <a:lnTo>
                  <a:pt x="96" y="70"/>
                </a:lnTo>
                <a:lnTo>
                  <a:pt x="96" y="85"/>
                </a:lnTo>
                <a:lnTo>
                  <a:pt x="97" y="93"/>
                </a:lnTo>
                <a:lnTo>
                  <a:pt x="99" y="102"/>
                </a:lnTo>
                <a:lnTo>
                  <a:pt x="101" y="111"/>
                </a:lnTo>
                <a:lnTo>
                  <a:pt x="104" y="118"/>
                </a:lnTo>
                <a:lnTo>
                  <a:pt x="106" y="124"/>
                </a:lnTo>
                <a:lnTo>
                  <a:pt x="108" y="130"/>
                </a:lnTo>
                <a:lnTo>
                  <a:pt x="112" y="136"/>
                </a:lnTo>
                <a:lnTo>
                  <a:pt x="117" y="144"/>
                </a:lnTo>
                <a:lnTo>
                  <a:pt x="135" y="168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31" name="SMARTPenAnnotation39"/>
          <p:cNvSpPr>
            <a:spLocks/>
          </p:cNvSpPr>
          <p:nvPr/>
        </p:nvSpPr>
        <p:spPr bwMode="auto">
          <a:xfrm>
            <a:off x="2562225" y="5751513"/>
            <a:ext cx="100013" cy="146050"/>
          </a:xfrm>
          <a:custGeom>
            <a:avLst/>
            <a:gdLst>
              <a:gd name="T0" fmla="*/ 0 w 63"/>
              <a:gd name="T1" fmla="*/ 34925 h 92"/>
              <a:gd name="T2" fmla="*/ 0 w 63"/>
              <a:gd name="T3" fmla="*/ 44450 h 92"/>
              <a:gd name="T4" fmla="*/ 1588 w 63"/>
              <a:gd name="T5" fmla="*/ 49213 h 92"/>
              <a:gd name="T6" fmla="*/ 3175 w 63"/>
              <a:gd name="T7" fmla="*/ 53975 h 92"/>
              <a:gd name="T8" fmla="*/ 4763 w 63"/>
              <a:gd name="T9" fmla="*/ 60325 h 92"/>
              <a:gd name="T10" fmla="*/ 6350 w 63"/>
              <a:gd name="T11" fmla="*/ 65088 h 92"/>
              <a:gd name="T12" fmla="*/ 7938 w 63"/>
              <a:gd name="T13" fmla="*/ 68263 h 92"/>
              <a:gd name="T14" fmla="*/ 7938 w 63"/>
              <a:gd name="T15" fmla="*/ 71438 h 92"/>
              <a:gd name="T16" fmla="*/ 9525 w 63"/>
              <a:gd name="T17" fmla="*/ 76200 h 92"/>
              <a:gd name="T18" fmla="*/ 11113 w 63"/>
              <a:gd name="T19" fmla="*/ 80963 h 92"/>
              <a:gd name="T20" fmla="*/ 14288 w 63"/>
              <a:gd name="T21" fmla="*/ 87313 h 92"/>
              <a:gd name="T22" fmla="*/ 15875 w 63"/>
              <a:gd name="T23" fmla="*/ 92075 h 92"/>
              <a:gd name="T24" fmla="*/ 15875 w 63"/>
              <a:gd name="T25" fmla="*/ 98425 h 92"/>
              <a:gd name="T26" fmla="*/ 17463 w 63"/>
              <a:gd name="T27" fmla="*/ 103188 h 92"/>
              <a:gd name="T28" fmla="*/ 17463 w 63"/>
              <a:gd name="T29" fmla="*/ 107950 h 92"/>
              <a:gd name="T30" fmla="*/ 17463 w 63"/>
              <a:gd name="T31" fmla="*/ 112713 h 92"/>
              <a:gd name="T32" fmla="*/ 17463 w 63"/>
              <a:gd name="T33" fmla="*/ 115888 h 92"/>
              <a:gd name="T34" fmla="*/ 19050 w 63"/>
              <a:gd name="T35" fmla="*/ 123825 h 92"/>
              <a:gd name="T36" fmla="*/ 19050 w 63"/>
              <a:gd name="T37" fmla="*/ 134938 h 92"/>
              <a:gd name="T38" fmla="*/ 19050 w 63"/>
              <a:gd name="T39" fmla="*/ 144463 h 92"/>
              <a:gd name="T40" fmla="*/ 19050 w 63"/>
              <a:gd name="T41" fmla="*/ 130175 h 92"/>
              <a:gd name="T42" fmla="*/ 17463 w 63"/>
              <a:gd name="T43" fmla="*/ 127000 h 92"/>
              <a:gd name="T44" fmla="*/ 15875 w 63"/>
              <a:gd name="T45" fmla="*/ 123825 h 92"/>
              <a:gd name="T46" fmla="*/ 14288 w 63"/>
              <a:gd name="T47" fmla="*/ 120650 h 92"/>
              <a:gd name="T48" fmla="*/ 12700 w 63"/>
              <a:gd name="T49" fmla="*/ 115888 h 92"/>
              <a:gd name="T50" fmla="*/ 11113 w 63"/>
              <a:gd name="T51" fmla="*/ 107950 h 92"/>
              <a:gd name="T52" fmla="*/ 11113 w 63"/>
              <a:gd name="T53" fmla="*/ 98425 h 92"/>
              <a:gd name="T54" fmla="*/ 9525 w 63"/>
              <a:gd name="T55" fmla="*/ 82550 h 92"/>
              <a:gd name="T56" fmla="*/ 9525 w 63"/>
              <a:gd name="T57" fmla="*/ 76200 h 92"/>
              <a:gd name="T58" fmla="*/ 11113 w 63"/>
              <a:gd name="T59" fmla="*/ 66675 h 92"/>
              <a:gd name="T60" fmla="*/ 12700 w 63"/>
              <a:gd name="T61" fmla="*/ 53975 h 92"/>
              <a:gd name="T62" fmla="*/ 14288 w 63"/>
              <a:gd name="T63" fmla="*/ 42863 h 92"/>
              <a:gd name="T64" fmla="*/ 17463 w 63"/>
              <a:gd name="T65" fmla="*/ 33338 h 92"/>
              <a:gd name="T66" fmla="*/ 19050 w 63"/>
              <a:gd name="T67" fmla="*/ 25400 h 92"/>
              <a:gd name="T68" fmla="*/ 22225 w 63"/>
              <a:gd name="T69" fmla="*/ 19050 h 92"/>
              <a:gd name="T70" fmla="*/ 25400 w 63"/>
              <a:gd name="T71" fmla="*/ 14288 h 92"/>
              <a:gd name="T72" fmla="*/ 26988 w 63"/>
              <a:gd name="T73" fmla="*/ 11113 h 92"/>
              <a:gd name="T74" fmla="*/ 30163 w 63"/>
              <a:gd name="T75" fmla="*/ 6350 h 92"/>
              <a:gd name="T76" fmla="*/ 33338 w 63"/>
              <a:gd name="T77" fmla="*/ 4763 h 92"/>
              <a:gd name="T78" fmla="*/ 36513 w 63"/>
              <a:gd name="T79" fmla="*/ 3175 h 92"/>
              <a:gd name="T80" fmla="*/ 39688 w 63"/>
              <a:gd name="T81" fmla="*/ 1588 h 92"/>
              <a:gd name="T82" fmla="*/ 42863 w 63"/>
              <a:gd name="T83" fmla="*/ 0 h 92"/>
              <a:gd name="T84" fmla="*/ 46038 w 63"/>
              <a:gd name="T85" fmla="*/ 0 h 92"/>
              <a:gd name="T86" fmla="*/ 47625 w 63"/>
              <a:gd name="T87" fmla="*/ 0 h 92"/>
              <a:gd name="T88" fmla="*/ 50800 w 63"/>
              <a:gd name="T89" fmla="*/ 0 h 92"/>
              <a:gd name="T90" fmla="*/ 53975 w 63"/>
              <a:gd name="T91" fmla="*/ 0 h 92"/>
              <a:gd name="T92" fmla="*/ 57150 w 63"/>
              <a:gd name="T93" fmla="*/ 0 h 92"/>
              <a:gd name="T94" fmla="*/ 61913 w 63"/>
              <a:gd name="T95" fmla="*/ 0 h 92"/>
              <a:gd name="T96" fmla="*/ 68263 w 63"/>
              <a:gd name="T97" fmla="*/ 1588 h 92"/>
              <a:gd name="T98" fmla="*/ 76200 w 63"/>
              <a:gd name="T99" fmla="*/ 4763 h 92"/>
              <a:gd name="T100" fmla="*/ 80963 w 63"/>
              <a:gd name="T101" fmla="*/ 6350 h 92"/>
              <a:gd name="T102" fmla="*/ 85725 w 63"/>
              <a:gd name="T103" fmla="*/ 9525 h 92"/>
              <a:gd name="T104" fmla="*/ 98425 w 63"/>
              <a:gd name="T105" fmla="*/ 17463 h 9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3" h="92">
                <a:moveTo>
                  <a:pt x="0" y="22"/>
                </a:moveTo>
                <a:lnTo>
                  <a:pt x="0" y="28"/>
                </a:lnTo>
                <a:lnTo>
                  <a:pt x="1" y="31"/>
                </a:lnTo>
                <a:lnTo>
                  <a:pt x="2" y="34"/>
                </a:lnTo>
                <a:lnTo>
                  <a:pt x="3" y="38"/>
                </a:lnTo>
                <a:lnTo>
                  <a:pt x="4" y="41"/>
                </a:lnTo>
                <a:lnTo>
                  <a:pt x="5" y="43"/>
                </a:lnTo>
                <a:lnTo>
                  <a:pt x="5" y="45"/>
                </a:lnTo>
                <a:lnTo>
                  <a:pt x="6" y="48"/>
                </a:lnTo>
                <a:lnTo>
                  <a:pt x="7" y="51"/>
                </a:lnTo>
                <a:lnTo>
                  <a:pt x="9" y="55"/>
                </a:lnTo>
                <a:lnTo>
                  <a:pt x="10" y="58"/>
                </a:lnTo>
                <a:lnTo>
                  <a:pt x="10" y="62"/>
                </a:lnTo>
                <a:lnTo>
                  <a:pt x="11" y="65"/>
                </a:lnTo>
                <a:lnTo>
                  <a:pt x="11" y="68"/>
                </a:lnTo>
                <a:lnTo>
                  <a:pt x="11" y="71"/>
                </a:lnTo>
                <a:lnTo>
                  <a:pt x="11" y="73"/>
                </a:lnTo>
                <a:lnTo>
                  <a:pt x="12" y="78"/>
                </a:lnTo>
                <a:lnTo>
                  <a:pt x="12" y="85"/>
                </a:lnTo>
                <a:lnTo>
                  <a:pt x="12" y="91"/>
                </a:lnTo>
                <a:lnTo>
                  <a:pt x="12" y="82"/>
                </a:lnTo>
                <a:lnTo>
                  <a:pt x="11" y="80"/>
                </a:lnTo>
                <a:lnTo>
                  <a:pt x="10" y="78"/>
                </a:lnTo>
                <a:lnTo>
                  <a:pt x="9" y="76"/>
                </a:lnTo>
                <a:lnTo>
                  <a:pt x="8" y="73"/>
                </a:lnTo>
                <a:lnTo>
                  <a:pt x="7" y="68"/>
                </a:lnTo>
                <a:lnTo>
                  <a:pt x="7" y="62"/>
                </a:lnTo>
                <a:lnTo>
                  <a:pt x="6" y="52"/>
                </a:lnTo>
                <a:lnTo>
                  <a:pt x="6" y="48"/>
                </a:lnTo>
                <a:lnTo>
                  <a:pt x="7" y="42"/>
                </a:lnTo>
                <a:lnTo>
                  <a:pt x="8" y="34"/>
                </a:lnTo>
                <a:lnTo>
                  <a:pt x="9" y="27"/>
                </a:lnTo>
                <a:lnTo>
                  <a:pt x="11" y="21"/>
                </a:lnTo>
                <a:lnTo>
                  <a:pt x="12" y="16"/>
                </a:lnTo>
                <a:lnTo>
                  <a:pt x="14" y="12"/>
                </a:lnTo>
                <a:lnTo>
                  <a:pt x="16" y="9"/>
                </a:lnTo>
                <a:lnTo>
                  <a:pt x="17" y="7"/>
                </a:lnTo>
                <a:lnTo>
                  <a:pt x="19" y="4"/>
                </a:lnTo>
                <a:lnTo>
                  <a:pt x="21" y="3"/>
                </a:lnTo>
                <a:lnTo>
                  <a:pt x="23" y="2"/>
                </a:lnTo>
                <a:lnTo>
                  <a:pt x="25" y="1"/>
                </a:lnTo>
                <a:lnTo>
                  <a:pt x="27" y="0"/>
                </a:lnTo>
                <a:lnTo>
                  <a:pt x="29" y="0"/>
                </a:lnTo>
                <a:lnTo>
                  <a:pt x="30" y="0"/>
                </a:lnTo>
                <a:lnTo>
                  <a:pt x="32" y="0"/>
                </a:lnTo>
                <a:lnTo>
                  <a:pt x="34" y="0"/>
                </a:lnTo>
                <a:lnTo>
                  <a:pt x="36" y="0"/>
                </a:lnTo>
                <a:lnTo>
                  <a:pt x="39" y="0"/>
                </a:lnTo>
                <a:lnTo>
                  <a:pt x="43" y="1"/>
                </a:lnTo>
                <a:lnTo>
                  <a:pt x="48" y="3"/>
                </a:lnTo>
                <a:lnTo>
                  <a:pt x="51" y="4"/>
                </a:lnTo>
                <a:lnTo>
                  <a:pt x="54" y="6"/>
                </a:lnTo>
                <a:lnTo>
                  <a:pt x="62" y="11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32" name="SMARTPenAnnotation40"/>
          <p:cNvSpPr>
            <a:spLocks/>
          </p:cNvSpPr>
          <p:nvPr/>
        </p:nvSpPr>
        <p:spPr bwMode="auto">
          <a:xfrm>
            <a:off x="2698750" y="5626100"/>
            <a:ext cx="214313" cy="322263"/>
          </a:xfrm>
          <a:custGeom>
            <a:avLst/>
            <a:gdLst>
              <a:gd name="T0" fmla="*/ 25400 w 135"/>
              <a:gd name="T1" fmla="*/ 9525 h 203"/>
              <a:gd name="T2" fmla="*/ 30163 w 135"/>
              <a:gd name="T3" fmla="*/ 23813 h 203"/>
              <a:gd name="T4" fmla="*/ 28575 w 135"/>
              <a:gd name="T5" fmla="*/ 36513 h 203"/>
              <a:gd name="T6" fmla="*/ 25400 w 135"/>
              <a:gd name="T7" fmla="*/ 50800 h 203"/>
              <a:gd name="T8" fmla="*/ 25400 w 135"/>
              <a:gd name="T9" fmla="*/ 74613 h 203"/>
              <a:gd name="T10" fmla="*/ 23813 w 135"/>
              <a:gd name="T11" fmla="*/ 107950 h 203"/>
              <a:gd name="T12" fmla="*/ 17463 w 135"/>
              <a:gd name="T13" fmla="*/ 142875 h 203"/>
              <a:gd name="T14" fmla="*/ 11113 w 135"/>
              <a:gd name="T15" fmla="*/ 188913 h 203"/>
              <a:gd name="T16" fmla="*/ 7938 w 135"/>
              <a:gd name="T17" fmla="*/ 231775 h 203"/>
              <a:gd name="T18" fmla="*/ 6350 w 135"/>
              <a:gd name="T19" fmla="*/ 257175 h 203"/>
              <a:gd name="T20" fmla="*/ 1588 w 135"/>
              <a:gd name="T21" fmla="*/ 271463 h 203"/>
              <a:gd name="T22" fmla="*/ 0 w 135"/>
              <a:gd name="T23" fmla="*/ 285750 h 203"/>
              <a:gd name="T24" fmla="*/ 1588 w 135"/>
              <a:gd name="T25" fmla="*/ 290513 h 203"/>
              <a:gd name="T26" fmla="*/ 6350 w 135"/>
              <a:gd name="T27" fmla="*/ 292100 h 203"/>
              <a:gd name="T28" fmla="*/ 9525 w 135"/>
              <a:gd name="T29" fmla="*/ 279400 h 203"/>
              <a:gd name="T30" fmla="*/ 12700 w 135"/>
              <a:gd name="T31" fmla="*/ 265113 h 203"/>
              <a:gd name="T32" fmla="*/ 14288 w 135"/>
              <a:gd name="T33" fmla="*/ 252413 h 203"/>
              <a:gd name="T34" fmla="*/ 17463 w 135"/>
              <a:gd name="T35" fmla="*/ 238125 h 203"/>
              <a:gd name="T36" fmla="*/ 22225 w 135"/>
              <a:gd name="T37" fmla="*/ 222250 h 203"/>
              <a:gd name="T38" fmla="*/ 23813 w 135"/>
              <a:gd name="T39" fmla="*/ 209550 h 203"/>
              <a:gd name="T40" fmla="*/ 26988 w 135"/>
              <a:gd name="T41" fmla="*/ 193675 h 203"/>
              <a:gd name="T42" fmla="*/ 31750 w 135"/>
              <a:gd name="T43" fmla="*/ 177800 h 203"/>
              <a:gd name="T44" fmla="*/ 36513 w 135"/>
              <a:gd name="T45" fmla="*/ 165100 h 203"/>
              <a:gd name="T46" fmla="*/ 47625 w 135"/>
              <a:gd name="T47" fmla="*/ 144463 h 203"/>
              <a:gd name="T48" fmla="*/ 69850 w 135"/>
              <a:gd name="T49" fmla="*/ 107950 h 203"/>
              <a:gd name="T50" fmla="*/ 76200 w 135"/>
              <a:gd name="T51" fmla="*/ 101600 h 203"/>
              <a:gd name="T52" fmla="*/ 87313 w 135"/>
              <a:gd name="T53" fmla="*/ 98425 h 203"/>
              <a:gd name="T54" fmla="*/ 92075 w 135"/>
              <a:gd name="T55" fmla="*/ 98425 h 203"/>
              <a:gd name="T56" fmla="*/ 95250 w 135"/>
              <a:gd name="T57" fmla="*/ 103188 h 203"/>
              <a:gd name="T58" fmla="*/ 96838 w 135"/>
              <a:gd name="T59" fmla="*/ 114300 h 203"/>
              <a:gd name="T60" fmla="*/ 101600 w 135"/>
              <a:gd name="T61" fmla="*/ 128588 h 203"/>
              <a:gd name="T62" fmla="*/ 103188 w 135"/>
              <a:gd name="T63" fmla="*/ 165100 h 203"/>
              <a:gd name="T64" fmla="*/ 104775 w 135"/>
              <a:gd name="T65" fmla="*/ 261938 h 203"/>
              <a:gd name="T66" fmla="*/ 107950 w 135"/>
              <a:gd name="T67" fmla="*/ 274638 h 203"/>
              <a:gd name="T68" fmla="*/ 112713 w 135"/>
              <a:gd name="T69" fmla="*/ 285750 h 203"/>
              <a:gd name="T70" fmla="*/ 117475 w 135"/>
              <a:gd name="T71" fmla="*/ 290513 h 203"/>
              <a:gd name="T72" fmla="*/ 128588 w 135"/>
              <a:gd name="T73" fmla="*/ 293688 h 203"/>
              <a:gd name="T74" fmla="*/ 138113 w 135"/>
              <a:gd name="T75" fmla="*/ 293688 h 203"/>
              <a:gd name="T76" fmla="*/ 149225 w 135"/>
              <a:gd name="T77" fmla="*/ 284163 h 203"/>
              <a:gd name="T78" fmla="*/ 161925 w 135"/>
              <a:gd name="T79" fmla="*/ 273050 h 203"/>
              <a:gd name="T80" fmla="*/ 171450 w 135"/>
              <a:gd name="T81" fmla="*/ 260350 h 203"/>
              <a:gd name="T82" fmla="*/ 179388 w 135"/>
              <a:gd name="T83" fmla="*/ 242888 h 203"/>
              <a:gd name="T84" fmla="*/ 196850 w 135"/>
              <a:gd name="T85" fmla="*/ 207963 h 203"/>
              <a:gd name="T86" fmla="*/ 204788 w 135"/>
              <a:gd name="T87" fmla="*/ 196850 h 203"/>
              <a:gd name="T88" fmla="*/ 209550 w 135"/>
              <a:gd name="T89" fmla="*/ 185738 h 203"/>
              <a:gd name="T90" fmla="*/ 211138 w 135"/>
              <a:gd name="T91" fmla="*/ 173038 h 203"/>
              <a:gd name="T92" fmla="*/ 212725 w 135"/>
              <a:gd name="T93" fmla="*/ 134938 h 203"/>
              <a:gd name="T94" fmla="*/ 206375 w 135"/>
              <a:gd name="T95" fmla="*/ 128588 h 203"/>
              <a:gd name="T96" fmla="*/ 198438 w 135"/>
              <a:gd name="T97" fmla="*/ 127000 h 203"/>
              <a:gd name="T98" fmla="*/ 192088 w 135"/>
              <a:gd name="T99" fmla="*/ 130175 h 203"/>
              <a:gd name="T100" fmla="*/ 188913 w 135"/>
              <a:gd name="T101" fmla="*/ 134938 h 203"/>
              <a:gd name="T102" fmla="*/ 180975 w 135"/>
              <a:gd name="T103" fmla="*/ 150813 h 203"/>
              <a:gd name="T104" fmla="*/ 176213 w 135"/>
              <a:gd name="T105" fmla="*/ 166688 h 203"/>
              <a:gd name="T106" fmla="*/ 169863 w 135"/>
              <a:gd name="T107" fmla="*/ 184150 h 203"/>
              <a:gd name="T108" fmla="*/ 165100 w 135"/>
              <a:gd name="T109" fmla="*/ 200025 h 203"/>
              <a:gd name="T110" fmla="*/ 161925 w 135"/>
              <a:gd name="T111" fmla="*/ 215900 h 203"/>
              <a:gd name="T112" fmla="*/ 160338 w 135"/>
              <a:gd name="T113" fmla="*/ 231775 h 203"/>
              <a:gd name="T114" fmla="*/ 163513 w 135"/>
              <a:gd name="T115" fmla="*/ 244475 h 203"/>
              <a:gd name="T116" fmla="*/ 166688 w 135"/>
              <a:gd name="T117" fmla="*/ 257175 h 203"/>
              <a:gd name="T118" fmla="*/ 168275 w 135"/>
              <a:gd name="T119" fmla="*/ 269875 h 203"/>
              <a:gd name="T120" fmla="*/ 179388 w 135"/>
              <a:gd name="T121" fmla="*/ 290513 h 203"/>
              <a:gd name="T122" fmla="*/ 188913 w 135"/>
              <a:gd name="T123" fmla="*/ 303213 h 203"/>
              <a:gd name="T124" fmla="*/ 203200 w 135"/>
              <a:gd name="T125" fmla="*/ 320675 h 20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35" h="203">
                <a:moveTo>
                  <a:pt x="16" y="0"/>
                </a:moveTo>
                <a:lnTo>
                  <a:pt x="16" y="6"/>
                </a:lnTo>
                <a:lnTo>
                  <a:pt x="17" y="12"/>
                </a:lnTo>
                <a:lnTo>
                  <a:pt x="19" y="15"/>
                </a:lnTo>
                <a:lnTo>
                  <a:pt x="19" y="19"/>
                </a:lnTo>
                <a:lnTo>
                  <a:pt x="18" y="23"/>
                </a:lnTo>
                <a:lnTo>
                  <a:pt x="17" y="26"/>
                </a:lnTo>
                <a:lnTo>
                  <a:pt x="16" y="32"/>
                </a:lnTo>
                <a:lnTo>
                  <a:pt x="16" y="38"/>
                </a:lnTo>
                <a:lnTo>
                  <a:pt x="16" y="47"/>
                </a:lnTo>
                <a:lnTo>
                  <a:pt x="16" y="62"/>
                </a:lnTo>
                <a:lnTo>
                  <a:pt x="15" y="68"/>
                </a:lnTo>
                <a:lnTo>
                  <a:pt x="14" y="75"/>
                </a:lnTo>
                <a:lnTo>
                  <a:pt x="11" y="90"/>
                </a:lnTo>
                <a:lnTo>
                  <a:pt x="8" y="109"/>
                </a:lnTo>
                <a:lnTo>
                  <a:pt x="7" y="119"/>
                </a:lnTo>
                <a:lnTo>
                  <a:pt x="6" y="129"/>
                </a:lnTo>
                <a:lnTo>
                  <a:pt x="5" y="146"/>
                </a:lnTo>
                <a:lnTo>
                  <a:pt x="5" y="158"/>
                </a:lnTo>
                <a:lnTo>
                  <a:pt x="4" y="162"/>
                </a:lnTo>
                <a:lnTo>
                  <a:pt x="3" y="167"/>
                </a:lnTo>
                <a:lnTo>
                  <a:pt x="1" y="171"/>
                </a:lnTo>
                <a:lnTo>
                  <a:pt x="1" y="175"/>
                </a:lnTo>
                <a:lnTo>
                  <a:pt x="0" y="180"/>
                </a:lnTo>
                <a:lnTo>
                  <a:pt x="0" y="182"/>
                </a:lnTo>
                <a:lnTo>
                  <a:pt x="1" y="183"/>
                </a:lnTo>
                <a:lnTo>
                  <a:pt x="4" y="185"/>
                </a:lnTo>
                <a:lnTo>
                  <a:pt x="4" y="184"/>
                </a:lnTo>
                <a:lnTo>
                  <a:pt x="5" y="180"/>
                </a:lnTo>
                <a:lnTo>
                  <a:pt x="6" y="176"/>
                </a:lnTo>
                <a:lnTo>
                  <a:pt x="7" y="172"/>
                </a:lnTo>
                <a:lnTo>
                  <a:pt x="8" y="167"/>
                </a:lnTo>
                <a:lnTo>
                  <a:pt x="9" y="163"/>
                </a:lnTo>
                <a:lnTo>
                  <a:pt x="9" y="159"/>
                </a:lnTo>
                <a:lnTo>
                  <a:pt x="10" y="155"/>
                </a:lnTo>
                <a:lnTo>
                  <a:pt x="11" y="150"/>
                </a:lnTo>
                <a:lnTo>
                  <a:pt x="13" y="145"/>
                </a:lnTo>
                <a:lnTo>
                  <a:pt x="14" y="140"/>
                </a:lnTo>
                <a:lnTo>
                  <a:pt x="14" y="136"/>
                </a:lnTo>
                <a:lnTo>
                  <a:pt x="15" y="132"/>
                </a:lnTo>
                <a:lnTo>
                  <a:pt x="16" y="127"/>
                </a:lnTo>
                <a:lnTo>
                  <a:pt x="17" y="122"/>
                </a:lnTo>
                <a:lnTo>
                  <a:pt x="18" y="117"/>
                </a:lnTo>
                <a:lnTo>
                  <a:pt x="20" y="112"/>
                </a:lnTo>
                <a:lnTo>
                  <a:pt x="22" y="108"/>
                </a:lnTo>
                <a:lnTo>
                  <a:pt x="23" y="104"/>
                </a:lnTo>
                <a:lnTo>
                  <a:pt x="26" y="98"/>
                </a:lnTo>
                <a:lnTo>
                  <a:pt x="30" y="91"/>
                </a:lnTo>
                <a:lnTo>
                  <a:pt x="41" y="72"/>
                </a:lnTo>
                <a:lnTo>
                  <a:pt x="44" y="68"/>
                </a:lnTo>
                <a:lnTo>
                  <a:pt x="46" y="66"/>
                </a:lnTo>
                <a:lnTo>
                  <a:pt x="48" y="64"/>
                </a:lnTo>
                <a:lnTo>
                  <a:pt x="51" y="63"/>
                </a:lnTo>
                <a:lnTo>
                  <a:pt x="55" y="62"/>
                </a:lnTo>
                <a:lnTo>
                  <a:pt x="57" y="62"/>
                </a:lnTo>
                <a:lnTo>
                  <a:pt x="58" y="62"/>
                </a:lnTo>
                <a:lnTo>
                  <a:pt x="59" y="63"/>
                </a:lnTo>
                <a:lnTo>
                  <a:pt x="60" y="65"/>
                </a:lnTo>
                <a:lnTo>
                  <a:pt x="60" y="68"/>
                </a:lnTo>
                <a:lnTo>
                  <a:pt x="61" y="72"/>
                </a:lnTo>
                <a:lnTo>
                  <a:pt x="62" y="76"/>
                </a:lnTo>
                <a:lnTo>
                  <a:pt x="64" y="81"/>
                </a:lnTo>
                <a:lnTo>
                  <a:pt x="64" y="91"/>
                </a:lnTo>
                <a:lnTo>
                  <a:pt x="65" y="104"/>
                </a:lnTo>
                <a:lnTo>
                  <a:pt x="66" y="154"/>
                </a:lnTo>
                <a:lnTo>
                  <a:pt x="66" y="165"/>
                </a:lnTo>
                <a:lnTo>
                  <a:pt x="67" y="169"/>
                </a:lnTo>
                <a:lnTo>
                  <a:pt x="68" y="173"/>
                </a:lnTo>
                <a:lnTo>
                  <a:pt x="69" y="177"/>
                </a:lnTo>
                <a:lnTo>
                  <a:pt x="71" y="180"/>
                </a:lnTo>
                <a:lnTo>
                  <a:pt x="72" y="182"/>
                </a:lnTo>
                <a:lnTo>
                  <a:pt x="74" y="183"/>
                </a:lnTo>
                <a:lnTo>
                  <a:pt x="78" y="184"/>
                </a:lnTo>
                <a:lnTo>
                  <a:pt x="81" y="185"/>
                </a:lnTo>
                <a:lnTo>
                  <a:pt x="85" y="185"/>
                </a:lnTo>
                <a:lnTo>
                  <a:pt x="87" y="185"/>
                </a:lnTo>
                <a:lnTo>
                  <a:pt x="91" y="182"/>
                </a:lnTo>
                <a:lnTo>
                  <a:pt x="94" y="179"/>
                </a:lnTo>
                <a:lnTo>
                  <a:pt x="98" y="176"/>
                </a:lnTo>
                <a:lnTo>
                  <a:pt x="102" y="172"/>
                </a:lnTo>
                <a:lnTo>
                  <a:pt x="106" y="167"/>
                </a:lnTo>
                <a:lnTo>
                  <a:pt x="108" y="164"/>
                </a:lnTo>
                <a:lnTo>
                  <a:pt x="109" y="160"/>
                </a:lnTo>
                <a:lnTo>
                  <a:pt x="113" y="153"/>
                </a:lnTo>
                <a:lnTo>
                  <a:pt x="122" y="136"/>
                </a:lnTo>
                <a:lnTo>
                  <a:pt x="124" y="131"/>
                </a:lnTo>
                <a:lnTo>
                  <a:pt x="127" y="127"/>
                </a:lnTo>
                <a:lnTo>
                  <a:pt x="129" y="124"/>
                </a:lnTo>
                <a:lnTo>
                  <a:pt x="131" y="121"/>
                </a:lnTo>
                <a:lnTo>
                  <a:pt x="132" y="117"/>
                </a:lnTo>
                <a:lnTo>
                  <a:pt x="132" y="114"/>
                </a:lnTo>
                <a:lnTo>
                  <a:pt x="133" y="109"/>
                </a:lnTo>
                <a:lnTo>
                  <a:pt x="133" y="103"/>
                </a:lnTo>
                <a:lnTo>
                  <a:pt x="134" y="85"/>
                </a:lnTo>
                <a:lnTo>
                  <a:pt x="132" y="83"/>
                </a:lnTo>
                <a:lnTo>
                  <a:pt x="130" y="81"/>
                </a:lnTo>
                <a:lnTo>
                  <a:pt x="128" y="80"/>
                </a:lnTo>
                <a:lnTo>
                  <a:pt x="125" y="80"/>
                </a:lnTo>
                <a:lnTo>
                  <a:pt x="123" y="81"/>
                </a:lnTo>
                <a:lnTo>
                  <a:pt x="121" y="82"/>
                </a:lnTo>
                <a:lnTo>
                  <a:pt x="120" y="83"/>
                </a:lnTo>
                <a:lnTo>
                  <a:pt x="119" y="85"/>
                </a:lnTo>
                <a:lnTo>
                  <a:pt x="117" y="89"/>
                </a:lnTo>
                <a:lnTo>
                  <a:pt x="114" y="95"/>
                </a:lnTo>
                <a:lnTo>
                  <a:pt x="113" y="99"/>
                </a:lnTo>
                <a:lnTo>
                  <a:pt x="111" y="105"/>
                </a:lnTo>
                <a:lnTo>
                  <a:pt x="109" y="111"/>
                </a:lnTo>
                <a:lnTo>
                  <a:pt x="107" y="116"/>
                </a:lnTo>
                <a:lnTo>
                  <a:pt x="106" y="121"/>
                </a:lnTo>
                <a:lnTo>
                  <a:pt x="104" y="126"/>
                </a:lnTo>
                <a:lnTo>
                  <a:pt x="102" y="131"/>
                </a:lnTo>
                <a:lnTo>
                  <a:pt x="102" y="136"/>
                </a:lnTo>
                <a:lnTo>
                  <a:pt x="101" y="141"/>
                </a:lnTo>
                <a:lnTo>
                  <a:pt x="101" y="146"/>
                </a:lnTo>
                <a:lnTo>
                  <a:pt x="102" y="150"/>
                </a:lnTo>
                <a:lnTo>
                  <a:pt x="103" y="154"/>
                </a:lnTo>
                <a:lnTo>
                  <a:pt x="104" y="159"/>
                </a:lnTo>
                <a:lnTo>
                  <a:pt x="105" y="162"/>
                </a:lnTo>
                <a:lnTo>
                  <a:pt x="105" y="166"/>
                </a:lnTo>
                <a:lnTo>
                  <a:pt x="106" y="170"/>
                </a:lnTo>
                <a:lnTo>
                  <a:pt x="108" y="175"/>
                </a:lnTo>
                <a:lnTo>
                  <a:pt x="113" y="183"/>
                </a:lnTo>
                <a:lnTo>
                  <a:pt x="116" y="187"/>
                </a:lnTo>
                <a:lnTo>
                  <a:pt x="119" y="191"/>
                </a:lnTo>
                <a:lnTo>
                  <a:pt x="121" y="194"/>
                </a:lnTo>
                <a:lnTo>
                  <a:pt x="128" y="202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33" name="SMARTPenAnnotation41"/>
          <p:cNvSpPr>
            <a:spLocks/>
          </p:cNvSpPr>
          <p:nvPr/>
        </p:nvSpPr>
        <p:spPr bwMode="auto">
          <a:xfrm>
            <a:off x="2973388" y="5751513"/>
            <a:ext cx="82550" cy="233362"/>
          </a:xfrm>
          <a:custGeom>
            <a:avLst/>
            <a:gdLst>
              <a:gd name="T0" fmla="*/ 0 w 52"/>
              <a:gd name="T1" fmla="*/ 0 h 147"/>
              <a:gd name="T2" fmla="*/ 15875 w 52"/>
              <a:gd name="T3" fmla="*/ 6350 h 147"/>
              <a:gd name="T4" fmla="*/ 19050 w 52"/>
              <a:gd name="T5" fmla="*/ 9525 h 147"/>
              <a:gd name="T6" fmla="*/ 22225 w 52"/>
              <a:gd name="T7" fmla="*/ 12700 h 147"/>
              <a:gd name="T8" fmla="*/ 26988 w 52"/>
              <a:gd name="T9" fmla="*/ 17462 h 147"/>
              <a:gd name="T10" fmla="*/ 30163 w 52"/>
              <a:gd name="T11" fmla="*/ 20637 h 147"/>
              <a:gd name="T12" fmla="*/ 31750 w 52"/>
              <a:gd name="T13" fmla="*/ 25400 h 147"/>
              <a:gd name="T14" fmla="*/ 33338 w 52"/>
              <a:gd name="T15" fmla="*/ 28575 h 147"/>
              <a:gd name="T16" fmla="*/ 34925 w 52"/>
              <a:gd name="T17" fmla="*/ 31750 h 147"/>
              <a:gd name="T18" fmla="*/ 39688 w 52"/>
              <a:gd name="T19" fmla="*/ 42862 h 147"/>
              <a:gd name="T20" fmla="*/ 65088 w 52"/>
              <a:gd name="T21" fmla="*/ 95250 h 147"/>
              <a:gd name="T22" fmla="*/ 68263 w 52"/>
              <a:gd name="T23" fmla="*/ 104775 h 147"/>
              <a:gd name="T24" fmla="*/ 71438 w 52"/>
              <a:gd name="T25" fmla="*/ 117475 h 147"/>
              <a:gd name="T26" fmla="*/ 74613 w 52"/>
              <a:gd name="T27" fmla="*/ 131762 h 147"/>
              <a:gd name="T28" fmla="*/ 76200 w 52"/>
              <a:gd name="T29" fmla="*/ 144462 h 147"/>
              <a:gd name="T30" fmla="*/ 77788 w 52"/>
              <a:gd name="T31" fmla="*/ 155575 h 147"/>
              <a:gd name="T32" fmla="*/ 79375 w 52"/>
              <a:gd name="T33" fmla="*/ 165100 h 147"/>
              <a:gd name="T34" fmla="*/ 79375 w 52"/>
              <a:gd name="T35" fmla="*/ 174625 h 147"/>
              <a:gd name="T36" fmla="*/ 79375 w 52"/>
              <a:gd name="T37" fmla="*/ 190500 h 147"/>
              <a:gd name="T38" fmla="*/ 80963 w 52"/>
              <a:gd name="T39" fmla="*/ 188912 h 147"/>
              <a:gd name="T40" fmla="*/ 80963 w 52"/>
              <a:gd name="T41" fmla="*/ 152400 h 147"/>
              <a:gd name="T42" fmla="*/ 80963 w 52"/>
              <a:gd name="T43" fmla="*/ 130175 h 147"/>
              <a:gd name="T44" fmla="*/ 79375 w 52"/>
              <a:gd name="T45" fmla="*/ 123825 h 147"/>
              <a:gd name="T46" fmla="*/ 77788 w 52"/>
              <a:gd name="T47" fmla="*/ 117475 h 147"/>
              <a:gd name="T48" fmla="*/ 76200 w 52"/>
              <a:gd name="T49" fmla="*/ 111125 h 147"/>
              <a:gd name="T50" fmla="*/ 73025 w 52"/>
              <a:gd name="T51" fmla="*/ 104775 h 147"/>
              <a:gd name="T52" fmla="*/ 71438 w 52"/>
              <a:gd name="T53" fmla="*/ 100012 h 147"/>
              <a:gd name="T54" fmla="*/ 68263 w 52"/>
              <a:gd name="T55" fmla="*/ 96837 h 147"/>
              <a:gd name="T56" fmla="*/ 65088 w 52"/>
              <a:gd name="T57" fmla="*/ 93662 h 147"/>
              <a:gd name="T58" fmla="*/ 61913 w 52"/>
              <a:gd name="T59" fmla="*/ 92075 h 147"/>
              <a:gd name="T60" fmla="*/ 55563 w 52"/>
              <a:gd name="T61" fmla="*/ 88900 h 147"/>
              <a:gd name="T62" fmla="*/ 53975 w 52"/>
              <a:gd name="T63" fmla="*/ 90487 h 147"/>
              <a:gd name="T64" fmla="*/ 52388 w 52"/>
              <a:gd name="T65" fmla="*/ 92075 h 147"/>
              <a:gd name="T66" fmla="*/ 49213 w 52"/>
              <a:gd name="T67" fmla="*/ 93662 h 147"/>
              <a:gd name="T68" fmla="*/ 47625 w 52"/>
              <a:gd name="T69" fmla="*/ 95250 h 147"/>
              <a:gd name="T70" fmla="*/ 41275 w 52"/>
              <a:gd name="T71" fmla="*/ 101600 h 147"/>
              <a:gd name="T72" fmla="*/ 23813 w 52"/>
              <a:gd name="T73" fmla="*/ 119062 h 147"/>
              <a:gd name="T74" fmla="*/ 20638 w 52"/>
              <a:gd name="T75" fmla="*/ 122237 h 147"/>
              <a:gd name="T76" fmla="*/ 17463 w 52"/>
              <a:gd name="T77" fmla="*/ 127000 h 147"/>
              <a:gd name="T78" fmla="*/ 14288 w 52"/>
              <a:gd name="T79" fmla="*/ 131762 h 147"/>
              <a:gd name="T80" fmla="*/ 12700 w 52"/>
              <a:gd name="T81" fmla="*/ 136525 h 147"/>
              <a:gd name="T82" fmla="*/ 11113 w 52"/>
              <a:gd name="T83" fmla="*/ 139700 h 147"/>
              <a:gd name="T84" fmla="*/ 11113 w 52"/>
              <a:gd name="T85" fmla="*/ 144462 h 147"/>
              <a:gd name="T86" fmla="*/ 9525 w 52"/>
              <a:gd name="T87" fmla="*/ 147637 h 147"/>
              <a:gd name="T88" fmla="*/ 9525 w 52"/>
              <a:gd name="T89" fmla="*/ 152400 h 147"/>
              <a:gd name="T90" fmla="*/ 9525 w 52"/>
              <a:gd name="T91" fmla="*/ 158750 h 147"/>
              <a:gd name="T92" fmla="*/ 11113 w 52"/>
              <a:gd name="T93" fmla="*/ 166687 h 147"/>
              <a:gd name="T94" fmla="*/ 14288 w 52"/>
              <a:gd name="T95" fmla="*/ 177800 h 147"/>
              <a:gd name="T96" fmla="*/ 19050 w 52"/>
              <a:gd name="T97" fmla="*/ 188912 h 147"/>
              <a:gd name="T98" fmla="*/ 22225 w 52"/>
              <a:gd name="T99" fmla="*/ 200025 h 147"/>
              <a:gd name="T100" fmla="*/ 25400 w 52"/>
              <a:gd name="T101" fmla="*/ 207962 h 147"/>
              <a:gd name="T102" fmla="*/ 36513 w 52"/>
              <a:gd name="T103" fmla="*/ 231775 h 1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2" h="147">
                <a:moveTo>
                  <a:pt x="0" y="0"/>
                </a:moveTo>
                <a:lnTo>
                  <a:pt x="10" y="4"/>
                </a:lnTo>
                <a:lnTo>
                  <a:pt x="12" y="6"/>
                </a:lnTo>
                <a:lnTo>
                  <a:pt x="14" y="8"/>
                </a:lnTo>
                <a:lnTo>
                  <a:pt x="17" y="11"/>
                </a:lnTo>
                <a:lnTo>
                  <a:pt x="19" y="13"/>
                </a:lnTo>
                <a:lnTo>
                  <a:pt x="20" y="16"/>
                </a:lnTo>
                <a:lnTo>
                  <a:pt x="21" y="18"/>
                </a:lnTo>
                <a:lnTo>
                  <a:pt x="22" y="20"/>
                </a:lnTo>
                <a:lnTo>
                  <a:pt x="25" y="27"/>
                </a:lnTo>
                <a:lnTo>
                  <a:pt x="41" y="60"/>
                </a:lnTo>
                <a:lnTo>
                  <a:pt x="43" y="66"/>
                </a:lnTo>
                <a:lnTo>
                  <a:pt x="45" y="74"/>
                </a:lnTo>
                <a:lnTo>
                  <a:pt x="47" y="83"/>
                </a:lnTo>
                <a:lnTo>
                  <a:pt x="48" y="91"/>
                </a:lnTo>
                <a:lnTo>
                  <a:pt x="49" y="98"/>
                </a:lnTo>
                <a:lnTo>
                  <a:pt x="50" y="104"/>
                </a:lnTo>
                <a:lnTo>
                  <a:pt x="50" y="110"/>
                </a:lnTo>
                <a:lnTo>
                  <a:pt x="50" y="120"/>
                </a:lnTo>
                <a:lnTo>
                  <a:pt x="51" y="119"/>
                </a:lnTo>
                <a:lnTo>
                  <a:pt x="51" y="96"/>
                </a:lnTo>
                <a:lnTo>
                  <a:pt x="51" y="82"/>
                </a:lnTo>
                <a:lnTo>
                  <a:pt x="50" y="78"/>
                </a:lnTo>
                <a:lnTo>
                  <a:pt x="49" y="74"/>
                </a:lnTo>
                <a:lnTo>
                  <a:pt x="48" y="70"/>
                </a:lnTo>
                <a:lnTo>
                  <a:pt x="46" y="66"/>
                </a:lnTo>
                <a:lnTo>
                  <a:pt x="45" y="63"/>
                </a:lnTo>
                <a:lnTo>
                  <a:pt x="43" y="61"/>
                </a:lnTo>
                <a:lnTo>
                  <a:pt x="41" y="59"/>
                </a:lnTo>
                <a:lnTo>
                  <a:pt x="39" y="58"/>
                </a:lnTo>
                <a:lnTo>
                  <a:pt x="35" y="56"/>
                </a:lnTo>
                <a:lnTo>
                  <a:pt x="34" y="57"/>
                </a:lnTo>
                <a:lnTo>
                  <a:pt x="33" y="58"/>
                </a:lnTo>
                <a:lnTo>
                  <a:pt x="31" y="59"/>
                </a:lnTo>
                <a:lnTo>
                  <a:pt x="30" y="60"/>
                </a:lnTo>
                <a:lnTo>
                  <a:pt x="26" y="64"/>
                </a:lnTo>
                <a:lnTo>
                  <a:pt x="15" y="75"/>
                </a:lnTo>
                <a:lnTo>
                  <a:pt x="13" y="77"/>
                </a:lnTo>
                <a:lnTo>
                  <a:pt x="11" y="80"/>
                </a:lnTo>
                <a:lnTo>
                  <a:pt x="9" y="83"/>
                </a:lnTo>
                <a:lnTo>
                  <a:pt x="8" y="86"/>
                </a:lnTo>
                <a:lnTo>
                  <a:pt x="7" y="88"/>
                </a:lnTo>
                <a:lnTo>
                  <a:pt x="7" y="91"/>
                </a:lnTo>
                <a:lnTo>
                  <a:pt x="6" y="93"/>
                </a:lnTo>
                <a:lnTo>
                  <a:pt x="6" y="96"/>
                </a:lnTo>
                <a:lnTo>
                  <a:pt x="6" y="100"/>
                </a:lnTo>
                <a:lnTo>
                  <a:pt x="7" y="105"/>
                </a:lnTo>
                <a:lnTo>
                  <a:pt x="9" y="112"/>
                </a:lnTo>
                <a:lnTo>
                  <a:pt x="12" y="119"/>
                </a:lnTo>
                <a:lnTo>
                  <a:pt x="14" y="126"/>
                </a:lnTo>
                <a:lnTo>
                  <a:pt x="16" y="131"/>
                </a:lnTo>
                <a:lnTo>
                  <a:pt x="23" y="146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34" name="SMARTPenAnnotation42"/>
          <p:cNvSpPr>
            <a:spLocks/>
          </p:cNvSpPr>
          <p:nvPr/>
        </p:nvSpPr>
        <p:spPr bwMode="auto">
          <a:xfrm>
            <a:off x="3090863" y="5822950"/>
            <a:ext cx="63500" cy="196850"/>
          </a:xfrm>
          <a:custGeom>
            <a:avLst/>
            <a:gdLst>
              <a:gd name="T0" fmla="*/ 61913 w 40"/>
              <a:gd name="T1" fmla="*/ 7938 h 124"/>
              <a:gd name="T2" fmla="*/ 52388 w 40"/>
              <a:gd name="T3" fmla="*/ 3175 h 124"/>
              <a:gd name="T4" fmla="*/ 47625 w 40"/>
              <a:gd name="T5" fmla="*/ 1588 h 124"/>
              <a:gd name="T6" fmla="*/ 44450 w 40"/>
              <a:gd name="T7" fmla="*/ 1588 h 124"/>
              <a:gd name="T8" fmla="*/ 41275 w 40"/>
              <a:gd name="T9" fmla="*/ 0 h 124"/>
              <a:gd name="T10" fmla="*/ 39688 w 40"/>
              <a:gd name="T11" fmla="*/ 1588 h 124"/>
              <a:gd name="T12" fmla="*/ 38100 w 40"/>
              <a:gd name="T13" fmla="*/ 3175 h 124"/>
              <a:gd name="T14" fmla="*/ 36513 w 40"/>
              <a:gd name="T15" fmla="*/ 4763 h 124"/>
              <a:gd name="T16" fmla="*/ 34925 w 40"/>
              <a:gd name="T17" fmla="*/ 6350 h 124"/>
              <a:gd name="T18" fmla="*/ 33338 w 40"/>
              <a:gd name="T19" fmla="*/ 6350 h 124"/>
              <a:gd name="T20" fmla="*/ 30163 w 40"/>
              <a:gd name="T21" fmla="*/ 6350 h 124"/>
              <a:gd name="T22" fmla="*/ 28575 w 40"/>
              <a:gd name="T23" fmla="*/ 7938 h 124"/>
              <a:gd name="T24" fmla="*/ 26988 w 40"/>
              <a:gd name="T25" fmla="*/ 9525 h 124"/>
              <a:gd name="T26" fmla="*/ 26988 w 40"/>
              <a:gd name="T27" fmla="*/ 12700 h 124"/>
              <a:gd name="T28" fmla="*/ 25400 w 40"/>
              <a:gd name="T29" fmla="*/ 14288 h 124"/>
              <a:gd name="T30" fmla="*/ 23813 w 40"/>
              <a:gd name="T31" fmla="*/ 17463 h 124"/>
              <a:gd name="T32" fmla="*/ 20638 w 40"/>
              <a:gd name="T33" fmla="*/ 20638 h 124"/>
              <a:gd name="T34" fmla="*/ 19050 w 40"/>
              <a:gd name="T35" fmla="*/ 23813 h 124"/>
              <a:gd name="T36" fmla="*/ 15875 w 40"/>
              <a:gd name="T37" fmla="*/ 28575 h 124"/>
              <a:gd name="T38" fmla="*/ 12700 w 40"/>
              <a:gd name="T39" fmla="*/ 33338 h 124"/>
              <a:gd name="T40" fmla="*/ 11113 w 40"/>
              <a:gd name="T41" fmla="*/ 38100 h 124"/>
              <a:gd name="T42" fmla="*/ 9525 w 40"/>
              <a:gd name="T43" fmla="*/ 41275 h 124"/>
              <a:gd name="T44" fmla="*/ 9525 w 40"/>
              <a:gd name="T45" fmla="*/ 46038 h 124"/>
              <a:gd name="T46" fmla="*/ 7938 w 40"/>
              <a:gd name="T47" fmla="*/ 49213 h 124"/>
              <a:gd name="T48" fmla="*/ 6350 w 40"/>
              <a:gd name="T49" fmla="*/ 55563 h 124"/>
              <a:gd name="T50" fmla="*/ 3175 w 40"/>
              <a:gd name="T51" fmla="*/ 60325 h 124"/>
              <a:gd name="T52" fmla="*/ 1588 w 40"/>
              <a:gd name="T53" fmla="*/ 65088 h 124"/>
              <a:gd name="T54" fmla="*/ 1588 w 40"/>
              <a:gd name="T55" fmla="*/ 71438 h 124"/>
              <a:gd name="T56" fmla="*/ 0 w 40"/>
              <a:gd name="T57" fmla="*/ 77788 h 124"/>
              <a:gd name="T58" fmla="*/ 0 w 40"/>
              <a:gd name="T59" fmla="*/ 84138 h 124"/>
              <a:gd name="T60" fmla="*/ 0 w 40"/>
              <a:gd name="T61" fmla="*/ 104775 h 124"/>
              <a:gd name="T62" fmla="*/ 0 w 40"/>
              <a:gd name="T63" fmla="*/ 112713 h 124"/>
              <a:gd name="T64" fmla="*/ 1588 w 40"/>
              <a:gd name="T65" fmla="*/ 120650 h 124"/>
              <a:gd name="T66" fmla="*/ 3175 w 40"/>
              <a:gd name="T67" fmla="*/ 127000 h 124"/>
              <a:gd name="T68" fmla="*/ 9525 w 40"/>
              <a:gd name="T69" fmla="*/ 138113 h 124"/>
              <a:gd name="T70" fmla="*/ 15875 w 40"/>
              <a:gd name="T71" fmla="*/ 150813 h 124"/>
              <a:gd name="T72" fmla="*/ 42863 w 40"/>
              <a:gd name="T73" fmla="*/ 195263 h 1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0" h="124">
                <a:moveTo>
                  <a:pt x="39" y="5"/>
                </a:moveTo>
                <a:lnTo>
                  <a:pt x="33" y="2"/>
                </a:lnTo>
                <a:lnTo>
                  <a:pt x="30" y="1"/>
                </a:lnTo>
                <a:lnTo>
                  <a:pt x="28" y="1"/>
                </a:lnTo>
                <a:lnTo>
                  <a:pt x="26" y="0"/>
                </a:lnTo>
                <a:lnTo>
                  <a:pt x="25" y="1"/>
                </a:lnTo>
                <a:lnTo>
                  <a:pt x="24" y="2"/>
                </a:lnTo>
                <a:lnTo>
                  <a:pt x="23" y="3"/>
                </a:lnTo>
                <a:lnTo>
                  <a:pt x="22" y="4"/>
                </a:lnTo>
                <a:lnTo>
                  <a:pt x="21" y="4"/>
                </a:lnTo>
                <a:lnTo>
                  <a:pt x="19" y="4"/>
                </a:lnTo>
                <a:lnTo>
                  <a:pt x="18" y="5"/>
                </a:lnTo>
                <a:lnTo>
                  <a:pt x="17" y="6"/>
                </a:lnTo>
                <a:lnTo>
                  <a:pt x="17" y="8"/>
                </a:lnTo>
                <a:lnTo>
                  <a:pt x="16" y="9"/>
                </a:lnTo>
                <a:lnTo>
                  <a:pt x="15" y="11"/>
                </a:lnTo>
                <a:lnTo>
                  <a:pt x="13" y="13"/>
                </a:lnTo>
                <a:lnTo>
                  <a:pt x="12" y="15"/>
                </a:lnTo>
                <a:lnTo>
                  <a:pt x="10" y="18"/>
                </a:lnTo>
                <a:lnTo>
                  <a:pt x="8" y="21"/>
                </a:lnTo>
                <a:lnTo>
                  <a:pt x="7" y="24"/>
                </a:lnTo>
                <a:lnTo>
                  <a:pt x="6" y="26"/>
                </a:lnTo>
                <a:lnTo>
                  <a:pt x="6" y="29"/>
                </a:lnTo>
                <a:lnTo>
                  <a:pt x="5" y="31"/>
                </a:lnTo>
                <a:lnTo>
                  <a:pt x="4" y="35"/>
                </a:lnTo>
                <a:lnTo>
                  <a:pt x="2" y="38"/>
                </a:lnTo>
                <a:lnTo>
                  <a:pt x="1" y="41"/>
                </a:lnTo>
                <a:lnTo>
                  <a:pt x="1" y="45"/>
                </a:lnTo>
                <a:lnTo>
                  <a:pt x="0" y="49"/>
                </a:lnTo>
                <a:lnTo>
                  <a:pt x="0" y="53"/>
                </a:lnTo>
                <a:lnTo>
                  <a:pt x="0" y="66"/>
                </a:lnTo>
                <a:lnTo>
                  <a:pt x="0" y="71"/>
                </a:lnTo>
                <a:lnTo>
                  <a:pt x="1" y="76"/>
                </a:lnTo>
                <a:lnTo>
                  <a:pt x="2" y="80"/>
                </a:lnTo>
                <a:lnTo>
                  <a:pt x="6" y="87"/>
                </a:lnTo>
                <a:lnTo>
                  <a:pt x="10" y="95"/>
                </a:lnTo>
                <a:lnTo>
                  <a:pt x="27" y="123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635" name="SMARTPenAnnotation43"/>
          <p:cNvSpPr>
            <a:spLocks/>
          </p:cNvSpPr>
          <p:nvPr/>
        </p:nvSpPr>
        <p:spPr bwMode="auto">
          <a:xfrm>
            <a:off x="3108325" y="5715000"/>
            <a:ext cx="53975" cy="215900"/>
          </a:xfrm>
          <a:custGeom>
            <a:avLst/>
            <a:gdLst>
              <a:gd name="T0" fmla="*/ 52388 w 34"/>
              <a:gd name="T1" fmla="*/ 0 h 136"/>
              <a:gd name="T2" fmla="*/ 47625 w 34"/>
              <a:gd name="T3" fmla="*/ 9525 h 136"/>
              <a:gd name="T4" fmla="*/ 46038 w 34"/>
              <a:gd name="T5" fmla="*/ 12700 h 136"/>
              <a:gd name="T6" fmla="*/ 46038 w 34"/>
              <a:gd name="T7" fmla="*/ 17463 h 136"/>
              <a:gd name="T8" fmla="*/ 44450 w 34"/>
              <a:gd name="T9" fmla="*/ 20638 h 136"/>
              <a:gd name="T10" fmla="*/ 44450 w 34"/>
              <a:gd name="T11" fmla="*/ 23813 h 136"/>
              <a:gd name="T12" fmla="*/ 41275 w 34"/>
              <a:gd name="T13" fmla="*/ 28575 h 136"/>
              <a:gd name="T14" fmla="*/ 39688 w 34"/>
              <a:gd name="T15" fmla="*/ 34925 h 136"/>
              <a:gd name="T16" fmla="*/ 36513 w 34"/>
              <a:gd name="T17" fmla="*/ 41275 h 136"/>
              <a:gd name="T18" fmla="*/ 31750 w 34"/>
              <a:gd name="T19" fmla="*/ 55563 h 136"/>
              <a:gd name="T20" fmla="*/ 30163 w 34"/>
              <a:gd name="T21" fmla="*/ 63500 h 136"/>
              <a:gd name="T22" fmla="*/ 28575 w 34"/>
              <a:gd name="T23" fmla="*/ 69850 h 136"/>
              <a:gd name="T24" fmla="*/ 26988 w 34"/>
              <a:gd name="T25" fmla="*/ 76200 h 136"/>
              <a:gd name="T26" fmla="*/ 26988 w 34"/>
              <a:gd name="T27" fmla="*/ 84138 h 136"/>
              <a:gd name="T28" fmla="*/ 26988 w 34"/>
              <a:gd name="T29" fmla="*/ 92075 h 136"/>
              <a:gd name="T30" fmla="*/ 26988 w 34"/>
              <a:gd name="T31" fmla="*/ 100013 h 136"/>
              <a:gd name="T32" fmla="*/ 25400 w 34"/>
              <a:gd name="T33" fmla="*/ 106363 h 136"/>
              <a:gd name="T34" fmla="*/ 23813 w 34"/>
              <a:gd name="T35" fmla="*/ 114300 h 136"/>
              <a:gd name="T36" fmla="*/ 20638 w 34"/>
              <a:gd name="T37" fmla="*/ 120650 h 136"/>
              <a:gd name="T38" fmla="*/ 20638 w 34"/>
              <a:gd name="T39" fmla="*/ 127000 h 136"/>
              <a:gd name="T40" fmla="*/ 19050 w 34"/>
              <a:gd name="T41" fmla="*/ 133350 h 136"/>
              <a:gd name="T42" fmla="*/ 19050 w 34"/>
              <a:gd name="T43" fmla="*/ 139700 h 136"/>
              <a:gd name="T44" fmla="*/ 17463 w 34"/>
              <a:gd name="T45" fmla="*/ 149225 h 136"/>
              <a:gd name="T46" fmla="*/ 12700 w 34"/>
              <a:gd name="T47" fmla="*/ 171450 h 136"/>
              <a:gd name="T48" fmla="*/ 9525 w 34"/>
              <a:gd name="T49" fmla="*/ 182563 h 136"/>
              <a:gd name="T50" fmla="*/ 7938 w 34"/>
              <a:gd name="T51" fmla="*/ 190500 h 136"/>
              <a:gd name="T52" fmla="*/ 0 w 34"/>
              <a:gd name="T53" fmla="*/ 214313 h 1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" h="136">
                <a:moveTo>
                  <a:pt x="33" y="0"/>
                </a:moveTo>
                <a:lnTo>
                  <a:pt x="30" y="6"/>
                </a:lnTo>
                <a:lnTo>
                  <a:pt x="29" y="8"/>
                </a:lnTo>
                <a:lnTo>
                  <a:pt x="29" y="11"/>
                </a:lnTo>
                <a:lnTo>
                  <a:pt x="28" y="13"/>
                </a:lnTo>
                <a:lnTo>
                  <a:pt x="28" y="15"/>
                </a:lnTo>
                <a:lnTo>
                  <a:pt x="26" y="18"/>
                </a:lnTo>
                <a:lnTo>
                  <a:pt x="25" y="22"/>
                </a:lnTo>
                <a:lnTo>
                  <a:pt x="23" y="26"/>
                </a:lnTo>
                <a:lnTo>
                  <a:pt x="20" y="35"/>
                </a:lnTo>
                <a:lnTo>
                  <a:pt x="19" y="40"/>
                </a:lnTo>
                <a:lnTo>
                  <a:pt x="18" y="44"/>
                </a:lnTo>
                <a:lnTo>
                  <a:pt x="17" y="48"/>
                </a:lnTo>
                <a:lnTo>
                  <a:pt x="17" y="53"/>
                </a:lnTo>
                <a:lnTo>
                  <a:pt x="17" y="58"/>
                </a:lnTo>
                <a:lnTo>
                  <a:pt x="17" y="63"/>
                </a:lnTo>
                <a:lnTo>
                  <a:pt x="16" y="67"/>
                </a:lnTo>
                <a:lnTo>
                  <a:pt x="15" y="72"/>
                </a:lnTo>
                <a:lnTo>
                  <a:pt x="13" y="76"/>
                </a:lnTo>
                <a:lnTo>
                  <a:pt x="13" y="80"/>
                </a:lnTo>
                <a:lnTo>
                  <a:pt x="12" y="84"/>
                </a:lnTo>
                <a:lnTo>
                  <a:pt x="12" y="88"/>
                </a:lnTo>
                <a:lnTo>
                  <a:pt x="11" y="94"/>
                </a:lnTo>
                <a:lnTo>
                  <a:pt x="8" y="108"/>
                </a:lnTo>
                <a:lnTo>
                  <a:pt x="6" y="115"/>
                </a:lnTo>
                <a:lnTo>
                  <a:pt x="5" y="120"/>
                </a:lnTo>
                <a:lnTo>
                  <a:pt x="0" y="135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9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n-ea"/>
            </a:endParaRPr>
          </a:p>
        </p:txBody>
      </p:sp>
      <p:pic>
        <p:nvPicPr>
          <p:cNvPr id="33796" name="Picture 5" descr="Ubehebe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52400"/>
            <a:ext cx="10134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 Black" charset="0"/>
                <a:ea typeface="+mj-ea"/>
              </a:rPr>
              <a:t>Contour Mapping Rules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sz="3600" smtClean="0">
                <a:solidFill>
                  <a:srgbClr val="000000"/>
                </a:solidFill>
                <a:ea typeface="+mn-ea"/>
              </a:rPr>
              <a:t>2. Contour lines never cross.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635000" y="2795588"/>
            <a:ext cx="3492500" cy="2965450"/>
            <a:chOff x="400" y="1761"/>
            <a:chExt cx="2200" cy="1868"/>
          </a:xfrm>
        </p:grpSpPr>
        <p:sp>
          <p:nvSpPr>
            <p:cNvPr id="110597" name="SMARTPenAnnotation52"/>
            <p:cNvSpPr>
              <a:spLocks/>
            </p:cNvSpPr>
            <p:nvPr/>
          </p:nvSpPr>
          <p:spPr bwMode="auto">
            <a:xfrm>
              <a:off x="400" y="1761"/>
              <a:ext cx="2194" cy="1868"/>
            </a:xfrm>
            <a:custGeom>
              <a:avLst/>
              <a:gdLst>
                <a:gd name="T0" fmla="*/ 5 w 2194"/>
                <a:gd name="T1" fmla="*/ 189 h 1868"/>
                <a:gd name="T2" fmla="*/ 13 w 2194"/>
                <a:gd name="T3" fmla="*/ 373 h 1868"/>
                <a:gd name="T4" fmla="*/ 30 w 2194"/>
                <a:gd name="T5" fmla="*/ 592 h 1868"/>
                <a:gd name="T6" fmla="*/ 38 w 2194"/>
                <a:gd name="T7" fmla="*/ 732 h 1868"/>
                <a:gd name="T8" fmla="*/ 47 w 2194"/>
                <a:gd name="T9" fmla="*/ 875 h 1868"/>
                <a:gd name="T10" fmla="*/ 57 w 2194"/>
                <a:gd name="T11" fmla="*/ 1028 h 1868"/>
                <a:gd name="T12" fmla="*/ 62 w 2194"/>
                <a:gd name="T13" fmla="*/ 1150 h 1868"/>
                <a:gd name="T14" fmla="*/ 72 w 2194"/>
                <a:gd name="T15" fmla="*/ 1367 h 1868"/>
                <a:gd name="T16" fmla="*/ 78 w 2194"/>
                <a:gd name="T17" fmla="*/ 1496 h 1868"/>
                <a:gd name="T18" fmla="*/ 84 w 2194"/>
                <a:gd name="T19" fmla="*/ 1685 h 1868"/>
                <a:gd name="T20" fmla="*/ 87 w 2194"/>
                <a:gd name="T21" fmla="*/ 1691 h 1868"/>
                <a:gd name="T22" fmla="*/ 100 w 2194"/>
                <a:gd name="T23" fmla="*/ 1714 h 1868"/>
                <a:gd name="T24" fmla="*/ 104 w 2194"/>
                <a:gd name="T25" fmla="*/ 1716 h 1868"/>
                <a:gd name="T26" fmla="*/ 107 w 2194"/>
                <a:gd name="T27" fmla="*/ 1719 h 1868"/>
                <a:gd name="T28" fmla="*/ 220 w 2194"/>
                <a:gd name="T29" fmla="*/ 1721 h 1868"/>
                <a:gd name="T30" fmla="*/ 409 w 2194"/>
                <a:gd name="T31" fmla="*/ 1740 h 1868"/>
                <a:gd name="T32" fmla="*/ 591 w 2194"/>
                <a:gd name="T33" fmla="*/ 1764 h 1868"/>
                <a:gd name="T34" fmla="*/ 787 w 2194"/>
                <a:gd name="T35" fmla="*/ 1790 h 1868"/>
                <a:gd name="T36" fmla="*/ 1095 w 2194"/>
                <a:gd name="T37" fmla="*/ 1800 h 1868"/>
                <a:gd name="T38" fmla="*/ 1329 w 2194"/>
                <a:gd name="T39" fmla="*/ 1790 h 1868"/>
                <a:gd name="T40" fmla="*/ 1528 w 2194"/>
                <a:gd name="T41" fmla="*/ 1795 h 1868"/>
                <a:gd name="T42" fmla="*/ 1653 w 2194"/>
                <a:gd name="T43" fmla="*/ 1809 h 1868"/>
                <a:gd name="T44" fmla="*/ 1817 w 2194"/>
                <a:gd name="T45" fmla="*/ 1834 h 1868"/>
                <a:gd name="T46" fmla="*/ 1946 w 2194"/>
                <a:gd name="T47" fmla="*/ 1854 h 1868"/>
                <a:gd name="T48" fmla="*/ 2015 w 2194"/>
                <a:gd name="T49" fmla="*/ 1863 h 1868"/>
                <a:gd name="T50" fmla="*/ 2095 w 2194"/>
                <a:gd name="T51" fmla="*/ 1866 h 1868"/>
                <a:gd name="T52" fmla="*/ 2123 w 2194"/>
                <a:gd name="T53" fmla="*/ 1841 h 1868"/>
                <a:gd name="T54" fmla="*/ 2134 w 2194"/>
                <a:gd name="T55" fmla="*/ 1753 h 1868"/>
                <a:gd name="T56" fmla="*/ 2144 w 2194"/>
                <a:gd name="T57" fmla="*/ 1585 h 1868"/>
                <a:gd name="T58" fmla="*/ 2157 w 2194"/>
                <a:gd name="T59" fmla="*/ 1434 h 1868"/>
                <a:gd name="T60" fmla="*/ 2166 w 2194"/>
                <a:gd name="T61" fmla="*/ 1274 h 1868"/>
                <a:gd name="T62" fmla="*/ 2177 w 2194"/>
                <a:gd name="T63" fmla="*/ 1061 h 1868"/>
                <a:gd name="T64" fmla="*/ 2187 w 2194"/>
                <a:gd name="T65" fmla="*/ 872 h 1868"/>
                <a:gd name="T66" fmla="*/ 2184 w 2194"/>
                <a:gd name="T67" fmla="*/ 727 h 1868"/>
                <a:gd name="T68" fmla="*/ 2177 w 2194"/>
                <a:gd name="T69" fmla="*/ 555 h 1868"/>
                <a:gd name="T70" fmla="*/ 2177 w 2194"/>
                <a:gd name="T71" fmla="*/ 385 h 1868"/>
                <a:gd name="T72" fmla="*/ 2182 w 2194"/>
                <a:gd name="T73" fmla="*/ 240 h 1868"/>
                <a:gd name="T74" fmla="*/ 2188 w 2194"/>
                <a:gd name="T75" fmla="*/ 134 h 1868"/>
                <a:gd name="T76" fmla="*/ 2193 w 2194"/>
                <a:gd name="T77" fmla="*/ 54 h 1868"/>
                <a:gd name="T78" fmla="*/ 2184 w 2194"/>
                <a:gd name="T79" fmla="*/ 33 h 1868"/>
                <a:gd name="T80" fmla="*/ 2163 w 2194"/>
                <a:gd name="T81" fmla="*/ 16 h 1868"/>
                <a:gd name="T82" fmla="*/ 2141 w 2194"/>
                <a:gd name="T83" fmla="*/ 10 h 1868"/>
                <a:gd name="T84" fmla="*/ 2117 w 2194"/>
                <a:gd name="T85" fmla="*/ 2 h 1868"/>
                <a:gd name="T86" fmla="*/ 1835 w 2194"/>
                <a:gd name="T87" fmla="*/ 0 h 1868"/>
                <a:gd name="T88" fmla="*/ 1636 w 2194"/>
                <a:gd name="T89" fmla="*/ 10 h 1868"/>
                <a:gd name="T90" fmla="*/ 1441 w 2194"/>
                <a:gd name="T91" fmla="*/ 5 h 1868"/>
                <a:gd name="T92" fmla="*/ 1164 w 2194"/>
                <a:gd name="T93" fmla="*/ 0 h 1868"/>
                <a:gd name="T94" fmla="*/ 945 w 2194"/>
                <a:gd name="T95" fmla="*/ 11 h 1868"/>
                <a:gd name="T96" fmla="*/ 761 w 2194"/>
                <a:gd name="T97" fmla="*/ 24 h 1868"/>
                <a:gd name="T98" fmla="*/ 449 w 2194"/>
                <a:gd name="T99" fmla="*/ 29 h 1868"/>
                <a:gd name="T100" fmla="*/ 365 w 2194"/>
                <a:gd name="T101" fmla="*/ 38 h 1868"/>
                <a:gd name="T102" fmla="*/ 270 w 2194"/>
                <a:gd name="T103" fmla="*/ 46 h 1868"/>
                <a:gd name="T104" fmla="*/ 224 w 2194"/>
                <a:gd name="T105" fmla="*/ 50 h 1868"/>
                <a:gd name="T106" fmla="*/ 192 w 2194"/>
                <a:gd name="T107" fmla="*/ 56 h 1868"/>
                <a:gd name="T108" fmla="*/ 125 w 2194"/>
                <a:gd name="T109" fmla="*/ 60 h 186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94" h="1868">
                  <a:moveTo>
                    <a:pt x="0" y="89"/>
                  </a:moveTo>
                  <a:lnTo>
                    <a:pt x="2" y="135"/>
                  </a:lnTo>
                  <a:lnTo>
                    <a:pt x="5" y="189"/>
                  </a:lnTo>
                  <a:lnTo>
                    <a:pt x="5" y="278"/>
                  </a:lnTo>
                  <a:lnTo>
                    <a:pt x="8" y="321"/>
                  </a:lnTo>
                  <a:lnTo>
                    <a:pt x="13" y="373"/>
                  </a:lnTo>
                  <a:lnTo>
                    <a:pt x="20" y="484"/>
                  </a:lnTo>
                  <a:lnTo>
                    <a:pt x="23" y="540"/>
                  </a:lnTo>
                  <a:lnTo>
                    <a:pt x="30" y="592"/>
                  </a:lnTo>
                  <a:lnTo>
                    <a:pt x="33" y="632"/>
                  </a:lnTo>
                  <a:lnTo>
                    <a:pt x="36" y="677"/>
                  </a:lnTo>
                  <a:lnTo>
                    <a:pt x="38" y="732"/>
                  </a:lnTo>
                  <a:lnTo>
                    <a:pt x="39" y="773"/>
                  </a:lnTo>
                  <a:lnTo>
                    <a:pt x="42" y="825"/>
                  </a:lnTo>
                  <a:lnTo>
                    <a:pt x="47" y="875"/>
                  </a:lnTo>
                  <a:lnTo>
                    <a:pt x="50" y="920"/>
                  </a:lnTo>
                  <a:lnTo>
                    <a:pt x="53" y="971"/>
                  </a:lnTo>
                  <a:lnTo>
                    <a:pt x="57" y="1028"/>
                  </a:lnTo>
                  <a:lnTo>
                    <a:pt x="61" y="1078"/>
                  </a:lnTo>
                  <a:lnTo>
                    <a:pt x="61" y="1136"/>
                  </a:lnTo>
                  <a:lnTo>
                    <a:pt x="62" y="1150"/>
                  </a:lnTo>
                  <a:lnTo>
                    <a:pt x="66" y="1192"/>
                  </a:lnTo>
                  <a:lnTo>
                    <a:pt x="67" y="1315"/>
                  </a:lnTo>
                  <a:lnTo>
                    <a:pt x="72" y="1367"/>
                  </a:lnTo>
                  <a:lnTo>
                    <a:pt x="72" y="1424"/>
                  </a:lnTo>
                  <a:lnTo>
                    <a:pt x="74" y="1443"/>
                  </a:lnTo>
                  <a:lnTo>
                    <a:pt x="78" y="1496"/>
                  </a:lnTo>
                  <a:lnTo>
                    <a:pt x="78" y="1602"/>
                  </a:lnTo>
                  <a:lnTo>
                    <a:pt x="83" y="1661"/>
                  </a:lnTo>
                  <a:lnTo>
                    <a:pt x="84" y="1685"/>
                  </a:lnTo>
                  <a:lnTo>
                    <a:pt x="84" y="1688"/>
                  </a:lnTo>
                  <a:lnTo>
                    <a:pt x="85" y="1689"/>
                  </a:lnTo>
                  <a:lnTo>
                    <a:pt x="87" y="1691"/>
                  </a:lnTo>
                  <a:lnTo>
                    <a:pt x="88" y="1692"/>
                  </a:lnTo>
                  <a:lnTo>
                    <a:pt x="92" y="1703"/>
                  </a:lnTo>
                  <a:lnTo>
                    <a:pt x="100" y="1714"/>
                  </a:lnTo>
                  <a:lnTo>
                    <a:pt x="101" y="1714"/>
                  </a:lnTo>
                  <a:lnTo>
                    <a:pt x="103" y="1715"/>
                  </a:lnTo>
                  <a:lnTo>
                    <a:pt x="104" y="1716"/>
                  </a:lnTo>
                  <a:lnTo>
                    <a:pt x="105" y="1717"/>
                  </a:lnTo>
                  <a:lnTo>
                    <a:pt x="105" y="1718"/>
                  </a:lnTo>
                  <a:lnTo>
                    <a:pt x="107" y="1719"/>
                  </a:lnTo>
                  <a:lnTo>
                    <a:pt x="112" y="1720"/>
                  </a:lnTo>
                  <a:lnTo>
                    <a:pt x="151" y="1716"/>
                  </a:lnTo>
                  <a:lnTo>
                    <a:pt x="220" y="1721"/>
                  </a:lnTo>
                  <a:lnTo>
                    <a:pt x="260" y="1721"/>
                  </a:lnTo>
                  <a:lnTo>
                    <a:pt x="322" y="1731"/>
                  </a:lnTo>
                  <a:lnTo>
                    <a:pt x="409" y="1740"/>
                  </a:lnTo>
                  <a:lnTo>
                    <a:pt x="471" y="1748"/>
                  </a:lnTo>
                  <a:lnTo>
                    <a:pt x="526" y="1755"/>
                  </a:lnTo>
                  <a:lnTo>
                    <a:pt x="591" y="1764"/>
                  </a:lnTo>
                  <a:lnTo>
                    <a:pt x="660" y="1775"/>
                  </a:lnTo>
                  <a:lnTo>
                    <a:pt x="724" y="1784"/>
                  </a:lnTo>
                  <a:lnTo>
                    <a:pt x="787" y="1790"/>
                  </a:lnTo>
                  <a:lnTo>
                    <a:pt x="864" y="1797"/>
                  </a:lnTo>
                  <a:lnTo>
                    <a:pt x="933" y="1800"/>
                  </a:lnTo>
                  <a:lnTo>
                    <a:pt x="1095" y="1800"/>
                  </a:lnTo>
                  <a:lnTo>
                    <a:pt x="1162" y="1794"/>
                  </a:lnTo>
                  <a:lnTo>
                    <a:pt x="1273" y="1794"/>
                  </a:lnTo>
                  <a:lnTo>
                    <a:pt x="1329" y="1790"/>
                  </a:lnTo>
                  <a:lnTo>
                    <a:pt x="1396" y="1793"/>
                  </a:lnTo>
                  <a:lnTo>
                    <a:pt x="1465" y="1794"/>
                  </a:lnTo>
                  <a:lnTo>
                    <a:pt x="1528" y="1795"/>
                  </a:lnTo>
                  <a:lnTo>
                    <a:pt x="1573" y="1799"/>
                  </a:lnTo>
                  <a:lnTo>
                    <a:pt x="1585" y="1800"/>
                  </a:lnTo>
                  <a:lnTo>
                    <a:pt x="1653" y="1809"/>
                  </a:lnTo>
                  <a:lnTo>
                    <a:pt x="1721" y="1817"/>
                  </a:lnTo>
                  <a:lnTo>
                    <a:pt x="1789" y="1829"/>
                  </a:lnTo>
                  <a:lnTo>
                    <a:pt x="1817" y="1834"/>
                  </a:lnTo>
                  <a:lnTo>
                    <a:pt x="1870" y="1840"/>
                  </a:lnTo>
                  <a:lnTo>
                    <a:pt x="1879" y="1843"/>
                  </a:lnTo>
                  <a:lnTo>
                    <a:pt x="1946" y="1854"/>
                  </a:lnTo>
                  <a:lnTo>
                    <a:pt x="1975" y="1857"/>
                  </a:lnTo>
                  <a:lnTo>
                    <a:pt x="1989" y="1860"/>
                  </a:lnTo>
                  <a:lnTo>
                    <a:pt x="2015" y="1863"/>
                  </a:lnTo>
                  <a:lnTo>
                    <a:pt x="2029" y="1866"/>
                  </a:lnTo>
                  <a:lnTo>
                    <a:pt x="2093" y="1867"/>
                  </a:lnTo>
                  <a:lnTo>
                    <a:pt x="2095" y="1866"/>
                  </a:lnTo>
                  <a:lnTo>
                    <a:pt x="2099" y="1864"/>
                  </a:lnTo>
                  <a:lnTo>
                    <a:pt x="2122" y="1843"/>
                  </a:lnTo>
                  <a:lnTo>
                    <a:pt x="2123" y="1841"/>
                  </a:lnTo>
                  <a:lnTo>
                    <a:pt x="2124" y="1837"/>
                  </a:lnTo>
                  <a:lnTo>
                    <a:pt x="2130" y="1807"/>
                  </a:lnTo>
                  <a:lnTo>
                    <a:pt x="2134" y="1753"/>
                  </a:lnTo>
                  <a:lnTo>
                    <a:pt x="2137" y="1698"/>
                  </a:lnTo>
                  <a:lnTo>
                    <a:pt x="2140" y="1640"/>
                  </a:lnTo>
                  <a:lnTo>
                    <a:pt x="2144" y="1585"/>
                  </a:lnTo>
                  <a:lnTo>
                    <a:pt x="2149" y="1543"/>
                  </a:lnTo>
                  <a:lnTo>
                    <a:pt x="2152" y="1487"/>
                  </a:lnTo>
                  <a:lnTo>
                    <a:pt x="2157" y="1434"/>
                  </a:lnTo>
                  <a:lnTo>
                    <a:pt x="2161" y="1376"/>
                  </a:lnTo>
                  <a:lnTo>
                    <a:pt x="2164" y="1311"/>
                  </a:lnTo>
                  <a:lnTo>
                    <a:pt x="2166" y="1274"/>
                  </a:lnTo>
                  <a:lnTo>
                    <a:pt x="2173" y="1180"/>
                  </a:lnTo>
                  <a:lnTo>
                    <a:pt x="2175" y="1128"/>
                  </a:lnTo>
                  <a:lnTo>
                    <a:pt x="2177" y="1061"/>
                  </a:lnTo>
                  <a:lnTo>
                    <a:pt x="2181" y="991"/>
                  </a:lnTo>
                  <a:lnTo>
                    <a:pt x="2182" y="936"/>
                  </a:lnTo>
                  <a:lnTo>
                    <a:pt x="2187" y="872"/>
                  </a:lnTo>
                  <a:lnTo>
                    <a:pt x="2185" y="832"/>
                  </a:lnTo>
                  <a:lnTo>
                    <a:pt x="2184" y="786"/>
                  </a:lnTo>
                  <a:lnTo>
                    <a:pt x="2184" y="727"/>
                  </a:lnTo>
                  <a:lnTo>
                    <a:pt x="2182" y="669"/>
                  </a:lnTo>
                  <a:lnTo>
                    <a:pt x="2181" y="611"/>
                  </a:lnTo>
                  <a:lnTo>
                    <a:pt x="2177" y="555"/>
                  </a:lnTo>
                  <a:lnTo>
                    <a:pt x="2181" y="497"/>
                  </a:lnTo>
                  <a:lnTo>
                    <a:pt x="2182" y="443"/>
                  </a:lnTo>
                  <a:lnTo>
                    <a:pt x="2177" y="385"/>
                  </a:lnTo>
                  <a:lnTo>
                    <a:pt x="2181" y="322"/>
                  </a:lnTo>
                  <a:lnTo>
                    <a:pt x="2182" y="268"/>
                  </a:lnTo>
                  <a:lnTo>
                    <a:pt x="2182" y="240"/>
                  </a:lnTo>
                  <a:lnTo>
                    <a:pt x="2186" y="215"/>
                  </a:lnTo>
                  <a:lnTo>
                    <a:pt x="2187" y="161"/>
                  </a:lnTo>
                  <a:lnTo>
                    <a:pt x="2188" y="134"/>
                  </a:lnTo>
                  <a:lnTo>
                    <a:pt x="2192" y="117"/>
                  </a:lnTo>
                  <a:lnTo>
                    <a:pt x="2193" y="58"/>
                  </a:lnTo>
                  <a:lnTo>
                    <a:pt x="2193" y="54"/>
                  </a:lnTo>
                  <a:lnTo>
                    <a:pt x="2191" y="49"/>
                  </a:lnTo>
                  <a:lnTo>
                    <a:pt x="2185" y="35"/>
                  </a:lnTo>
                  <a:lnTo>
                    <a:pt x="2184" y="33"/>
                  </a:lnTo>
                  <a:lnTo>
                    <a:pt x="2182" y="31"/>
                  </a:lnTo>
                  <a:lnTo>
                    <a:pt x="2178" y="29"/>
                  </a:lnTo>
                  <a:lnTo>
                    <a:pt x="2163" y="16"/>
                  </a:lnTo>
                  <a:lnTo>
                    <a:pt x="2157" y="13"/>
                  </a:lnTo>
                  <a:lnTo>
                    <a:pt x="2153" y="12"/>
                  </a:lnTo>
                  <a:lnTo>
                    <a:pt x="2141" y="10"/>
                  </a:lnTo>
                  <a:lnTo>
                    <a:pt x="2132" y="6"/>
                  </a:lnTo>
                  <a:lnTo>
                    <a:pt x="2127" y="5"/>
                  </a:lnTo>
                  <a:lnTo>
                    <a:pt x="2117" y="2"/>
                  </a:lnTo>
                  <a:lnTo>
                    <a:pt x="2101" y="0"/>
                  </a:lnTo>
                  <a:lnTo>
                    <a:pt x="2045" y="0"/>
                  </a:lnTo>
                  <a:lnTo>
                    <a:pt x="1835" y="0"/>
                  </a:lnTo>
                  <a:lnTo>
                    <a:pt x="1769" y="5"/>
                  </a:lnTo>
                  <a:lnTo>
                    <a:pt x="1701" y="5"/>
                  </a:lnTo>
                  <a:lnTo>
                    <a:pt x="1636" y="10"/>
                  </a:lnTo>
                  <a:lnTo>
                    <a:pt x="1584" y="9"/>
                  </a:lnTo>
                  <a:lnTo>
                    <a:pt x="1508" y="6"/>
                  </a:lnTo>
                  <a:lnTo>
                    <a:pt x="1441" y="5"/>
                  </a:lnTo>
                  <a:lnTo>
                    <a:pt x="1388" y="5"/>
                  </a:lnTo>
                  <a:lnTo>
                    <a:pt x="1326" y="0"/>
                  </a:lnTo>
                  <a:lnTo>
                    <a:pt x="1164" y="0"/>
                  </a:lnTo>
                  <a:lnTo>
                    <a:pt x="1076" y="5"/>
                  </a:lnTo>
                  <a:lnTo>
                    <a:pt x="1012" y="5"/>
                  </a:lnTo>
                  <a:lnTo>
                    <a:pt x="945" y="11"/>
                  </a:lnTo>
                  <a:lnTo>
                    <a:pt x="880" y="13"/>
                  </a:lnTo>
                  <a:lnTo>
                    <a:pt x="819" y="20"/>
                  </a:lnTo>
                  <a:lnTo>
                    <a:pt x="761" y="24"/>
                  </a:lnTo>
                  <a:lnTo>
                    <a:pt x="696" y="28"/>
                  </a:lnTo>
                  <a:lnTo>
                    <a:pt x="464" y="28"/>
                  </a:lnTo>
                  <a:lnTo>
                    <a:pt x="449" y="29"/>
                  </a:lnTo>
                  <a:lnTo>
                    <a:pt x="431" y="32"/>
                  </a:lnTo>
                  <a:lnTo>
                    <a:pt x="380" y="34"/>
                  </a:lnTo>
                  <a:lnTo>
                    <a:pt x="365" y="38"/>
                  </a:lnTo>
                  <a:lnTo>
                    <a:pt x="329" y="40"/>
                  </a:lnTo>
                  <a:lnTo>
                    <a:pt x="314" y="43"/>
                  </a:lnTo>
                  <a:lnTo>
                    <a:pt x="270" y="46"/>
                  </a:lnTo>
                  <a:lnTo>
                    <a:pt x="260" y="49"/>
                  </a:lnTo>
                  <a:lnTo>
                    <a:pt x="234" y="50"/>
                  </a:lnTo>
                  <a:lnTo>
                    <a:pt x="224" y="50"/>
                  </a:lnTo>
                  <a:lnTo>
                    <a:pt x="218" y="52"/>
                  </a:lnTo>
                  <a:lnTo>
                    <a:pt x="209" y="55"/>
                  </a:lnTo>
                  <a:lnTo>
                    <a:pt x="192" y="56"/>
                  </a:lnTo>
                  <a:lnTo>
                    <a:pt x="140" y="56"/>
                  </a:lnTo>
                  <a:lnTo>
                    <a:pt x="134" y="58"/>
                  </a:lnTo>
                  <a:lnTo>
                    <a:pt x="125" y="60"/>
                  </a:lnTo>
                  <a:lnTo>
                    <a:pt x="110" y="61"/>
                  </a:lnTo>
                  <a:lnTo>
                    <a:pt x="78" y="6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598" name="SMARTPenAnnotation53"/>
            <p:cNvSpPr>
              <a:spLocks/>
            </p:cNvSpPr>
            <p:nvPr/>
          </p:nvSpPr>
          <p:spPr bwMode="auto">
            <a:xfrm>
              <a:off x="416" y="1839"/>
              <a:ext cx="7" cy="7"/>
            </a:xfrm>
            <a:custGeom>
              <a:avLst/>
              <a:gdLst>
                <a:gd name="T0" fmla="*/ 0 w 7"/>
                <a:gd name="T1" fmla="*/ 0 h 7"/>
                <a:gd name="T2" fmla="*/ 6 w 7"/>
                <a:gd name="T3" fmla="*/ 6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6" y="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599" name="SMARTPenAnnotation54"/>
            <p:cNvSpPr>
              <a:spLocks/>
            </p:cNvSpPr>
            <p:nvPr/>
          </p:nvSpPr>
          <p:spPr bwMode="auto">
            <a:xfrm>
              <a:off x="686" y="2357"/>
              <a:ext cx="299" cy="434"/>
            </a:xfrm>
            <a:custGeom>
              <a:avLst/>
              <a:gdLst>
                <a:gd name="T0" fmla="*/ 287 w 299"/>
                <a:gd name="T1" fmla="*/ 60 h 434"/>
                <a:gd name="T2" fmla="*/ 274 w 299"/>
                <a:gd name="T3" fmla="*/ 39 h 434"/>
                <a:gd name="T4" fmla="*/ 260 w 299"/>
                <a:gd name="T5" fmla="*/ 26 h 434"/>
                <a:gd name="T6" fmla="*/ 248 w 299"/>
                <a:gd name="T7" fmla="*/ 17 h 434"/>
                <a:gd name="T8" fmla="*/ 231 w 299"/>
                <a:gd name="T9" fmla="*/ 8 h 434"/>
                <a:gd name="T10" fmla="*/ 218 w 299"/>
                <a:gd name="T11" fmla="*/ 3 h 434"/>
                <a:gd name="T12" fmla="*/ 206 w 299"/>
                <a:gd name="T13" fmla="*/ 0 h 434"/>
                <a:gd name="T14" fmla="*/ 181 w 299"/>
                <a:gd name="T15" fmla="*/ 0 h 434"/>
                <a:gd name="T16" fmla="*/ 170 w 299"/>
                <a:gd name="T17" fmla="*/ 1 h 434"/>
                <a:gd name="T18" fmla="*/ 159 w 299"/>
                <a:gd name="T19" fmla="*/ 3 h 434"/>
                <a:gd name="T20" fmla="*/ 144 w 299"/>
                <a:gd name="T21" fmla="*/ 9 h 434"/>
                <a:gd name="T22" fmla="*/ 128 w 299"/>
                <a:gd name="T23" fmla="*/ 15 h 434"/>
                <a:gd name="T24" fmla="*/ 114 w 299"/>
                <a:gd name="T25" fmla="*/ 24 h 434"/>
                <a:gd name="T26" fmla="*/ 106 w 299"/>
                <a:gd name="T27" fmla="*/ 33 h 434"/>
                <a:gd name="T28" fmla="*/ 100 w 299"/>
                <a:gd name="T29" fmla="*/ 36 h 434"/>
                <a:gd name="T30" fmla="*/ 94 w 299"/>
                <a:gd name="T31" fmla="*/ 39 h 434"/>
                <a:gd name="T32" fmla="*/ 77 w 299"/>
                <a:gd name="T33" fmla="*/ 58 h 434"/>
                <a:gd name="T34" fmla="*/ 58 w 299"/>
                <a:gd name="T35" fmla="*/ 82 h 434"/>
                <a:gd name="T36" fmla="*/ 44 w 299"/>
                <a:gd name="T37" fmla="*/ 104 h 434"/>
                <a:gd name="T38" fmla="*/ 28 w 299"/>
                <a:gd name="T39" fmla="*/ 130 h 434"/>
                <a:gd name="T40" fmla="*/ 21 w 299"/>
                <a:gd name="T41" fmla="*/ 148 h 434"/>
                <a:gd name="T42" fmla="*/ 15 w 299"/>
                <a:gd name="T43" fmla="*/ 167 h 434"/>
                <a:gd name="T44" fmla="*/ 5 w 299"/>
                <a:gd name="T45" fmla="*/ 205 h 434"/>
                <a:gd name="T46" fmla="*/ 2 w 299"/>
                <a:gd name="T47" fmla="*/ 226 h 434"/>
                <a:gd name="T48" fmla="*/ 1 w 299"/>
                <a:gd name="T49" fmla="*/ 247 h 434"/>
                <a:gd name="T50" fmla="*/ 0 w 299"/>
                <a:gd name="T51" fmla="*/ 270 h 434"/>
                <a:gd name="T52" fmla="*/ 2 w 299"/>
                <a:gd name="T53" fmla="*/ 289 h 434"/>
                <a:gd name="T54" fmla="*/ 8 w 299"/>
                <a:gd name="T55" fmla="*/ 310 h 434"/>
                <a:gd name="T56" fmla="*/ 17 w 299"/>
                <a:gd name="T57" fmla="*/ 334 h 434"/>
                <a:gd name="T58" fmla="*/ 31 w 299"/>
                <a:gd name="T59" fmla="*/ 359 h 434"/>
                <a:gd name="T60" fmla="*/ 45 w 299"/>
                <a:gd name="T61" fmla="*/ 377 h 434"/>
                <a:gd name="T62" fmla="*/ 61 w 299"/>
                <a:gd name="T63" fmla="*/ 391 h 434"/>
                <a:gd name="T64" fmla="*/ 73 w 299"/>
                <a:gd name="T65" fmla="*/ 399 h 434"/>
                <a:gd name="T66" fmla="*/ 77 w 299"/>
                <a:gd name="T67" fmla="*/ 402 h 434"/>
                <a:gd name="T68" fmla="*/ 92 w 299"/>
                <a:gd name="T69" fmla="*/ 411 h 434"/>
                <a:gd name="T70" fmla="*/ 105 w 299"/>
                <a:gd name="T71" fmla="*/ 416 h 434"/>
                <a:gd name="T72" fmla="*/ 115 w 299"/>
                <a:gd name="T73" fmla="*/ 421 h 434"/>
                <a:gd name="T74" fmla="*/ 122 w 299"/>
                <a:gd name="T75" fmla="*/ 422 h 434"/>
                <a:gd name="T76" fmla="*/ 131 w 299"/>
                <a:gd name="T77" fmla="*/ 426 h 434"/>
                <a:gd name="T78" fmla="*/ 140 w 299"/>
                <a:gd name="T79" fmla="*/ 429 h 434"/>
                <a:gd name="T80" fmla="*/ 148 w 299"/>
                <a:gd name="T81" fmla="*/ 432 h 434"/>
                <a:gd name="T82" fmla="*/ 165 w 299"/>
                <a:gd name="T83" fmla="*/ 433 h 434"/>
                <a:gd name="T84" fmla="*/ 215 w 299"/>
                <a:gd name="T85" fmla="*/ 431 h 434"/>
                <a:gd name="T86" fmla="*/ 218 w 299"/>
                <a:gd name="T87" fmla="*/ 429 h 434"/>
                <a:gd name="T88" fmla="*/ 230 w 299"/>
                <a:gd name="T89" fmla="*/ 424 h 434"/>
                <a:gd name="T90" fmla="*/ 241 w 299"/>
                <a:gd name="T91" fmla="*/ 417 h 434"/>
                <a:gd name="T92" fmla="*/ 245 w 299"/>
                <a:gd name="T93" fmla="*/ 416 h 434"/>
                <a:gd name="T94" fmla="*/ 250 w 299"/>
                <a:gd name="T95" fmla="*/ 413 h 434"/>
                <a:gd name="T96" fmla="*/ 252 w 299"/>
                <a:gd name="T97" fmla="*/ 410 h 434"/>
                <a:gd name="T98" fmla="*/ 255 w 299"/>
                <a:gd name="T99" fmla="*/ 405 h 434"/>
                <a:gd name="T100" fmla="*/ 265 w 299"/>
                <a:gd name="T101" fmla="*/ 388 h 434"/>
                <a:gd name="T102" fmla="*/ 274 w 299"/>
                <a:gd name="T103" fmla="*/ 373 h 434"/>
                <a:gd name="T104" fmla="*/ 276 w 299"/>
                <a:gd name="T105" fmla="*/ 368 h 434"/>
                <a:gd name="T106" fmla="*/ 279 w 299"/>
                <a:gd name="T107" fmla="*/ 367 h 434"/>
                <a:gd name="T108" fmla="*/ 280 w 299"/>
                <a:gd name="T109" fmla="*/ 364 h 434"/>
                <a:gd name="T110" fmla="*/ 284 w 299"/>
                <a:gd name="T111" fmla="*/ 355 h 434"/>
                <a:gd name="T112" fmla="*/ 288 w 299"/>
                <a:gd name="T113" fmla="*/ 351 h 434"/>
                <a:gd name="T114" fmla="*/ 290 w 299"/>
                <a:gd name="T115" fmla="*/ 349 h 434"/>
                <a:gd name="T116" fmla="*/ 292 w 299"/>
                <a:gd name="T117" fmla="*/ 344 h 434"/>
                <a:gd name="T118" fmla="*/ 298 w 299"/>
                <a:gd name="T119" fmla="*/ 337 h 4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9" h="434">
                  <a:moveTo>
                    <a:pt x="287" y="67"/>
                  </a:moveTo>
                  <a:lnTo>
                    <a:pt x="287" y="60"/>
                  </a:lnTo>
                  <a:lnTo>
                    <a:pt x="281" y="48"/>
                  </a:lnTo>
                  <a:lnTo>
                    <a:pt x="274" y="39"/>
                  </a:lnTo>
                  <a:lnTo>
                    <a:pt x="265" y="31"/>
                  </a:lnTo>
                  <a:lnTo>
                    <a:pt x="260" y="26"/>
                  </a:lnTo>
                  <a:lnTo>
                    <a:pt x="251" y="19"/>
                  </a:lnTo>
                  <a:lnTo>
                    <a:pt x="248" y="17"/>
                  </a:lnTo>
                  <a:lnTo>
                    <a:pt x="240" y="12"/>
                  </a:lnTo>
                  <a:lnTo>
                    <a:pt x="231" y="8"/>
                  </a:lnTo>
                  <a:lnTo>
                    <a:pt x="223" y="6"/>
                  </a:lnTo>
                  <a:lnTo>
                    <a:pt x="218" y="3"/>
                  </a:lnTo>
                  <a:lnTo>
                    <a:pt x="213" y="1"/>
                  </a:lnTo>
                  <a:lnTo>
                    <a:pt x="206" y="0"/>
                  </a:lnTo>
                  <a:lnTo>
                    <a:pt x="199" y="0"/>
                  </a:lnTo>
                  <a:lnTo>
                    <a:pt x="181" y="0"/>
                  </a:lnTo>
                  <a:lnTo>
                    <a:pt x="175" y="0"/>
                  </a:lnTo>
                  <a:lnTo>
                    <a:pt x="170" y="1"/>
                  </a:lnTo>
                  <a:lnTo>
                    <a:pt x="165" y="2"/>
                  </a:lnTo>
                  <a:lnTo>
                    <a:pt x="159" y="3"/>
                  </a:lnTo>
                  <a:lnTo>
                    <a:pt x="150" y="6"/>
                  </a:lnTo>
                  <a:lnTo>
                    <a:pt x="144" y="9"/>
                  </a:lnTo>
                  <a:lnTo>
                    <a:pt x="137" y="11"/>
                  </a:lnTo>
                  <a:lnTo>
                    <a:pt x="128" y="15"/>
                  </a:lnTo>
                  <a:lnTo>
                    <a:pt x="120" y="21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6" y="33"/>
                  </a:lnTo>
                  <a:lnTo>
                    <a:pt x="103" y="35"/>
                  </a:lnTo>
                  <a:lnTo>
                    <a:pt x="100" y="36"/>
                  </a:lnTo>
                  <a:lnTo>
                    <a:pt x="97" y="37"/>
                  </a:lnTo>
                  <a:lnTo>
                    <a:pt x="94" y="39"/>
                  </a:lnTo>
                  <a:lnTo>
                    <a:pt x="85" y="50"/>
                  </a:lnTo>
                  <a:lnTo>
                    <a:pt x="77" y="58"/>
                  </a:lnTo>
                  <a:lnTo>
                    <a:pt x="67" y="68"/>
                  </a:lnTo>
                  <a:lnTo>
                    <a:pt x="58" y="82"/>
                  </a:lnTo>
                  <a:lnTo>
                    <a:pt x="52" y="91"/>
                  </a:lnTo>
                  <a:lnTo>
                    <a:pt x="44" y="104"/>
                  </a:lnTo>
                  <a:lnTo>
                    <a:pt x="38" y="116"/>
                  </a:lnTo>
                  <a:lnTo>
                    <a:pt x="28" y="130"/>
                  </a:lnTo>
                  <a:lnTo>
                    <a:pt x="24" y="140"/>
                  </a:lnTo>
                  <a:lnTo>
                    <a:pt x="21" y="148"/>
                  </a:lnTo>
                  <a:lnTo>
                    <a:pt x="18" y="156"/>
                  </a:lnTo>
                  <a:lnTo>
                    <a:pt x="15" y="167"/>
                  </a:lnTo>
                  <a:lnTo>
                    <a:pt x="7" y="193"/>
                  </a:lnTo>
                  <a:lnTo>
                    <a:pt x="5" y="205"/>
                  </a:lnTo>
                  <a:lnTo>
                    <a:pt x="3" y="216"/>
                  </a:lnTo>
                  <a:lnTo>
                    <a:pt x="2" y="226"/>
                  </a:lnTo>
                  <a:lnTo>
                    <a:pt x="2" y="235"/>
                  </a:lnTo>
                  <a:lnTo>
                    <a:pt x="1" y="247"/>
                  </a:lnTo>
                  <a:lnTo>
                    <a:pt x="1" y="257"/>
                  </a:lnTo>
                  <a:lnTo>
                    <a:pt x="0" y="270"/>
                  </a:lnTo>
                  <a:lnTo>
                    <a:pt x="0" y="280"/>
                  </a:lnTo>
                  <a:lnTo>
                    <a:pt x="2" y="289"/>
                  </a:lnTo>
                  <a:lnTo>
                    <a:pt x="5" y="299"/>
                  </a:lnTo>
                  <a:lnTo>
                    <a:pt x="8" y="310"/>
                  </a:lnTo>
                  <a:lnTo>
                    <a:pt x="13" y="326"/>
                  </a:lnTo>
                  <a:lnTo>
                    <a:pt x="17" y="334"/>
                  </a:lnTo>
                  <a:lnTo>
                    <a:pt x="26" y="346"/>
                  </a:lnTo>
                  <a:lnTo>
                    <a:pt x="31" y="359"/>
                  </a:lnTo>
                  <a:lnTo>
                    <a:pt x="36" y="367"/>
                  </a:lnTo>
                  <a:lnTo>
                    <a:pt x="45" y="377"/>
                  </a:lnTo>
                  <a:lnTo>
                    <a:pt x="56" y="387"/>
                  </a:lnTo>
                  <a:lnTo>
                    <a:pt x="61" y="391"/>
                  </a:lnTo>
                  <a:lnTo>
                    <a:pt x="65" y="393"/>
                  </a:lnTo>
                  <a:lnTo>
                    <a:pt x="73" y="399"/>
                  </a:lnTo>
                  <a:lnTo>
                    <a:pt x="75" y="401"/>
                  </a:lnTo>
                  <a:lnTo>
                    <a:pt x="77" y="402"/>
                  </a:lnTo>
                  <a:lnTo>
                    <a:pt x="83" y="405"/>
                  </a:lnTo>
                  <a:lnTo>
                    <a:pt x="92" y="411"/>
                  </a:lnTo>
                  <a:lnTo>
                    <a:pt x="98" y="414"/>
                  </a:lnTo>
                  <a:lnTo>
                    <a:pt x="105" y="416"/>
                  </a:lnTo>
                  <a:lnTo>
                    <a:pt x="111" y="420"/>
                  </a:lnTo>
                  <a:lnTo>
                    <a:pt x="115" y="421"/>
                  </a:lnTo>
                  <a:lnTo>
                    <a:pt x="120" y="421"/>
                  </a:lnTo>
                  <a:lnTo>
                    <a:pt x="122" y="422"/>
                  </a:lnTo>
                  <a:lnTo>
                    <a:pt x="126" y="425"/>
                  </a:lnTo>
                  <a:lnTo>
                    <a:pt x="131" y="426"/>
                  </a:lnTo>
                  <a:lnTo>
                    <a:pt x="134" y="427"/>
                  </a:lnTo>
                  <a:lnTo>
                    <a:pt x="140" y="429"/>
                  </a:lnTo>
                  <a:lnTo>
                    <a:pt x="142" y="430"/>
                  </a:lnTo>
                  <a:lnTo>
                    <a:pt x="148" y="432"/>
                  </a:lnTo>
                  <a:lnTo>
                    <a:pt x="156" y="433"/>
                  </a:lnTo>
                  <a:lnTo>
                    <a:pt x="165" y="433"/>
                  </a:lnTo>
                  <a:lnTo>
                    <a:pt x="213" y="433"/>
                  </a:lnTo>
                  <a:lnTo>
                    <a:pt x="215" y="431"/>
                  </a:lnTo>
                  <a:lnTo>
                    <a:pt x="217" y="430"/>
                  </a:lnTo>
                  <a:lnTo>
                    <a:pt x="218" y="429"/>
                  </a:lnTo>
                  <a:lnTo>
                    <a:pt x="224" y="428"/>
                  </a:lnTo>
                  <a:lnTo>
                    <a:pt x="230" y="424"/>
                  </a:lnTo>
                  <a:lnTo>
                    <a:pt x="235" y="422"/>
                  </a:lnTo>
                  <a:lnTo>
                    <a:pt x="241" y="417"/>
                  </a:lnTo>
                  <a:lnTo>
                    <a:pt x="243" y="417"/>
                  </a:lnTo>
                  <a:lnTo>
                    <a:pt x="245" y="416"/>
                  </a:lnTo>
                  <a:lnTo>
                    <a:pt x="246" y="416"/>
                  </a:lnTo>
                  <a:lnTo>
                    <a:pt x="250" y="413"/>
                  </a:lnTo>
                  <a:lnTo>
                    <a:pt x="251" y="412"/>
                  </a:lnTo>
                  <a:lnTo>
                    <a:pt x="252" y="410"/>
                  </a:lnTo>
                  <a:lnTo>
                    <a:pt x="252" y="408"/>
                  </a:lnTo>
                  <a:lnTo>
                    <a:pt x="255" y="405"/>
                  </a:lnTo>
                  <a:lnTo>
                    <a:pt x="258" y="400"/>
                  </a:lnTo>
                  <a:lnTo>
                    <a:pt x="265" y="388"/>
                  </a:lnTo>
                  <a:lnTo>
                    <a:pt x="269" y="380"/>
                  </a:lnTo>
                  <a:lnTo>
                    <a:pt x="274" y="373"/>
                  </a:lnTo>
                  <a:lnTo>
                    <a:pt x="275" y="369"/>
                  </a:lnTo>
                  <a:lnTo>
                    <a:pt x="276" y="368"/>
                  </a:lnTo>
                  <a:lnTo>
                    <a:pt x="277" y="367"/>
                  </a:lnTo>
                  <a:lnTo>
                    <a:pt x="279" y="367"/>
                  </a:lnTo>
                  <a:lnTo>
                    <a:pt x="280" y="366"/>
                  </a:lnTo>
                  <a:lnTo>
                    <a:pt x="280" y="364"/>
                  </a:lnTo>
                  <a:lnTo>
                    <a:pt x="283" y="358"/>
                  </a:lnTo>
                  <a:lnTo>
                    <a:pt x="284" y="355"/>
                  </a:lnTo>
                  <a:lnTo>
                    <a:pt x="286" y="353"/>
                  </a:lnTo>
                  <a:lnTo>
                    <a:pt x="288" y="351"/>
                  </a:lnTo>
                  <a:lnTo>
                    <a:pt x="289" y="350"/>
                  </a:lnTo>
                  <a:lnTo>
                    <a:pt x="290" y="349"/>
                  </a:lnTo>
                  <a:lnTo>
                    <a:pt x="291" y="348"/>
                  </a:lnTo>
                  <a:lnTo>
                    <a:pt x="292" y="344"/>
                  </a:lnTo>
                  <a:lnTo>
                    <a:pt x="293" y="342"/>
                  </a:lnTo>
                  <a:lnTo>
                    <a:pt x="298" y="33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0" name="SMARTPenAnnotation55"/>
            <p:cNvSpPr>
              <a:spLocks/>
            </p:cNvSpPr>
            <p:nvPr/>
          </p:nvSpPr>
          <p:spPr bwMode="auto">
            <a:xfrm>
              <a:off x="872" y="2531"/>
              <a:ext cx="7" cy="108"/>
            </a:xfrm>
            <a:custGeom>
              <a:avLst/>
              <a:gdLst>
                <a:gd name="T0" fmla="*/ 0 w 7"/>
                <a:gd name="T1" fmla="*/ 0 h 108"/>
                <a:gd name="T2" fmla="*/ 0 w 7"/>
                <a:gd name="T3" fmla="*/ 97 h 108"/>
                <a:gd name="T4" fmla="*/ 1 w 7"/>
                <a:gd name="T5" fmla="*/ 99 h 108"/>
                <a:gd name="T6" fmla="*/ 2 w 7"/>
                <a:gd name="T7" fmla="*/ 101 h 108"/>
                <a:gd name="T8" fmla="*/ 6 w 7"/>
                <a:gd name="T9" fmla="*/ 107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08">
                  <a:moveTo>
                    <a:pt x="0" y="0"/>
                  </a:moveTo>
                  <a:lnTo>
                    <a:pt x="0" y="97"/>
                  </a:lnTo>
                  <a:lnTo>
                    <a:pt x="1" y="99"/>
                  </a:lnTo>
                  <a:lnTo>
                    <a:pt x="2" y="101"/>
                  </a:lnTo>
                  <a:lnTo>
                    <a:pt x="6" y="10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1" name="SMARTPenAnnotation56"/>
            <p:cNvSpPr>
              <a:spLocks/>
            </p:cNvSpPr>
            <p:nvPr/>
          </p:nvSpPr>
          <p:spPr bwMode="auto">
            <a:xfrm>
              <a:off x="923" y="2537"/>
              <a:ext cx="67" cy="96"/>
            </a:xfrm>
            <a:custGeom>
              <a:avLst/>
              <a:gdLst>
                <a:gd name="T0" fmla="*/ 27 w 67"/>
                <a:gd name="T1" fmla="*/ 0 h 96"/>
                <a:gd name="T2" fmla="*/ 24 w 67"/>
                <a:gd name="T3" fmla="*/ 2 h 96"/>
                <a:gd name="T4" fmla="*/ 21 w 67"/>
                <a:gd name="T5" fmla="*/ 6 h 96"/>
                <a:gd name="T6" fmla="*/ 11 w 67"/>
                <a:gd name="T7" fmla="*/ 17 h 96"/>
                <a:gd name="T8" fmla="*/ 8 w 67"/>
                <a:gd name="T9" fmla="*/ 22 h 96"/>
                <a:gd name="T10" fmla="*/ 6 w 67"/>
                <a:gd name="T11" fmla="*/ 28 h 96"/>
                <a:gd name="T12" fmla="*/ 2 w 67"/>
                <a:gd name="T13" fmla="*/ 48 h 96"/>
                <a:gd name="T14" fmla="*/ 0 w 67"/>
                <a:gd name="T15" fmla="*/ 61 h 96"/>
                <a:gd name="T16" fmla="*/ 2 w 67"/>
                <a:gd name="T17" fmla="*/ 71 h 96"/>
                <a:gd name="T18" fmla="*/ 4 w 67"/>
                <a:gd name="T19" fmla="*/ 79 h 96"/>
                <a:gd name="T20" fmla="*/ 7 w 67"/>
                <a:gd name="T21" fmla="*/ 85 h 96"/>
                <a:gd name="T22" fmla="*/ 11 w 67"/>
                <a:gd name="T23" fmla="*/ 89 h 96"/>
                <a:gd name="T24" fmla="*/ 15 w 67"/>
                <a:gd name="T25" fmla="*/ 93 h 96"/>
                <a:gd name="T26" fmla="*/ 18 w 67"/>
                <a:gd name="T27" fmla="*/ 94 h 96"/>
                <a:gd name="T28" fmla="*/ 22 w 67"/>
                <a:gd name="T29" fmla="*/ 95 h 96"/>
                <a:gd name="T30" fmla="*/ 26 w 67"/>
                <a:gd name="T31" fmla="*/ 95 h 96"/>
                <a:gd name="T32" fmla="*/ 35 w 67"/>
                <a:gd name="T33" fmla="*/ 95 h 96"/>
                <a:gd name="T34" fmla="*/ 40 w 67"/>
                <a:gd name="T35" fmla="*/ 92 h 96"/>
                <a:gd name="T36" fmla="*/ 44 w 67"/>
                <a:gd name="T37" fmla="*/ 91 h 96"/>
                <a:gd name="T38" fmla="*/ 48 w 67"/>
                <a:gd name="T39" fmla="*/ 90 h 96"/>
                <a:gd name="T40" fmla="*/ 52 w 67"/>
                <a:gd name="T41" fmla="*/ 87 h 96"/>
                <a:gd name="T42" fmla="*/ 56 w 67"/>
                <a:gd name="T43" fmla="*/ 84 h 96"/>
                <a:gd name="T44" fmla="*/ 59 w 67"/>
                <a:gd name="T45" fmla="*/ 80 h 96"/>
                <a:gd name="T46" fmla="*/ 60 w 67"/>
                <a:gd name="T47" fmla="*/ 77 h 96"/>
                <a:gd name="T48" fmla="*/ 63 w 67"/>
                <a:gd name="T49" fmla="*/ 71 h 96"/>
                <a:gd name="T50" fmla="*/ 65 w 67"/>
                <a:gd name="T51" fmla="*/ 64 h 96"/>
                <a:gd name="T52" fmla="*/ 66 w 67"/>
                <a:gd name="T53" fmla="*/ 55 h 96"/>
                <a:gd name="T54" fmla="*/ 65 w 67"/>
                <a:gd name="T55" fmla="*/ 48 h 96"/>
                <a:gd name="T56" fmla="*/ 62 w 67"/>
                <a:gd name="T57" fmla="*/ 41 h 96"/>
                <a:gd name="T58" fmla="*/ 56 w 67"/>
                <a:gd name="T59" fmla="*/ 27 h 96"/>
                <a:gd name="T60" fmla="*/ 44 w 67"/>
                <a:gd name="T61" fmla="*/ 16 h 96"/>
                <a:gd name="T62" fmla="*/ 36 w 67"/>
                <a:gd name="T63" fmla="*/ 9 h 96"/>
                <a:gd name="T64" fmla="*/ 22 w 67"/>
                <a:gd name="T65" fmla="*/ 6 h 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7" h="96">
                  <a:moveTo>
                    <a:pt x="33" y="0"/>
                  </a:moveTo>
                  <a:lnTo>
                    <a:pt x="27" y="0"/>
                  </a:lnTo>
                  <a:lnTo>
                    <a:pt x="26" y="1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21" y="6"/>
                  </a:lnTo>
                  <a:lnTo>
                    <a:pt x="17" y="10"/>
                  </a:lnTo>
                  <a:lnTo>
                    <a:pt x="11" y="17"/>
                  </a:lnTo>
                  <a:lnTo>
                    <a:pt x="9" y="19"/>
                  </a:lnTo>
                  <a:lnTo>
                    <a:pt x="8" y="22"/>
                  </a:lnTo>
                  <a:lnTo>
                    <a:pt x="7" y="24"/>
                  </a:lnTo>
                  <a:lnTo>
                    <a:pt x="6" y="28"/>
                  </a:lnTo>
                  <a:lnTo>
                    <a:pt x="3" y="42"/>
                  </a:lnTo>
                  <a:lnTo>
                    <a:pt x="2" y="48"/>
                  </a:lnTo>
                  <a:lnTo>
                    <a:pt x="1" y="55"/>
                  </a:lnTo>
                  <a:lnTo>
                    <a:pt x="0" y="61"/>
                  </a:lnTo>
                  <a:lnTo>
                    <a:pt x="1" y="66"/>
                  </a:lnTo>
                  <a:lnTo>
                    <a:pt x="2" y="71"/>
                  </a:lnTo>
                  <a:lnTo>
                    <a:pt x="3" y="75"/>
                  </a:lnTo>
                  <a:lnTo>
                    <a:pt x="4" y="79"/>
                  </a:lnTo>
                  <a:lnTo>
                    <a:pt x="6" y="82"/>
                  </a:lnTo>
                  <a:lnTo>
                    <a:pt x="7" y="85"/>
                  </a:lnTo>
                  <a:lnTo>
                    <a:pt x="9" y="87"/>
                  </a:lnTo>
                  <a:lnTo>
                    <a:pt x="11" y="89"/>
                  </a:lnTo>
                  <a:lnTo>
                    <a:pt x="13" y="91"/>
                  </a:lnTo>
                  <a:lnTo>
                    <a:pt x="15" y="93"/>
                  </a:lnTo>
                  <a:lnTo>
                    <a:pt x="16" y="94"/>
                  </a:lnTo>
                  <a:lnTo>
                    <a:pt x="18" y="94"/>
                  </a:lnTo>
                  <a:lnTo>
                    <a:pt x="20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6" y="95"/>
                  </a:lnTo>
                  <a:lnTo>
                    <a:pt x="32" y="95"/>
                  </a:lnTo>
                  <a:lnTo>
                    <a:pt x="35" y="95"/>
                  </a:lnTo>
                  <a:lnTo>
                    <a:pt x="38" y="94"/>
                  </a:lnTo>
                  <a:lnTo>
                    <a:pt x="40" y="92"/>
                  </a:lnTo>
                  <a:lnTo>
                    <a:pt x="42" y="92"/>
                  </a:lnTo>
                  <a:lnTo>
                    <a:pt x="44" y="91"/>
                  </a:lnTo>
                  <a:lnTo>
                    <a:pt x="46" y="91"/>
                  </a:lnTo>
                  <a:lnTo>
                    <a:pt x="48" y="90"/>
                  </a:lnTo>
                  <a:lnTo>
                    <a:pt x="50" y="89"/>
                  </a:lnTo>
                  <a:lnTo>
                    <a:pt x="52" y="87"/>
                  </a:lnTo>
                  <a:lnTo>
                    <a:pt x="54" y="86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59" y="80"/>
                  </a:lnTo>
                  <a:lnTo>
                    <a:pt x="60" y="79"/>
                  </a:lnTo>
                  <a:lnTo>
                    <a:pt x="60" y="77"/>
                  </a:lnTo>
                  <a:lnTo>
                    <a:pt x="61" y="74"/>
                  </a:lnTo>
                  <a:lnTo>
                    <a:pt x="63" y="71"/>
                  </a:lnTo>
                  <a:lnTo>
                    <a:pt x="64" y="68"/>
                  </a:lnTo>
                  <a:lnTo>
                    <a:pt x="65" y="64"/>
                  </a:lnTo>
                  <a:lnTo>
                    <a:pt x="66" y="60"/>
                  </a:lnTo>
                  <a:lnTo>
                    <a:pt x="66" y="55"/>
                  </a:lnTo>
                  <a:lnTo>
                    <a:pt x="66" y="51"/>
                  </a:lnTo>
                  <a:lnTo>
                    <a:pt x="65" y="48"/>
                  </a:lnTo>
                  <a:lnTo>
                    <a:pt x="64" y="45"/>
                  </a:lnTo>
                  <a:lnTo>
                    <a:pt x="62" y="41"/>
                  </a:lnTo>
                  <a:lnTo>
                    <a:pt x="59" y="32"/>
                  </a:lnTo>
                  <a:lnTo>
                    <a:pt x="56" y="27"/>
                  </a:lnTo>
                  <a:lnTo>
                    <a:pt x="52" y="23"/>
                  </a:lnTo>
                  <a:lnTo>
                    <a:pt x="44" y="16"/>
                  </a:lnTo>
                  <a:lnTo>
                    <a:pt x="39" y="11"/>
                  </a:lnTo>
                  <a:lnTo>
                    <a:pt x="36" y="9"/>
                  </a:lnTo>
                  <a:lnTo>
                    <a:pt x="32" y="8"/>
                  </a:lnTo>
                  <a:lnTo>
                    <a:pt x="22" y="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2" name="SMARTPenAnnotation57"/>
            <p:cNvSpPr>
              <a:spLocks/>
            </p:cNvSpPr>
            <p:nvPr/>
          </p:nvSpPr>
          <p:spPr bwMode="auto">
            <a:xfrm>
              <a:off x="1007" y="2537"/>
              <a:ext cx="62" cy="91"/>
            </a:xfrm>
            <a:custGeom>
              <a:avLst/>
              <a:gdLst>
                <a:gd name="T0" fmla="*/ 25 w 62"/>
                <a:gd name="T1" fmla="*/ 0 h 91"/>
                <a:gd name="T2" fmla="*/ 22 w 62"/>
                <a:gd name="T3" fmla="*/ 2 h 91"/>
                <a:gd name="T4" fmla="*/ 17 w 62"/>
                <a:gd name="T5" fmla="*/ 6 h 91"/>
                <a:gd name="T6" fmla="*/ 11 w 62"/>
                <a:gd name="T7" fmla="*/ 12 h 91"/>
                <a:gd name="T8" fmla="*/ 8 w 62"/>
                <a:gd name="T9" fmla="*/ 17 h 91"/>
                <a:gd name="T10" fmla="*/ 5 w 62"/>
                <a:gd name="T11" fmla="*/ 22 h 91"/>
                <a:gd name="T12" fmla="*/ 2 w 62"/>
                <a:gd name="T13" fmla="*/ 27 h 91"/>
                <a:gd name="T14" fmla="*/ 1 w 62"/>
                <a:gd name="T15" fmla="*/ 36 h 91"/>
                <a:gd name="T16" fmla="*/ 0 w 62"/>
                <a:gd name="T17" fmla="*/ 42 h 91"/>
                <a:gd name="T18" fmla="*/ 0 w 62"/>
                <a:gd name="T19" fmla="*/ 53 h 91"/>
                <a:gd name="T20" fmla="*/ 1 w 62"/>
                <a:gd name="T21" fmla="*/ 62 h 91"/>
                <a:gd name="T22" fmla="*/ 3 w 62"/>
                <a:gd name="T23" fmla="*/ 71 h 91"/>
                <a:gd name="T24" fmla="*/ 6 w 62"/>
                <a:gd name="T25" fmla="*/ 77 h 91"/>
                <a:gd name="T26" fmla="*/ 10 w 62"/>
                <a:gd name="T27" fmla="*/ 82 h 91"/>
                <a:gd name="T28" fmla="*/ 16 w 62"/>
                <a:gd name="T29" fmla="*/ 86 h 91"/>
                <a:gd name="T30" fmla="*/ 21 w 62"/>
                <a:gd name="T31" fmla="*/ 88 h 91"/>
                <a:gd name="T32" fmla="*/ 26 w 62"/>
                <a:gd name="T33" fmla="*/ 89 h 91"/>
                <a:gd name="T34" fmla="*/ 33 w 62"/>
                <a:gd name="T35" fmla="*/ 90 h 91"/>
                <a:gd name="T36" fmla="*/ 38 w 62"/>
                <a:gd name="T37" fmla="*/ 88 h 91"/>
                <a:gd name="T38" fmla="*/ 49 w 62"/>
                <a:gd name="T39" fmla="*/ 82 h 91"/>
                <a:gd name="T40" fmla="*/ 53 w 62"/>
                <a:gd name="T41" fmla="*/ 78 h 91"/>
                <a:gd name="T42" fmla="*/ 59 w 62"/>
                <a:gd name="T43" fmla="*/ 68 h 91"/>
                <a:gd name="T44" fmla="*/ 60 w 62"/>
                <a:gd name="T45" fmla="*/ 63 h 91"/>
                <a:gd name="T46" fmla="*/ 61 w 62"/>
                <a:gd name="T47" fmla="*/ 58 h 91"/>
                <a:gd name="T48" fmla="*/ 61 w 62"/>
                <a:gd name="T49" fmla="*/ 51 h 91"/>
                <a:gd name="T50" fmla="*/ 60 w 62"/>
                <a:gd name="T51" fmla="*/ 44 h 91"/>
                <a:gd name="T52" fmla="*/ 57 w 62"/>
                <a:gd name="T53" fmla="*/ 38 h 91"/>
                <a:gd name="T54" fmla="*/ 54 w 62"/>
                <a:gd name="T55" fmla="*/ 33 h 91"/>
                <a:gd name="T56" fmla="*/ 52 w 62"/>
                <a:gd name="T57" fmla="*/ 28 h 91"/>
                <a:gd name="T58" fmla="*/ 51 w 62"/>
                <a:gd name="T59" fmla="*/ 24 h 91"/>
                <a:gd name="T60" fmla="*/ 48 w 62"/>
                <a:gd name="T61" fmla="*/ 21 h 91"/>
                <a:gd name="T62" fmla="*/ 45 w 62"/>
                <a:gd name="T63" fmla="*/ 17 h 91"/>
                <a:gd name="T64" fmla="*/ 41 w 62"/>
                <a:gd name="T65" fmla="*/ 12 h 91"/>
                <a:gd name="T66" fmla="*/ 37 w 62"/>
                <a:gd name="T67" fmla="*/ 6 h 91"/>
                <a:gd name="T68" fmla="*/ 34 w 62"/>
                <a:gd name="T69" fmla="*/ 3 h 91"/>
                <a:gd name="T70" fmla="*/ 31 w 62"/>
                <a:gd name="T71" fmla="*/ 1 h 91"/>
                <a:gd name="T72" fmla="*/ 28 w 62"/>
                <a:gd name="T73" fmla="*/ 0 h 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2" h="91">
                  <a:moveTo>
                    <a:pt x="28" y="0"/>
                  </a:moveTo>
                  <a:lnTo>
                    <a:pt x="25" y="0"/>
                  </a:lnTo>
                  <a:lnTo>
                    <a:pt x="24" y="1"/>
                  </a:lnTo>
                  <a:lnTo>
                    <a:pt x="22" y="2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2" y="10"/>
                  </a:lnTo>
                  <a:lnTo>
                    <a:pt x="11" y="12"/>
                  </a:lnTo>
                  <a:lnTo>
                    <a:pt x="10" y="14"/>
                  </a:lnTo>
                  <a:lnTo>
                    <a:pt x="8" y="17"/>
                  </a:lnTo>
                  <a:lnTo>
                    <a:pt x="7" y="19"/>
                  </a:lnTo>
                  <a:lnTo>
                    <a:pt x="5" y="22"/>
                  </a:lnTo>
                  <a:lnTo>
                    <a:pt x="3" y="24"/>
                  </a:lnTo>
                  <a:lnTo>
                    <a:pt x="2" y="27"/>
                  </a:lnTo>
                  <a:lnTo>
                    <a:pt x="1" y="31"/>
                  </a:lnTo>
                  <a:lnTo>
                    <a:pt x="1" y="36"/>
                  </a:lnTo>
                  <a:lnTo>
                    <a:pt x="1" y="39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0" y="58"/>
                  </a:lnTo>
                  <a:lnTo>
                    <a:pt x="1" y="62"/>
                  </a:lnTo>
                  <a:lnTo>
                    <a:pt x="2" y="66"/>
                  </a:lnTo>
                  <a:lnTo>
                    <a:pt x="3" y="71"/>
                  </a:lnTo>
                  <a:lnTo>
                    <a:pt x="4" y="74"/>
                  </a:lnTo>
                  <a:lnTo>
                    <a:pt x="6" y="77"/>
                  </a:lnTo>
                  <a:lnTo>
                    <a:pt x="8" y="79"/>
                  </a:lnTo>
                  <a:lnTo>
                    <a:pt x="10" y="82"/>
                  </a:lnTo>
                  <a:lnTo>
                    <a:pt x="13" y="84"/>
                  </a:lnTo>
                  <a:lnTo>
                    <a:pt x="16" y="86"/>
                  </a:lnTo>
                  <a:lnTo>
                    <a:pt x="19" y="87"/>
                  </a:lnTo>
                  <a:lnTo>
                    <a:pt x="21" y="88"/>
                  </a:lnTo>
                  <a:lnTo>
                    <a:pt x="23" y="89"/>
                  </a:lnTo>
                  <a:lnTo>
                    <a:pt x="26" y="89"/>
                  </a:lnTo>
                  <a:lnTo>
                    <a:pt x="29" y="89"/>
                  </a:lnTo>
                  <a:lnTo>
                    <a:pt x="33" y="90"/>
                  </a:lnTo>
                  <a:lnTo>
                    <a:pt x="35" y="89"/>
                  </a:lnTo>
                  <a:lnTo>
                    <a:pt x="38" y="88"/>
                  </a:lnTo>
                  <a:lnTo>
                    <a:pt x="40" y="87"/>
                  </a:lnTo>
                  <a:lnTo>
                    <a:pt x="49" y="82"/>
                  </a:lnTo>
                  <a:lnTo>
                    <a:pt x="52" y="80"/>
                  </a:lnTo>
                  <a:lnTo>
                    <a:pt x="53" y="78"/>
                  </a:lnTo>
                  <a:lnTo>
                    <a:pt x="54" y="77"/>
                  </a:lnTo>
                  <a:lnTo>
                    <a:pt x="59" y="68"/>
                  </a:lnTo>
                  <a:lnTo>
                    <a:pt x="60" y="65"/>
                  </a:lnTo>
                  <a:lnTo>
                    <a:pt x="60" y="63"/>
                  </a:lnTo>
                  <a:lnTo>
                    <a:pt x="61" y="61"/>
                  </a:lnTo>
                  <a:lnTo>
                    <a:pt x="61" y="58"/>
                  </a:lnTo>
                  <a:lnTo>
                    <a:pt x="61" y="55"/>
                  </a:lnTo>
                  <a:lnTo>
                    <a:pt x="61" y="51"/>
                  </a:lnTo>
                  <a:lnTo>
                    <a:pt x="61" y="48"/>
                  </a:lnTo>
                  <a:lnTo>
                    <a:pt x="60" y="44"/>
                  </a:lnTo>
                  <a:lnTo>
                    <a:pt x="59" y="41"/>
                  </a:lnTo>
                  <a:lnTo>
                    <a:pt x="57" y="38"/>
                  </a:lnTo>
                  <a:lnTo>
                    <a:pt x="56" y="35"/>
                  </a:lnTo>
                  <a:lnTo>
                    <a:pt x="54" y="33"/>
                  </a:lnTo>
                  <a:lnTo>
                    <a:pt x="53" y="31"/>
                  </a:lnTo>
                  <a:lnTo>
                    <a:pt x="52" y="28"/>
                  </a:lnTo>
                  <a:lnTo>
                    <a:pt x="52" y="26"/>
                  </a:lnTo>
                  <a:lnTo>
                    <a:pt x="51" y="24"/>
                  </a:lnTo>
                  <a:lnTo>
                    <a:pt x="49" y="23"/>
                  </a:lnTo>
                  <a:lnTo>
                    <a:pt x="48" y="21"/>
                  </a:lnTo>
                  <a:lnTo>
                    <a:pt x="46" y="19"/>
                  </a:lnTo>
                  <a:lnTo>
                    <a:pt x="45" y="17"/>
                  </a:lnTo>
                  <a:lnTo>
                    <a:pt x="43" y="15"/>
                  </a:lnTo>
                  <a:lnTo>
                    <a:pt x="41" y="12"/>
                  </a:lnTo>
                  <a:lnTo>
                    <a:pt x="39" y="9"/>
                  </a:lnTo>
                  <a:lnTo>
                    <a:pt x="37" y="6"/>
                  </a:lnTo>
                  <a:lnTo>
                    <a:pt x="35" y="4"/>
                  </a:lnTo>
                  <a:lnTo>
                    <a:pt x="34" y="3"/>
                  </a:lnTo>
                  <a:lnTo>
                    <a:pt x="32" y="2"/>
                  </a:lnTo>
                  <a:lnTo>
                    <a:pt x="31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3" name="SMARTPenAnnotation58"/>
            <p:cNvSpPr>
              <a:spLocks/>
            </p:cNvSpPr>
            <p:nvPr/>
          </p:nvSpPr>
          <p:spPr bwMode="auto">
            <a:xfrm>
              <a:off x="563" y="2194"/>
              <a:ext cx="602" cy="788"/>
            </a:xfrm>
            <a:custGeom>
              <a:avLst/>
              <a:gdLst>
                <a:gd name="T0" fmla="*/ 483 w 602"/>
                <a:gd name="T1" fmla="*/ 58 h 788"/>
                <a:gd name="T2" fmla="*/ 479 w 602"/>
                <a:gd name="T3" fmla="*/ 53 h 788"/>
                <a:gd name="T4" fmla="*/ 457 w 602"/>
                <a:gd name="T5" fmla="*/ 34 h 788"/>
                <a:gd name="T6" fmla="*/ 428 w 602"/>
                <a:gd name="T7" fmla="*/ 18 h 788"/>
                <a:gd name="T8" fmla="*/ 414 w 602"/>
                <a:gd name="T9" fmla="*/ 12 h 788"/>
                <a:gd name="T10" fmla="*/ 398 w 602"/>
                <a:gd name="T11" fmla="*/ 7 h 788"/>
                <a:gd name="T12" fmla="*/ 339 w 602"/>
                <a:gd name="T13" fmla="*/ 0 h 788"/>
                <a:gd name="T14" fmla="*/ 285 w 602"/>
                <a:gd name="T15" fmla="*/ 5 h 788"/>
                <a:gd name="T16" fmla="*/ 257 w 602"/>
                <a:gd name="T17" fmla="*/ 14 h 788"/>
                <a:gd name="T18" fmla="*/ 232 w 602"/>
                <a:gd name="T19" fmla="*/ 23 h 788"/>
                <a:gd name="T20" fmla="*/ 170 w 602"/>
                <a:gd name="T21" fmla="*/ 68 h 788"/>
                <a:gd name="T22" fmla="*/ 153 w 602"/>
                <a:gd name="T23" fmla="*/ 85 h 788"/>
                <a:gd name="T24" fmla="*/ 86 w 602"/>
                <a:gd name="T25" fmla="*/ 171 h 788"/>
                <a:gd name="T26" fmla="*/ 39 w 602"/>
                <a:gd name="T27" fmla="*/ 266 h 788"/>
                <a:gd name="T28" fmla="*/ 16 w 602"/>
                <a:gd name="T29" fmla="*/ 334 h 788"/>
                <a:gd name="T30" fmla="*/ 1 w 602"/>
                <a:gd name="T31" fmla="*/ 430 h 788"/>
                <a:gd name="T32" fmla="*/ 3 w 602"/>
                <a:gd name="T33" fmla="*/ 552 h 788"/>
                <a:gd name="T34" fmla="*/ 29 w 602"/>
                <a:gd name="T35" fmla="*/ 636 h 788"/>
                <a:gd name="T36" fmla="*/ 73 w 602"/>
                <a:gd name="T37" fmla="*/ 692 h 788"/>
                <a:gd name="T38" fmla="*/ 134 w 602"/>
                <a:gd name="T39" fmla="*/ 741 h 788"/>
                <a:gd name="T40" fmla="*/ 170 w 602"/>
                <a:gd name="T41" fmla="*/ 758 h 788"/>
                <a:gd name="T42" fmla="*/ 211 w 602"/>
                <a:gd name="T43" fmla="*/ 775 h 788"/>
                <a:gd name="T44" fmla="*/ 238 w 602"/>
                <a:gd name="T45" fmla="*/ 782 h 788"/>
                <a:gd name="T46" fmla="*/ 333 w 602"/>
                <a:gd name="T47" fmla="*/ 787 h 788"/>
                <a:gd name="T48" fmla="*/ 361 w 602"/>
                <a:gd name="T49" fmla="*/ 778 h 788"/>
                <a:gd name="T50" fmla="*/ 404 w 602"/>
                <a:gd name="T51" fmla="*/ 763 h 788"/>
                <a:gd name="T52" fmla="*/ 417 w 602"/>
                <a:gd name="T53" fmla="*/ 756 h 788"/>
                <a:gd name="T54" fmla="*/ 429 w 602"/>
                <a:gd name="T55" fmla="*/ 751 h 788"/>
                <a:gd name="T56" fmla="*/ 459 w 602"/>
                <a:gd name="T57" fmla="*/ 731 h 788"/>
                <a:gd name="T58" fmla="*/ 515 w 602"/>
                <a:gd name="T59" fmla="*/ 671 h 788"/>
                <a:gd name="T60" fmla="*/ 555 w 602"/>
                <a:gd name="T61" fmla="*/ 611 h 788"/>
                <a:gd name="T62" fmla="*/ 566 w 602"/>
                <a:gd name="T63" fmla="*/ 592 h 788"/>
                <a:gd name="T64" fmla="*/ 581 w 602"/>
                <a:gd name="T65" fmla="*/ 535 h 788"/>
                <a:gd name="T66" fmla="*/ 594 w 602"/>
                <a:gd name="T67" fmla="*/ 469 h 788"/>
                <a:gd name="T68" fmla="*/ 596 w 602"/>
                <a:gd name="T69" fmla="*/ 398 h 788"/>
                <a:gd name="T70" fmla="*/ 597 w 602"/>
                <a:gd name="T71" fmla="*/ 346 h 788"/>
                <a:gd name="T72" fmla="*/ 588 w 602"/>
                <a:gd name="T73" fmla="*/ 272 h 788"/>
                <a:gd name="T74" fmla="*/ 579 w 602"/>
                <a:gd name="T75" fmla="*/ 223 h 788"/>
                <a:gd name="T76" fmla="*/ 568 w 602"/>
                <a:gd name="T77" fmla="*/ 191 h 788"/>
                <a:gd name="T78" fmla="*/ 556 w 602"/>
                <a:gd name="T79" fmla="*/ 165 h 788"/>
                <a:gd name="T80" fmla="*/ 545 w 602"/>
                <a:gd name="T81" fmla="*/ 143 h 788"/>
                <a:gd name="T82" fmla="*/ 541 w 602"/>
                <a:gd name="T83" fmla="*/ 138 h 788"/>
                <a:gd name="T84" fmla="*/ 528 w 602"/>
                <a:gd name="T85" fmla="*/ 115 h 788"/>
                <a:gd name="T86" fmla="*/ 521 w 602"/>
                <a:gd name="T87" fmla="*/ 103 h 788"/>
                <a:gd name="T88" fmla="*/ 518 w 602"/>
                <a:gd name="T89" fmla="*/ 98 h 788"/>
                <a:gd name="T90" fmla="*/ 512 w 602"/>
                <a:gd name="T91" fmla="*/ 87 h 788"/>
                <a:gd name="T92" fmla="*/ 505 w 602"/>
                <a:gd name="T93" fmla="*/ 83 h 788"/>
                <a:gd name="T94" fmla="*/ 500 w 602"/>
                <a:gd name="T95" fmla="*/ 75 h 788"/>
                <a:gd name="T96" fmla="*/ 496 w 602"/>
                <a:gd name="T97" fmla="*/ 72 h 788"/>
                <a:gd name="T98" fmla="*/ 480 w 602"/>
                <a:gd name="T99" fmla="*/ 53 h 7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02" h="788">
                  <a:moveTo>
                    <a:pt x="489" y="67"/>
                  </a:moveTo>
                  <a:lnTo>
                    <a:pt x="486" y="61"/>
                  </a:lnTo>
                  <a:lnTo>
                    <a:pt x="484" y="60"/>
                  </a:lnTo>
                  <a:lnTo>
                    <a:pt x="483" y="58"/>
                  </a:lnTo>
                  <a:lnTo>
                    <a:pt x="481" y="58"/>
                  </a:lnTo>
                  <a:lnTo>
                    <a:pt x="480" y="56"/>
                  </a:lnTo>
                  <a:lnTo>
                    <a:pt x="479" y="55"/>
                  </a:lnTo>
                  <a:lnTo>
                    <a:pt x="479" y="53"/>
                  </a:lnTo>
                  <a:lnTo>
                    <a:pt x="468" y="41"/>
                  </a:lnTo>
                  <a:lnTo>
                    <a:pt x="464" y="37"/>
                  </a:lnTo>
                  <a:lnTo>
                    <a:pt x="462" y="36"/>
                  </a:lnTo>
                  <a:lnTo>
                    <a:pt x="457" y="34"/>
                  </a:lnTo>
                  <a:lnTo>
                    <a:pt x="449" y="28"/>
                  </a:lnTo>
                  <a:lnTo>
                    <a:pt x="448" y="26"/>
                  </a:lnTo>
                  <a:lnTo>
                    <a:pt x="446" y="25"/>
                  </a:lnTo>
                  <a:lnTo>
                    <a:pt x="428" y="18"/>
                  </a:lnTo>
                  <a:lnTo>
                    <a:pt x="426" y="17"/>
                  </a:lnTo>
                  <a:lnTo>
                    <a:pt x="422" y="15"/>
                  </a:lnTo>
                  <a:lnTo>
                    <a:pt x="420" y="14"/>
                  </a:lnTo>
                  <a:lnTo>
                    <a:pt x="414" y="12"/>
                  </a:lnTo>
                  <a:lnTo>
                    <a:pt x="411" y="12"/>
                  </a:lnTo>
                  <a:lnTo>
                    <a:pt x="406" y="10"/>
                  </a:lnTo>
                  <a:lnTo>
                    <a:pt x="403" y="8"/>
                  </a:lnTo>
                  <a:lnTo>
                    <a:pt x="398" y="7"/>
                  </a:lnTo>
                  <a:lnTo>
                    <a:pt x="386" y="4"/>
                  </a:lnTo>
                  <a:lnTo>
                    <a:pt x="375" y="2"/>
                  </a:lnTo>
                  <a:lnTo>
                    <a:pt x="357" y="0"/>
                  </a:lnTo>
                  <a:lnTo>
                    <a:pt x="339" y="0"/>
                  </a:lnTo>
                  <a:lnTo>
                    <a:pt x="329" y="0"/>
                  </a:lnTo>
                  <a:lnTo>
                    <a:pt x="311" y="1"/>
                  </a:lnTo>
                  <a:lnTo>
                    <a:pt x="297" y="4"/>
                  </a:lnTo>
                  <a:lnTo>
                    <a:pt x="285" y="5"/>
                  </a:lnTo>
                  <a:lnTo>
                    <a:pt x="270" y="10"/>
                  </a:lnTo>
                  <a:lnTo>
                    <a:pt x="266" y="10"/>
                  </a:lnTo>
                  <a:lnTo>
                    <a:pt x="260" y="12"/>
                  </a:lnTo>
                  <a:lnTo>
                    <a:pt x="257" y="14"/>
                  </a:lnTo>
                  <a:lnTo>
                    <a:pt x="251" y="15"/>
                  </a:lnTo>
                  <a:lnTo>
                    <a:pt x="245" y="17"/>
                  </a:lnTo>
                  <a:lnTo>
                    <a:pt x="237" y="19"/>
                  </a:lnTo>
                  <a:lnTo>
                    <a:pt x="232" y="23"/>
                  </a:lnTo>
                  <a:lnTo>
                    <a:pt x="217" y="33"/>
                  </a:lnTo>
                  <a:lnTo>
                    <a:pt x="195" y="51"/>
                  </a:lnTo>
                  <a:lnTo>
                    <a:pt x="177" y="62"/>
                  </a:lnTo>
                  <a:lnTo>
                    <a:pt x="170" y="68"/>
                  </a:lnTo>
                  <a:lnTo>
                    <a:pt x="168" y="72"/>
                  </a:lnTo>
                  <a:lnTo>
                    <a:pt x="162" y="77"/>
                  </a:lnTo>
                  <a:lnTo>
                    <a:pt x="158" y="79"/>
                  </a:lnTo>
                  <a:lnTo>
                    <a:pt x="153" y="85"/>
                  </a:lnTo>
                  <a:lnTo>
                    <a:pt x="134" y="107"/>
                  </a:lnTo>
                  <a:lnTo>
                    <a:pt x="119" y="127"/>
                  </a:lnTo>
                  <a:lnTo>
                    <a:pt x="101" y="147"/>
                  </a:lnTo>
                  <a:lnTo>
                    <a:pt x="86" y="171"/>
                  </a:lnTo>
                  <a:lnTo>
                    <a:pt x="73" y="195"/>
                  </a:lnTo>
                  <a:lnTo>
                    <a:pt x="58" y="219"/>
                  </a:lnTo>
                  <a:lnTo>
                    <a:pt x="48" y="244"/>
                  </a:lnTo>
                  <a:lnTo>
                    <a:pt x="39" y="266"/>
                  </a:lnTo>
                  <a:lnTo>
                    <a:pt x="31" y="290"/>
                  </a:lnTo>
                  <a:lnTo>
                    <a:pt x="22" y="314"/>
                  </a:lnTo>
                  <a:lnTo>
                    <a:pt x="20" y="318"/>
                  </a:lnTo>
                  <a:lnTo>
                    <a:pt x="16" y="334"/>
                  </a:lnTo>
                  <a:lnTo>
                    <a:pt x="13" y="353"/>
                  </a:lnTo>
                  <a:lnTo>
                    <a:pt x="7" y="375"/>
                  </a:lnTo>
                  <a:lnTo>
                    <a:pt x="5" y="399"/>
                  </a:lnTo>
                  <a:lnTo>
                    <a:pt x="1" y="430"/>
                  </a:lnTo>
                  <a:lnTo>
                    <a:pt x="0" y="443"/>
                  </a:lnTo>
                  <a:lnTo>
                    <a:pt x="0" y="470"/>
                  </a:lnTo>
                  <a:lnTo>
                    <a:pt x="0" y="532"/>
                  </a:lnTo>
                  <a:lnTo>
                    <a:pt x="3" y="552"/>
                  </a:lnTo>
                  <a:lnTo>
                    <a:pt x="8" y="576"/>
                  </a:lnTo>
                  <a:lnTo>
                    <a:pt x="12" y="595"/>
                  </a:lnTo>
                  <a:lnTo>
                    <a:pt x="20" y="613"/>
                  </a:lnTo>
                  <a:lnTo>
                    <a:pt x="29" y="636"/>
                  </a:lnTo>
                  <a:lnTo>
                    <a:pt x="31" y="641"/>
                  </a:lnTo>
                  <a:lnTo>
                    <a:pt x="35" y="651"/>
                  </a:lnTo>
                  <a:lnTo>
                    <a:pt x="51" y="670"/>
                  </a:lnTo>
                  <a:lnTo>
                    <a:pt x="73" y="692"/>
                  </a:lnTo>
                  <a:lnTo>
                    <a:pt x="97" y="716"/>
                  </a:lnTo>
                  <a:lnTo>
                    <a:pt x="115" y="729"/>
                  </a:lnTo>
                  <a:lnTo>
                    <a:pt x="119" y="733"/>
                  </a:lnTo>
                  <a:lnTo>
                    <a:pt x="134" y="741"/>
                  </a:lnTo>
                  <a:lnTo>
                    <a:pt x="152" y="750"/>
                  </a:lnTo>
                  <a:lnTo>
                    <a:pt x="160" y="753"/>
                  </a:lnTo>
                  <a:lnTo>
                    <a:pt x="164" y="756"/>
                  </a:lnTo>
                  <a:lnTo>
                    <a:pt x="170" y="758"/>
                  </a:lnTo>
                  <a:lnTo>
                    <a:pt x="173" y="758"/>
                  </a:lnTo>
                  <a:lnTo>
                    <a:pt x="190" y="765"/>
                  </a:lnTo>
                  <a:lnTo>
                    <a:pt x="206" y="774"/>
                  </a:lnTo>
                  <a:lnTo>
                    <a:pt x="211" y="775"/>
                  </a:lnTo>
                  <a:lnTo>
                    <a:pt x="218" y="776"/>
                  </a:lnTo>
                  <a:lnTo>
                    <a:pt x="221" y="776"/>
                  </a:lnTo>
                  <a:lnTo>
                    <a:pt x="228" y="780"/>
                  </a:lnTo>
                  <a:lnTo>
                    <a:pt x="238" y="782"/>
                  </a:lnTo>
                  <a:lnTo>
                    <a:pt x="245" y="785"/>
                  </a:lnTo>
                  <a:lnTo>
                    <a:pt x="255" y="787"/>
                  </a:lnTo>
                  <a:lnTo>
                    <a:pt x="271" y="787"/>
                  </a:lnTo>
                  <a:lnTo>
                    <a:pt x="333" y="787"/>
                  </a:lnTo>
                  <a:lnTo>
                    <a:pt x="338" y="786"/>
                  </a:lnTo>
                  <a:lnTo>
                    <a:pt x="345" y="783"/>
                  </a:lnTo>
                  <a:lnTo>
                    <a:pt x="355" y="780"/>
                  </a:lnTo>
                  <a:lnTo>
                    <a:pt x="361" y="778"/>
                  </a:lnTo>
                  <a:lnTo>
                    <a:pt x="368" y="777"/>
                  </a:lnTo>
                  <a:lnTo>
                    <a:pt x="384" y="775"/>
                  </a:lnTo>
                  <a:lnTo>
                    <a:pt x="389" y="773"/>
                  </a:lnTo>
                  <a:lnTo>
                    <a:pt x="404" y="763"/>
                  </a:lnTo>
                  <a:lnTo>
                    <a:pt x="409" y="761"/>
                  </a:lnTo>
                  <a:lnTo>
                    <a:pt x="411" y="760"/>
                  </a:lnTo>
                  <a:lnTo>
                    <a:pt x="415" y="758"/>
                  </a:lnTo>
                  <a:lnTo>
                    <a:pt x="417" y="756"/>
                  </a:lnTo>
                  <a:lnTo>
                    <a:pt x="421" y="755"/>
                  </a:lnTo>
                  <a:lnTo>
                    <a:pt x="423" y="754"/>
                  </a:lnTo>
                  <a:lnTo>
                    <a:pt x="427" y="752"/>
                  </a:lnTo>
                  <a:lnTo>
                    <a:pt x="429" y="751"/>
                  </a:lnTo>
                  <a:lnTo>
                    <a:pt x="433" y="749"/>
                  </a:lnTo>
                  <a:lnTo>
                    <a:pt x="434" y="749"/>
                  </a:lnTo>
                  <a:lnTo>
                    <a:pt x="438" y="747"/>
                  </a:lnTo>
                  <a:lnTo>
                    <a:pt x="459" y="731"/>
                  </a:lnTo>
                  <a:lnTo>
                    <a:pt x="476" y="715"/>
                  </a:lnTo>
                  <a:lnTo>
                    <a:pt x="490" y="701"/>
                  </a:lnTo>
                  <a:lnTo>
                    <a:pt x="497" y="690"/>
                  </a:lnTo>
                  <a:lnTo>
                    <a:pt x="515" y="671"/>
                  </a:lnTo>
                  <a:lnTo>
                    <a:pt x="521" y="664"/>
                  </a:lnTo>
                  <a:lnTo>
                    <a:pt x="541" y="637"/>
                  </a:lnTo>
                  <a:lnTo>
                    <a:pt x="546" y="628"/>
                  </a:lnTo>
                  <a:lnTo>
                    <a:pt x="555" y="611"/>
                  </a:lnTo>
                  <a:lnTo>
                    <a:pt x="560" y="604"/>
                  </a:lnTo>
                  <a:lnTo>
                    <a:pt x="562" y="598"/>
                  </a:lnTo>
                  <a:lnTo>
                    <a:pt x="565" y="594"/>
                  </a:lnTo>
                  <a:lnTo>
                    <a:pt x="566" y="592"/>
                  </a:lnTo>
                  <a:lnTo>
                    <a:pt x="568" y="583"/>
                  </a:lnTo>
                  <a:lnTo>
                    <a:pt x="571" y="575"/>
                  </a:lnTo>
                  <a:lnTo>
                    <a:pt x="576" y="555"/>
                  </a:lnTo>
                  <a:lnTo>
                    <a:pt x="581" y="535"/>
                  </a:lnTo>
                  <a:lnTo>
                    <a:pt x="584" y="521"/>
                  </a:lnTo>
                  <a:lnTo>
                    <a:pt x="587" y="497"/>
                  </a:lnTo>
                  <a:lnTo>
                    <a:pt x="590" y="479"/>
                  </a:lnTo>
                  <a:lnTo>
                    <a:pt x="594" y="469"/>
                  </a:lnTo>
                  <a:lnTo>
                    <a:pt x="595" y="454"/>
                  </a:lnTo>
                  <a:lnTo>
                    <a:pt x="596" y="431"/>
                  </a:lnTo>
                  <a:lnTo>
                    <a:pt x="596" y="402"/>
                  </a:lnTo>
                  <a:lnTo>
                    <a:pt x="596" y="398"/>
                  </a:lnTo>
                  <a:lnTo>
                    <a:pt x="600" y="390"/>
                  </a:lnTo>
                  <a:lnTo>
                    <a:pt x="601" y="383"/>
                  </a:lnTo>
                  <a:lnTo>
                    <a:pt x="599" y="366"/>
                  </a:lnTo>
                  <a:lnTo>
                    <a:pt x="597" y="346"/>
                  </a:lnTo>
                  <a:lnTo>
                    <a:pt x="596" y="324"/>
                  </a:lnTo>
                  <a:lnTo>
                    <a:pt x="596" y="305"/>
                  </a:lnTo>
                  <a:lnTo>
                    <a:pt x="594" y="294"/>
                  </a:lnTo>
                  <a:lnTo>
                    <a:pt x="588" y="272"/>
                  </a:lnTo>
                  <a:lnTo>
                    <a:pt x="585" y="254"/>
                  </a:lnTo>
                  <a:lnTo>
                    <a:pt x="585" y="246"/>
                  </a:lnTo>
                  <a:lnTo>
                    <a:pt x="579" y="227"/>
                  </a:lnTo>
                  <a:lnTo>
                    <a:pt x="579" y="223"/>
                  </a:lnTo>
                  <a:lnTo>
                    <a:pt x="578" y="221"/>
                  </a:lnTo>
                  <a:lnTo>
                    <a:pt x="575" y="215"/>
                  </a:lnTo>
                  <a:lnTo>
                    <a:pt x="569" y="193"/>
                  </a:lnTo>
                  <a:lnTo>
                    <a:pt x="568" y="191"/>
                  </a:lnTo>
                  <a:lnTo>
                    <a:pt x="565" y="184"/>
                  </a:lnTo>
                  <a:lnTo>
                    <a:pt x="560" y="178"/>
                  </a:lnTo>
                  <a:lnTo>
                    <a:pt x="558" y="173"/>
                  </a:lnTo>
                  <a:lnTo>
                    <a:pt x="556" y="165"/>
                  </a:lnTo>
                  <a:lnTo>
                    <a:pt x="553" y="159"/>
                  </a:lnTo>
                  <a:lnTo>
                    <a:pt x="548" y="147"/>
                  </a:lnTo>
                  <a:lnTo>
                    <a:pt x="546" y="145"/>
                  </a:lnTo>
                  <a:lnTo>
                    <a:pt x="545" y="143"/>
                  </a:lnTo>
                  <a:lnTo>
                    <a:pt x="543" y="142"/>
                  </a:lnTo>
                  <a:lnTo>
                    <a:pt x="542" y="141"/>
                  </a:lnTo>
                  <a:lnTo>
                    <a:pt x="541" y="140"/>
                  </a:lnTo>
                  <a:lnTo>
                    <a:pt x="541" y="138"/>
                  </a:lnTo>
                  <a:lnTo>
                    <a:pt x="538" y="135"/>
                  </a:lnTo>
                  <a:lnTo>
                    <a:pt x="535" y="130"/>
                  </a:lnTo>
                  <a:lnTo>
                    <a:pt x="531" y="121"/>
                  </a:lnTo>
                  <a:lnTo>
                    <a:pt x="528" y="115"/>
                  </a:lnTo>
                  <a:lnTo>
                    <a:pt x="525" y="109"/>
                  </a:lnTo>
                  <a:lnTo>
                    <a:pt x="523" y="105"/>
                  </a:lnTo>
                  <a:lnTo>
                    <a:pt x="523" y="104"/>
                  </a:lnTo>
                  <a:lnTo>
                    <a:pt x="521" y="103"/>
                  </a:lnTo>
                  <a:lnTo>
                    <a:pt x="520" y="102"/>
                  </a:lnTo>
                  <a:lnTo>
                    <a:pt x="519" y="101"/>
                  </a:lnTo>
                  <a:lnTo>
                    <a:pt x="518" y="100"/>
                  </a:lnTo>
                  <a:lnTo>
                    <a:pt x="518" y="98"/>
                  </a:lnTo>
                  <a:lnTo>
                    <a:pt x="516" y="95"/>
                  </a:lnTo>
                  <a:lnTo>
                    <a:pt x="512" y="91"/>
                  </a:lnTo>
                  <a:lnTo>
                    <a:pt x="512" y="89"/>
                  </a:lnTo>
                  <a:lnTo>
                    <a:pt x="512" y="87"/>
                  </a:lnTo>
                  <a:lnTo>
                    <a:pt x="511" y="86"/>
                  </a:lnTo>
                  <a:lnTo>
                    <a:pt x="510" y="85"/>
                  </a:lnTo>
                  <a:lnTo>
                    <a:pt x="508" y="85"/>
                  </a:lnTo>
                  <a:lnTo>
                    <a:pt x="505" y="83"/>
                  </a:lnTo>
                  <a:lnTo>
                    <a:pt x="501" y="79"/>
                  </a:lnTo>
                  <a:lnTo>
                    <a:pt x="501" y="78"/>
                  </a:lnTo>
                  <a:lnTo>
                    <a:pt x="500" y="76"/>
                  </a:lnTo>
                  <a:lnTo>
                    <a:pt x="500" y="75"/>
                  </a:lnTo>
                  <a:lnTo>
                    <a:pt x="499" y="74"/>
                  </a:lnTo>
                  <a:lnTo>
                    <a:pt x="497" y="74"/>
                  </a:lnTo>
                  <a:lnTo>
                    <a:pt x="496" y="73"/>
                  </a:lnTo>
                  <a:lnTo>
                    <a:pt x="496" y="72"/>
                  </a:lnTo>
                  <a:lnTo>
                    <a:pt x="495" y="70"/>
                  </a:lnTo>
                  <a:lnTo>
                    <a:pt x="486" y="59"/>
                  </a:lnTo>
                  <a:lnTo>
                    <a:pt x="482" y="55"/>
                  </a:lnTo>
                  <a:lnTo>
                    <a:pt x="480" y="53"/>
                  </a:lnTo>
                  <a:lnTo>
                    <a:pt x="472" y="5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4" name="SMARTPenAnnotation59"/>
            <p:cNvSpPr>
              <a:spLocks/>
            </p:cNvSpPr>
            <p:nvPr/>
          </p:nvSpPr>
          <p:spPr bwMode="auto">
            <a:xfrm>
              <a:off x="450" y="2043"/>
              <a:ext cx="625" cy="439"/>
            </a:xfrm>
            <a:custGeom>
              <a:avLst/>
              <a:gdLst>
                <a:gd name="T0" fmla="*/ 615 w 625"/>
                <a:gd name="T1" fmla="*/ 23 h 439"/>
                <a:gd name="T2" fmla="*/ 601 w 625"/>
                <a:gd name="T3" fmla="*/ 16 h 439"/>
                <a:gd name="T4" fmla="*/ 598 w 625"/>
                <a:gd name="T5" fmla="*/ 15 h 439"/>
                <a:gd name="T6" fmla="*/ 589 w 625"/>
                <a:gd name="T7" fmla="*/ 11 h 439"/>
                <a:gd name="T8" fmla="*/ 562 w 625"/>
                <a:gd name="T9" fmla="*/ 6 h 439"/>
                <a:gd name="T10" fmla="*/ 536 w 625"/>
                <a:gd name="T11" fmla="*/ 0 h 439"/>
                <a:gd name="T12" fmla="*/ 525 w 625"/>
                <a:gd name="T13" fmla="*/ 0 h 439"/>
                <a:gd name="T14" fmla="*/ 455 w 625"/>
                <a:gd name="T15" fmla="*/ 4 h 439"/>
                <a:gd name="T16" fmla="*/ 425 w 625"/>
                <a:gd name="T17" fmla="*/ 5 h 439"/>
                <a:gd name="T18" fmla="*/ 418 w 625"/>
                <a:gd name="T19" fmla="*/ 8 h 439"/>
                <a:gd name="T20" fmla="*/ 408 w 625"/>
                <a:gd name="T21" fmla="*/ 6 h 439"/>
                <a:gd name="T22" fmla="*/ 391 w 625"/>
                <a:gd name="T23" fmla="*/ 10 h 439"/>
                <a:gd name="T24" fmla="*/ 381 w 625"/>
                <a:gd name="T25" fmla="*/ 14 h 439"/>
                <a:gd name="T26" fmla="*/ 361 w 625"/>
                <a:gd name="T27" fmla="*/ 16 h 439"/>
                <a:gd name="T28" fmla="*/ 351 w 625"/>
                <a:gd name="T29" fmla="*/ 20 h 439"/>
                <a:gd name="T30" fmla="*/ 324 w 625"/>
                <a:gd name="T31" fmla="*/ 30 h 439"/>
                <a:gd name="T32" fmla="*/ 296 w 625"/>
                <a:gd name="T33" fmla="*/ 42 h 439"/>
                <a:gd name="T34" fmla="*/ 268 w 625"/>
                <a:gd name="T35" fmla="*/ 59 h 439"/>
                <a:gd name="T36" fmla="*/ 250 w 625"/>
                <a:gd name="T37" fmla="*/ 75 h 439"/>
                <a:gd name="T38" fmla="*/ 223 w 625"/>
                <a:gd name="T39" fmla="*/ 96 h 439"/>
                <a:gd name="T40" fmla="*/ 200 w 625"/>
                <a:gd name="T41" fmla="*/ 121 h 439"/>
                <a:gd name="T42" fmla="*/ 179 w 625"/>
                <a:gd name="T43" fmla="*/ 144 h 439"/>
                <a:gd name="T44" fmla="*/ 159 w 625"/>
                <a:gd name="T45" fmla="*/ 164 h 439"/>
                <a:gd name="T46" fmla="*/ 138 w 625"/>
                <a:gd name="T47" fmla="*/ 187 h 439"/>
                <a:gd name="T48" fmla="*/ 121 w 625"/>
                <a:gd name="T49" fmla="*/ 206 h 439"/>
                <a:gd name="T50" fmla="*/ 118 w 625"/>
                <a:gd name="T51" fmla="*/ 214 h 439"/>
                <a:gd name="T52" fmla="*/ 115 w 625"/>
                <a:gd name="T53" fmla="*/ 216 h 439"/>
                <a:gd name="T54" fmla="*/ 107 w 625"/>
                <a:gd name="T55" fmla="*/ 229 h 439"/>
                <a:gd name="T56" fmla="*/ 93 w 625"/>
                <a:gd name="T57" fmla="*/ 245 h 439"/>
                <a:gd name="T58" fmla="*/ 81 w 625"/>
                <a:gd name="T59" fmla="*/ 261 h 439"/>
                <a:gd name="T60" fmla="*/ 75 w 625"/>
                <a:gd name="T61" fmla="*/ 273 h 439"/>
                <a:gd name="T62" fmla="*/ 70 w 625"/>
                <a:gd name="T63" fmla="*/ 282 h 439"/>
                <a:gd name="T64" fmla="*/ 61 w 625"/>
                <a:gd name="T65" fmla="*/ 300 h 439"/>
                <a:gd name="T66" fmla="*/ 53 w 625"/>
                <a:gd name="T67" fmla="*/ 317 h 439"/>
                <a:gd name="T68" fmla="*/ 42 w 625"/>
                <a:gd name="T69" fmla="*/ 340 h 439"/>
                <a:gd name="T70" fmla="*/ 36 w 625"/>
                <a:gd name="T71" fmla="*/ 356 h 439"/>
                <a:gd name="T72" fmla="*/ 33 w 625"/>
                <a:gd name="T73" fmla="*/ 369 h 439"/>
                <a:gd name="T74" fmla="*/ 25 w 625"/>
                <a:gd name="T75" fmla="*/ 385 h 439"/>
                <a:gd name="T76" fmla="*/ 23 w 625"/>
                <a:gd name="T77" fmla="*/ 394 h 439"/>
                <a:gd name="T78" fmla="*/ 19 w 625"/>
                <a:gd name="T79" fmla="*/ 402 h 439"/>
                <a:gd name="T80" fmla="*/ 17 w 625"/>
                <a:gd name="T81" fmla="*/ 411 h 439"/>
                <a:gd name="T82" fmla="*/ 9 w 625"/>
                <a:gd name="T83" fmla="*/ 424 h 43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25" h="439">
                  <a:moveTo>
                    <a:pt x="624" y="33"/>
                  </a:moveTo>
                  <a:lnTo>
                    <a:pt x="615" y="23"/>
                  </a:lnTo>
                  <a:lnTo>
                    <a:pt x="604" y="17"/>
                  </a:lnTo>
                  <a:lnTo>
                    <a:pt x="601" y="16"/>
                  </a:lnTo>
                  <a:lnTo>
                    <a:pt x="599" y="16"/>
                  </a:lnTo>
                  <a:lnTo>
                    <a:pt x="598" y="15"/>
                  </a:lnTo>
                  <a:lnTo>
                    <a:pt x="592" y="12"/>
                  </a:lnTo>
                  <a:lnTo>
                    <a:pt x="589" y="11"/>
                  </a:lnTo>
                  <a:lnTo>
                    <a:pt x="577" y="10"/>
                  </a:lnTo>
                  <a:lnTo>
                    <a:pt x="562" y="6"/>
                  </a:lnTo>
                  <a:lnTo>
                    <a:pt x="548" y="4"/>
                  </a:lnTo>
                  <a:lnTo>
                    <a:pt x="536" y="0"/>
                  </a:lnTo>
                  <a:lnTo>
                    <a:pt x="533" y="0"/>
                  </a:lnTo>
                  <a:lnTo>
                    <a:pt x="525" y="0"/>
                  </a:lnTo>
                  <a:lnTo>
                    <a:pt x="473" y="4"/>
                  </a:lnTo>
                  <a:lnTo>
                    <a:pt x="455" y="4"/>
                  </a:lnTo>
                  <a:lnTo>
                    <a:pt x="427" y="4"/>
                  </a:lnTo>
                  <a:lnTo>
                    <a:pt x="425" y="5"/>
                  </a:lnTo>
                  <a:lnTo>
                    <a:pt x="420" y="7"/>
                  </a:lnTo>
                  <a:lnTo>
                    <a:pt x="418" y="8"/>
                  </a:lnTo>
                  <a:lnTo>
                    <a:pt x="411" y="6"/>
                  </a:lnTo>
                  <a:lnTo>
                    <a:pt x="408" y="6"/>
                  </a:lnTo>
                  <a:lnTo>
                    <a:pt x="393" y="10"/>
                  </a:lnTo>
                  <a:lnTo>
                    <a:pt x="391" y="10"/>
                  </a:lnTo>
                  <a:lnTo>
                    <a:pt x="387" y="13"/>
                  </a:lnTo>
                  <a:lnTo>
                    <a:pt x="381" y="14"/>
                  </a:lnTo>
                  <a:lnTo>
                    <a:pt x="364" y="16"/>
                  </a:lnTo>
                  <a:lnTo>
                    <a:pt x="361" y="16"/>
                  </a:lnTo>
                  <a:lnTo>
                    <a:pt x="358" y="16"/>
                  </a:lnTo>
                  <a:lnTo>
                    <a:pt x="351" y="20"/>
                  </a:lnTo>
                  <a:lnTo>
                    <a:pt x="341" y="21"/>
                  </a:lnTo>
                  <a:lnTo>
                    <a:pt x="324" y="30"/>
                  </a:lnTo>
                  <a:lnTo>
                    <a:pt x="314" y="33"/>
                  </a:lnTo>
                  <a:lnTo>
                    <a:pt x="296" y="42"/>
                  </a:lnTo>
                  <a:lnTo>
                    <a:pt x="281" y="50"/>
                  </a:lnTo>
                  <a:lnTo>
                    <a:pt x="268" y="59"/>
                  </a:lnTo>
                  <a:lnTo>
                    <a:pt x="255" y="71"/>
                  </a:lnTo>
                  <a:lnTo>
                    <a:pt x="250" y="75"/>
                  </a:lnTo>
                  <a:lnTo>
                    <a:pt x="235" y="85"/>
                  </a:lnTo>
                  <a:lnTo>
                    <a:pt x="223" y="96"/>
                  </a:lnTo>
                  <a:lnTo>
                    <a:pt x="212" y="107"/>
                  </a:lnTo>
                  <a:lnTo>
                    <a:pt x="200" y="121"/>
                  </a:lnTo>
                  <a:lnTo>
                    <a:pt x="191" y="131"/>
                  </a:lnTo>
                  <a:lnTo>
                    <a:pt x="179" y="144"/>
                  </a:lnTo>
                  <a:lnTo>
                    <a:pt x="169" y="152"/>
                  </a:lnTo>
                  <a:lnTo>
                    <a:pt x="159" y="164"/>
                  </a:lnTo>
                  <a:lnTo>
                    <a:pt x="150" y="174"/>
                  </a:lnTo>
                  <a:lnTo>
                    <a:pt x="138" y="187"/>
                  </a:lnTo>
                  <a:lnTo>
                    <a:pt x="122" y="203"/>
                  </a:lnTo>
                  <a:lnTo>
                    <a:pt x="121" y="206"/>
                  </a:lnTo>
                  <a:lnTo>
                    <a:pt x="119" y="212"/>
                  </a:lnTo>
                  <a:lnTo>
                    <a:pt x="118" y="214"/>
                  </a:lnTo>
                  <a:lnTo>
                    <a:pt x="117" y="215"/>
                  </a:lnTo>
                  <a:lnTo>
                    <a:pt x="115" y="216"/>
                  </a:lnTo>
                  <a:lnTo>
                    <a:pt x="112" y="221"/>
                  </a:lnTo>
                  <a:lnTo>
                    <a:pt x="107" y="229"/>
                  </a:lnTo>
                  <a:lnTo>
                    <a:pt x="96" y="240"/>
                  </a:lnTo>
                  <a:lnTo>
                    <a:pt x="93" y="245"/>
                  </a:lnTo>
                  <a:lnTo>
                    <a:pt x="91" y="250"/>
                  </a:lnTo>
                  <a:lnTo>
                    <a:pt x="81" y="261"/>
                  </a:lnTo>
                  <a:lnTo>
                    <a:pt x="79" y="267"/>
                  </a:lnTo>
                  <a:lnTo>
                    <a:pt x="75" y="273"/>
                  </a:lnTo>
                  <a:lnTo>
                    <a:pt x="74" y="276"/>
                  </a:lnTo>
                  <a:lnTo>
                    <a:pt x="70" y="282"/>
                  </a:lnTo>
                  <a:lnTo>
                    <a:pt x="66" y="288"/>
                  </a:lnTo>
                  <a:lnTo>
                    <a:pt x="61" y="300"/>
                  </a:lnTo>
                  <a:lnTo>
                    <a:pt x="58" y="308"/>
                  </a:lnTo>
                  <a:lnTo>
                    <a:pt x="53" y="317"/>
                  </a:lnTo>
                  <a:lnTo>
                    <a:pt x="48" y="330"/>
                  </a:lnTo>
                  <a:lnTo>
                    <a:pt x="42" y="340"/>
                  </a:lnTo>
                  <a:lnTo>
                    <a:pt x="39" y="349"/>
                  </a:lnTo>
                  <a:lnTo>
                    <a:pt x="36" y="356"/>
                  </a:lnTo>
                  <a:lnTo>
                    <a:pt x="35" y="360"/>
                  </a:lnTo>
                  <a:lnTo>
                    <a:pt x="33" y="369"/>
                  </a:lnTo>
                  <a:lnTo>
                    <a:pt x="31" y="375"/>
                  </a:lnTo>
                  <a:lnTo>
                    <a:pt x="25" y="385"/>
                  </a:lnTo>
                  <a:lnTo>
                    <a:pt x="24" y="389"/>
                  </a:lnTo>
                  <a:lnTo>
                    <a:pt x="23" y="394"/>
                  </a:lnTo>
                  <a:lnTo>
                    <a:pt x="22" y="396"/>
                  </a:lnTo>
                  <a:lnTo>
                    <a:pt x="19" y="402"/>
                  </a:lnTo>
                  <a:lnTo>
                    <a:pt x="18" y="406"/>
                  </a:lnTo>
                  <a:lnTo>
                    <a:pt x="17" y="411"/>
                  </a:lnTo>
                  <a:lnTo>
                    <a:pt x="16" y="413"/>
                  </a:lnTo>
                  <a:lnTo>
                    <a:pt x="9" y="424"/>
                  </a:lnTo>
                  <a:lnTo>
                    <a:pt x="0" y="43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5" name="SMARTPenAnnotation60"/>
            <p:cNvSpPr>
              <a:spLocks/>
            </p:cNvSpPr>
            <p:nvPr/>
          </p:nvSpPr>
          <p:spPr bwMode="auto">
            <a:xfrm>
              <a:off x="481" y="2070"/>
              <a:ext cx="813" cy="1087"/>
            </a:xfrm>
            <a:custGeom>
              <a:avLst/>
              <a:gdLst>
                <a:gd name="T0" fmla="*/ 0 w 813"/>
                <a:gd name="T1" fmla="*/ 843 h 1087"/>
                <a:gd name="T2" fmla="*/ 8 w 813"/>
                <a:gd name="T3" fmla="*/ 858 h 1087"/>
                <a:gd name="T4" fmla="*/ 24 w 813"/>
                <a:gd name="T5" fmla="*/ 882 h 1087"/>
                <a:gd name="T6" fmla="*/ 79 w 813"/>
                <a:gd name="T7" fmla="*/ 972 h 1087"/>
                <a:gd name="T8" fmla="*/ 105 w 813"/>
                <a:gd name="T9" fmla="*/ 999 h 1087"/>
                <a:gd name="T10" fmla="*/ 135 w 813"/>
                <a:gd name="T11" fmla="*/ 1023 h 1087"/>
                <a:gd name="T12" fmla="*/ 205 w 813"/>
                <a:gd name="T13" fmla="*/ 1063 h 1087"/>
                <a:gd name="T14" fmla="*/ 257 w 813"/>
                <a:gd name="T15" fmla="*/ 1080 h 1087"/>
                <a:gd name="T16" fmla="*/ 419 w 813"/>
                <a:gd name="T17" fmla="*/ 1086 h 1087"/>
                <a:gd name="T18" fmla="*/ 460 w 813"/>
                <a:gd name="T19" fmla="*/ 1080 h 1087"/>
                <a:gd name="T20" fmla="*/ 500 w 813"/>
                <a:gd name="T21" fmla="*/ 1068 h 1087"/>
                <a:gd name="T22" fmla="*/ 568 w 813"/>
                <a:gd name="T23" fmla="*/ 1041 h 1087"/>
                <a:gd name="T24" fmla="*/ 598 w 813"/>
                <a:gd name="T25" fmla="*/ 1025 h 1087"/>
                <a:gd name="T26" fmla="*/ 610 w 813"/>
                <a:gd name="T27" fmla="*/ 1019 h 1087"/>
                <a:gd name="T28" fmla="*/ 621 w 813"/>
                <a:gd name="T29" fmla="*/ 1014 h 1087"/>
                <a:gd name="T30" fmla="*/ 648 w 813"/>
                <a:gd name="T31" fmla="*/ 996 h 1087"/>
                <a:gd name="T32" fmla="*/ 654 w 813"/>
                <a:gd name="T33" fmla="*/ 988 h 1087"/>
                <a:gd name="T34" fmla="*/ 661 w 813"/>
                <a:gd name="T35" fmla="*/ 983 h 1087"/>
                <a:gd name="T36" fmla="*/ 728 w 813"/>
                <a:gd name="T37" fmla="*/ 915 h 1087"/>
                <a:gd name="T38" fmla="*/ 745 w 813"/>
                <a:gd name="T39" fmla="*/ 886 h 1087"/>
                <a:gd name="T40" fmla="*/ 755 w 813"/>
                <a:gd name="T41" fmla="*/ 870 h 1087"/>
                <a:gd name="T42" fmla="*/ 760 w 813"/>
                <a:gd name="T43" fmla="*/ 866 h 1087"/>
                <a:gd name="T44" fmla="*/ 765 w 813"/>
                <a:gd name="T45" fmla="*/ 859 h 1087"/>
                <a:gd name="T46" fmla="*/ 768 w 813"/>
                <a:gd name="T47" fmla="*/ 846 h 1087"/>
                <a:gd name="T48" fmla="*/ 774 w 813"/>
                <a:gd name="T49" fmla="*/ 829 h 1087"/>
                <a:gd name="T50" fmla="*/ 792 w 813"/>
                <a:gd name="T51" fmla="*/ 782 h 1087"/>
                <a:gd name="T52" fmla="*/ 806 w 813"/>
                <a:gd name="T53" fmla="*/ 701 h 1087"/>
                <a:gd name="T54" fmla="*/ 811 w 813"/>
                <a:gd name="T55" fmla="*/ 650 h 1087"/>
                <a:gd name="T56" fmla="*/ 810 w 813"/>
                <a:gd name="T57" fmla="*/ 635 h 1087"/>
                <a:gd name="T58" fmla="*/ 801 w 813"/>
                <a:gd name="T59" fmla="*/ 485 h 1087"/>
                <a:gd name="T60" fmla="*/ 785 w 813"/>
                <a:gd name="T61" fmla="*/ 395 h 1087"/>
                <a:gd name="T62" fmla="*/ 775 w 813"/>
                <a:gd name="T63" fmla="*/ 358 h 1087"/>
                <a:gd name="T64" fmla="*/ 760 w 813"/>
                <a:gd name="T65" fmla="*/ 305 h 1087"/>
                <a:gd name="T66" fmla="*/ 748 w 813"/>
                <a:gd name="T67" fmla="*/ 267 h 1087"/>
                <a:gd name="T68" fmla="*/ 722 w 813"/>
                <a:gd name="T69" fmla="*/ 194 h 1087"/>
                <a:gd name="T70" fmla="*/ 699 w 813"/>
                <a:gd name="T71" fmla="*/ 142 h 1087"/>
                <a:gd name="T72" fmla="*/ 693 w 813"/>
                <a:gd name="T73" fmla="*/ 129 h 1087"/>
                <a:gd name="T74" fmla="*/ 688 w 813"/>
                <a:gd name="T75" fmla="*/ 118 h 1087"/>
                <a:gd name="T76" fmla="*/ 682 w 813"/>
                <a:gd name="T77" fmla="*/ 107 h 1087"/>
                <a:gd name="T78" fmla="*/ 672 w 813"/>
                <a:gd name="T79" fmla="*/ 92 h 1087"/>
                <a:gd name="T80" fmla="*/ 658 w 813"/>
                <a:gd name="T81" fmla="*/ 82 h 1087"/>
                <a:gd name="T82" fmla="*/ 634 w 813"/>
                <a:gd name="T83" fmla="*/ 51 h 1087"/>
                <a:gd name="T84" fmla="*/ 628 w 813"/>
                <a:gd name="T85" fmla="*/ 40 h 1087"/>
                <a:gd name="T86" fmla="*/ 621 w 813"/>
                <a:gd name="T87" fmla="*/ 30 h 1087"/>
                <a:gd name="T88" fmla="*/ 617 w 813"/>
                <a:gd name="T89" fmla="*/ 27 h 1087"/>
                <a:gd name="T90" fmla="*/ 611 w 813"/>
                <a:gd name="T91" fmla="*/ 23 h 1087"/>
                <a:gd name="T92" fmla="*/ 599 w 813"/>
                <a:gd name="T93" fmla="*/ 8 h 1087"/>
                <a:gd name="T94" fmla="*/ 586 w 813"/>
                <a:gd name="T95" fmla="*/ 0 h 108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13" h="1087">
                  <a:moveTo>
                    <a:pt x="3" y="838"/>
                  </a:moveTo>
                  <a:lnTo>
                    <a:pt x="0" y="841"/>
                  </a:lnTo>
                  <a:lnTo>
                    <a:pt x="0" y="842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4" y="847"/>
                  </a:lnTo>
                  <a:lnTo>
                    <a:pt x="6" y="852"/>
                  </a:lnTo>
                  <a:lnTo>
                    <a:pt x="8" y="858"/>
                  </a:lnTo>
                  <a:lnTo>
                    <a:pt x="12" y="864"/>
                  </a:lnTo>
                  <a:lnTo>
                    <a:pt x="14" y="870"/>
                  </a:lnTo>
                  <a:lnTo>
                    <a:pt x="19" y="876"/>
                  </a:lnTo>
                  <a:lnTo>
                    <a:pt x="24" y="882"/>
                  </a:lnTo>
                  <a:lnTo>
                    <a:pt x="41" y="915"/>
                  </a:lnTo>
                  <a:lnTo>
                    <a:pt x="56" y="943"/>
                  </a:lnTo>
                  <a:lnTo>
                    <a:pt x="75" y="967"/>
                  </a:lnTo>
                  <a:lnTo>
                    <a:pt x="79" y="972"/>
                  </a:lnTo>
                  <a:lnTo>
                    <a:pt x="89" y="985"/>
                  </a:lnTo>
                  <a:lnTo>
                    <a:pt x="98" y="995"/>
                  </a:lnTo>
                  <a:lnTo>
                    <a:pt x="103" y="998"/>
                  </a:lnTo>
                  <a:lnTo>
                    <a:pt x="105" y="999"/>
                  </a:lnTo>
                  <a:lnTo>
                    <a:pt x="111" y="1005"/>
                  </a:lnTo>
                  <a:lnTo>
                    <a:pt x="117" y="1012"/>
                  </a:lnTo>
                  <a:lnTo>
                    <a:pt x="122" y="1016"/>
                  </a:lnTo>
                  <a:lnTo>
                    <a:pt x="135" y="1023"/>
                  </a:lnTo>
                  <a:lnTo>
                    <a:pt x="145" y="1031"/>
                  </a:lnTo>
                  <a:lnTo>
                    <a:pt x="162" y="1041"/>
                  </a:lnTo>
                  <a:lnTo>
                    <a:pt x="182" y="1053"/>
                  </a:lnTo>
                  <a:lnTo>
                    <a:pt x="205" y="1063"/>
                  </a:lnTo>
                  <a:lnTo>
                    <a:pt x="212" y="1066"/>
                  </a:lnTo>
                  <a:lnTo>
                    <a:pt x="237" y="1074"/>
                  </a:lnTo>
                  <a:lnTo>
                    <a:pt x="247" y="1078"/>
                  </a:lnTo>
                  <a:lnTo>
                    <a:pt x="257" y="1080"/>
                  </a:lnTo>
                  <a:lnTo>
                    <a:pt x="265" y="1084"/>
                  </a:lnTo>
                  <a:lnTo>
                    <a:pt x="279" y="1085"/>
                  </a:lnTo>
                  <a:lnTo>
                    <a:pt x="304" y="1086"/>
                  </a:lnTo>
                  <a:lnTo>
                    <a:pt x="419" y="1086"/>
                  </a:lnTo>
                  <a:lnTo>
                    <a:pt x="421" y="1085"/>
                  </a:lnTo>
                  <a:lnTo>
                    <a:pt x="430" y="1081"/>
                  </a:lnTo>
                  <a:lnTo>
                    <a:pt x="438" y="1080"/>
                  </a:lnTo>
                  <a:lnTo>
                    <a:pt x="460" y="1080"/>
                  </a:lnTo>
                  <a:lnTo>
                    <a:pt x="462" y="1079"/>
                  </a:lnTo>
                  <a:lnTo>
                    <a:pt x="468" y="1076"/>
                  </a:lnTo>
                  <a:lnTo>
                    <a:pt x="488" y="1070"/>
                  </a:lnTo>
                  <a:lnTo>
                    <a:pt x="500" y="1068"/>
                  </a:lnTo>
                  <a:lnTo>
                    <a:pt x="522" y="1059"/>
                  </a:lnTo>
                  <a:lnTo>
                    <a:pt x="540" y="1054"/>
                  </a:lnTo>
                  <a:lnTo>
                    <a:pt x="543" y="1053"/>
                  </a:lnTo>
                  <a:lnTo>
                    <a:pt x="568" y="1041"/>
                  </a:lnTo>
                  <a:lnTo>
                    <a:pt x="574" y="1037"/>
                  </a:lnTo>
                  <a:lnTo>
                    <a:pt x="580" y="1035"/>
                  </a:lnTo>
                  <a:lnTo>
                    <a:pt x="593" y="1027"/>
                  </a:lnTo>
                  <a:lnTo>
                    <a:pt x="598" y="1025"/>
                  </a:lnTo>
                  <a:lnTo>
                    <a:pt x="600" y="1025"/>
                  </a:lnTo>
                  <a:lnTo>
                    <a:pt x="604" y="1023"/>
                  </a:lnTo>
                  <a:lnTo>
                    <a:pt x="606" y="1021"/>
                  </a:lnTo>
                  <a:lnTo>
                    <a:pt x="610" y="1019"/>
                  </a:lnTo>
                  <a:lnTo>
                    <a:pt x="612" y="1019"/>
                  </a:lnTo>
                  <a:lnTo>
                    <a:pt x="616" y="1017"/>
                  </a:lnTo>
                  <a:lnTo>
                    <a:pt x="618" y="1015"/>
                  </a:lnTo>
                  <a:lnTo>
                    <a:pt x="621" y="1014"/>
                  </a:lnTo>
                  <a:lnTo>
                    <a:pt x="623" y="1013"/>
                  </a:lnTo>
                  <a:lnTo>
                    <a:pt x="629" y="1010"/>
                  </a:lnTo>
                  <a:lnTo>
                    <a:pt x="642" y="998"/>
                  </a:lnTo>
                  <a:lnTo>
                    <a:pt x="648" y="996"/>
                  </a:lnTo>
                  <a:lnTo>
                    <a:pt x="651" y="993"/>
                  </a:lnTo>
                  <a:lnTo>
                    <a:pt x="653" y="991"/>
                  </a:lnTo>
                  <a:lnTo>
                    <a:pt x="654" y="990"/>
                  </a:lnTo>
                  <a:lnTo>
                    <a:pt x="654" y="988"/>
                  </a:lnTo>
                  <a:lnTo>
                    <a:pt x="655" y="987"/>
                  </a:lnTo>
                  <a:lnTo>
                    <a:pt x="656" y="986"/>
                  </a:lnTo>
                  <a:lnTo>
                    <a:pt x="658" y="985"/>
                  </a:lnTo>
                  <a:lnTo>
                    <a:pt x="661" y="983"/>
                  </a:lnTo>
                  <a:lnTo>
                    <a:pt x="685" y="960"/>
                  </a:lnTo>
                  <a:lnTo>
                    <a:pt x="714" y="931"/>
                  </a:lnTo>
                  <a:lnTo>
                    <a:pt x="726" y="916"/>
                  </a:lnTo>
                  <a:lnTo>
                    <a:pt x="728" y="915"/>
                  </a:lnTo>
                  <a:lnTo>
                    <a:pt x="730" y="914"/>
                  </a:lnTo>
                  <a:lnTo>
                    <a:pt x="735" y="906"/>
                  </a:lnTo>
                  <a:lnTo>
                    <a:pt x="742" y="892"/>
                  </a:lnTo>
                  <a:lnTo>
                    <a:pt x="745" y="886"/>
                  </a:lnTo>
                  <a:lnTo>
                    <a:pt x="749" y="880"/>
                  </a:lnTo>
                  <a:lnTo>
                    <a:pt x="753" y="876"/>
                  </a:lnTo>
                  <a:lnTo>
                    <a:pt x="754" y="874"/>
                  </a:lnTo>
                  <a:lnTo>
                    <a:pt x="755" y="870"/>
                  </a:lnTo>
                  <a:lnTo>
                    <a:pt x="756" y="869"/>
                  </a:lnTo>
                  <a:lnTo>
                    <a:pt x="758" y="868"/>
                  </a:lnTo>
                  <a:lnTo>
                    <a:pt x="759" y="867"/>
                  </a:lnTo>
                  <a:lnTo>
                    <a:pt x="760" y="866"/>
                  </a:lnTo>
                  <a:lnTo>
                    <a:pt x="761" y="865"/>
                  </a:lnTo>
                  <a:lnTo>
                    <a:pt x="761" y="864"/>
                  </a:lnTo>
                  <a:lnTo>
                    <a:pt x="763" y="860"/>
                  </a:lnTo>
                  <a:lnTo>
                    <a:pt x="765" y="859"/>
                  </a:lnTo>
                  <a:lnTo>
                    <a:pt x="766" y="857"/>
                  </a:lnTo>
                  <a:lnTo>
                    <a:pt x="767" y="853"/>
                  </a:lnTo>
                  <a:lnTo>
                    <a:pt x="767" y="847"/>
                  </a:lnTo>
                  <a:lnTo>
                    <a:pt x="768" y="846"/>
                  </a:lnTo>
                  <a:lnTo>
                    <a:pt x="772" y="840"/>
                  </a:lnTo>
                  <a:lnTo>
                    <a:pt x="773" y="836"/>
                  </a:lnTo>
                  <a:lnTo>
                    <a:pt x="773" y="831"/>
                  </a:lnTo>
                  <a:lnTo>
                    <a:pt x="774" y="829"/>
                  </a:lnTo>
                  <a:lnTo>
                    <a:pt x="777" y="823"/>
                  </a:lnTo>
                  <a:lnTo>
                    <a:pt x="788" y="791"/>
                  </a:lnTo>
                  <a:lnTo>
                    <a:pt x="789" y="786"/>
                  </a:lnTo>
                  <a:lnTo>
                    <a:pt x="792" y="782"/>
                  </a:lnTo>
                  <a:lnTo>
                    <a:pt x="793" y="780"/>
                  </a:lnTo>
                  <a:lnTo>
                    <a:pt x="795" y="775"/>
                  </a:lnTo>
                  <a:lnTo>
                    <a:pt x="799" y="735"/>
                  </a:lnTo>
                  <a:lnTo>
                    <a:pt x="806" y="701"/>
                  </a:lnTo>
                  <a:lnTo>
                    <a:pt x="807" y="668"/>
                  </a:lnTo>
                  <a:lnTo>
                    <a:pt x="807" y="663"/>
                  </a:lnTo>
                  <a:lnTo>
                    <a:pt x="809" y="657"/>
                  </a:lnTo>
                  <a:lnTo>
                    <a:pt x="811" y="650"/>
                  </a:lnTo>
                  <a:lnTo>
                    <a:pt x="812" y="643"/>
                  </a:lnTo>
                  <a:lnTo>
                    <a:pt x="812" y="640"/>
                  </a:lnTo>
                  <a:lnTo>
                    <a:pt x="811" y="637"/>
                  </a:lnTo>
                  <a:lnTo>
                    <a:pt x="810" y="635"/>
                  </a:lnTo>
                  <a:lnTo>
                    <a:pt x="808" y="629"/>
                  </a:lnTo>
                  <a:lnTo>
                    <a:pt x="807" y="600"/>
                  </a:lnTo>
                  <a:lnTo>
                    <a:pt x="807" y="513"/>
                  </a:lnTo>
                  <a:lnTo>
                    <a:pt x="801" y="485"/>
                  </a:lnTo>
                  <a:lnTo>
                    <a:pt x="797" y="457"/>
                  </a:lnTo>
                  <a:lnTo>
                    <a:pt x="793" y="432"/>
                  </a:lnTo>
                  <a:lnTo>
                    <a:pt x="785" y="402"/>
                  </a:lnTo>
                  <a:lnTo>
                    <a:pt x="785" y="395"/>
                  </a:lnTo>
                  <a:lnTo>
                    <a:pt x="784" y="392"/>
                  </a:lnTo>
                  <a:lnTo>
                    <a:pt x="781" y="384"/>
                  </a:lnTo>
                  <a:lnTo>
                    <a:pt x="777" y="364"/>
                  </a:lnTo>
                  <a:lnTo>
                    <a:pt x="775" y="358"/>
                  </a:lnTo>
                  <a:lnTo>
                    <a:pt x="774" y="351"/>
                  </a:lnTo>
                  <a:lnTo>
                    <a:pt x="773" y="341"/>
                  </a:lnTo>
                  <a:lnTo>
                    <a:pt x="762" y="308"/>
                  </a:lnTo>
                  <a:lnTo>
                    <a:pt x="760" y="305"/>
                  </a:lnTo>
                  <a:lnTo>
                    <a:pt x="758" y="298"/>
                  </a:lnTo>
                  <a:lnTo>
                    <a:pt x="754" y="280"/>
                  </a:lnTo>
                  <a:lnTo>
                    <a:pt x="751" y="273"/>
                  </a:lnTo>
                  <a:lnTo>
                    <a:pt x="748" y="267"/>
                  </a:lnTo>
                  <a:lnTo>
                    <a:pt x="739" y="237"/>
                  </a:lnTo>
                  <a:lnTo>
                    <a:pt x="735" y="225"/>
                  </a:lnTo>
                  <a:lnTo>
                    <a:pt x="727" y="209"/>
                  </a:lnTo>
                  <a:lnTo>
                    <a:pt x="722" y="194"/>
                  </a:lnTo>
                  <a:lnTo>
                    <a:pt x="708" y="165"/>
                  </a:lnTo>
                  <a:lnTo>
                    <a:pt x="703" y="150"/>
                  </a:lnTo>
                  <a:lnTo>
                    <a:pt x="702" y="147"/>
                  </a:lnTo>
                  <a:lnTo>
                    <a:pt x="699" y="142"/>
                  </a:lnTo>
                  <a:lnTo>
                    <a:pt x="698" y="140"/>
                  </a:lnTo>
                  <a:lnTo>
                    <a:pt x="696" y="135"/>
                  </a:lnTo>
                  <a:lnTo>
                    <a:pt x="696" y="133"/>
                  </a:lnTo>
                  <a:lnTo>
                    <a:pt x="693" y="129"/>
                  </a:lnTo>
                  <a:lnTo>
                    <a:pt x="692" y="128"/>
                  </a:lnTo>
                  <a:lnTo>
                    <a:pt x="690" y="124"/>
                  </a:lnTo>
                  <a:lnTo>
                    <a:pt x="690" y="122"/>
                  </a:lnTo>
                  <a:lnTo>
                    <a:pt x="688" y="118"/>
                  </a:lnTo>
                  <a:lnTo>
                    <a:pt x="686" y="116"/>
                  </a:lnTo>
                  <a:lnTo>
                    <a:pt x="685" y="113"/>
                  </a:lnTo>
                  <a:lnTo>
                    <a:pt x="684" y="111"/>
                  </a:lnTo>
                  <a:lnTo>
                    <a:pt x="682" y="107"/>
                  </a:lnTo>
                  <a:lnTo>
                    <a:pt x="673" y="97"/>
                  </a:lnTo>
                  <a:lnTo>
                    <a:pt x="673" y="96"/>
                  </a:lnTo>
                  <a:lnTo>
                    <a:pt x="672" y="93"/>
                  </a:lnTo>
                  <a:lnTo>
                    <a:pt x="672" y="92"/>
                  </a:lnTo>
                  <a:lnTo>
                    <a:pt x="671" y="91"/>
                  </a:lnTo>
                  <a:lnTo>
                    <a:pt x="669" y="91"/>
                  </a:lnTo>
                  <a:lnTo>
                    <a:pt x="666" y="89"/>
                  </a:lnTo>
                  <a:lnTo>
                    <a:pt x="658" y="82"/>
                  </a:lnTo>
                  <a:lnTo>
                    <a:pt x="657" y="80"/>
                  </a:lnTo>
                  <a:lnTo>
                    <a:pt x="656" y="74"/>
                  </a:lnTo>
                  <a:lnTo>
                    <a:pt x="648" y="66"/>
                  </a:lnTo>
                  <a:lnTo>
                    <a:pt x="634" y="51"/>
                  </a:lnTo>
                  <a:lnTo>
                    <a:pt x="633" y="51"/>
                  </a:lnTo>
                  <a:lnTo>
                    <a:pt x="633" y="48"/>
                  </a:lnTo>
                  <a:lnTo>
                    <a:pt x="632" y="46"/>
                  </a:lnTo>
                  <a:lnTo>
                    <a:pt x="628" y="40"/>
                  </a:lnTo>
                  <a:lnTo>
                    <a:pt x="622" y="35"/>
                  </a:lnTo>
                  <a:lnTo>
                    <a:pt x="622" y="34"/>
                  </a:lnTo>
                  <a:lnTo>
                    <a:pt x="622" y="31"/>
                  </a:lnTo>
                  <a:lnTo>
                    <a:pt x="621" y="30"/>
                  </a:lnTo>
                  <a:lnTo>
                    <a:pt x="620" y="29"/>
                  </a:lnTo>
                  <a:lnTo>
                    <a:pt x="619" y="29"/>
                  </a:lnTo>
                  <a:lnTo>
                    <a:pt x="618" y="28"/>
                  </a:lnTo>
                  <a:lnTo>
                    <a:pt x="617" y="27"/>
                  </a:lnTo>
                  <a:lnTo>
                    <a:pt x="617" y="25"/>
                  </a:lnTo>
                  <a:lnTo>
                    <a:pt x="616" y="24"/>
                  </a:lnTo>
                  <a:lnTo>
                    <a:pt x="615" y="24"/>
                  </a:lnTo>
                  <a:lnTo>
                    <a:pt x="611" y="23"/>
                  </a:lnTo>
                  <a:lnTo>
                    <a:pt x="602" y="15"/>
                  </a:lnTo>
                  <a:lnTo>
                    <a:pt x="601" y="13"/>
                  </a:lnTo>
                  <a:lnTo>
                    <a:pt x="600" y="9"/>
                  </a:lnTo>
                  <a:lnTo>
                    <a:pt x="599" y="8"/>
                  </a:lnTo>
                  <a:lnTo>
                    <a:pt x="598" y="7"/>
                  </a:lnTo>
                  <a:lnTo>
                    <a:pt x="594" y="6"/>
                  </a:lnTo>
                  <a:lnTo>
                    <a:pt x="589" y="1"/>
                  </a:lnTo>
                  <a:lnTo>
                    <a:pt x="586" y="0"/>
                  </a:lnTo>
                  <a:lnTo>
                    <a:pt x="58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6" name="SMARTPenAnnotation61"/>
            <p:cNvSpPr>
              <a:spLocks/>
            </p:cNvSpPr>
            <p:nvPr/>
          </p:nvSpPr>
          <p:spPr bwMode="auto">
            <a:xfrm>
              <a:off x="439" y="1839"/>
              <a:ext cx="2144" cy="975"/>
            </a:xfrm>
            <a:custGeom>
              <a:avLst/>
              <a:gdLst>
                <a:gd name="T0" fmla="*/ 4 w 2144"/>
                <a:gd name="T1" fmla="*/ 328 h 975"/>
                <a:gd name="T2" fmla="*/ 10 w 2144"/>
                <a:gd name="T3" fmla="*/ 311 h 975"/>
                <a:gd name="T4" fmla="*/ 13 w 2144"/>
                <a:gd name="T5" fmla="*/ 305 h 975"/>
                <a:gd name="T6" fmla="*/ 16 w 2144"/>
                <a:gd name="T7" fmla="*/ 301 h 975"/>
                <a:gd name="T8" fmla="*/ 28 w 2144"/>
                <a:gd name="T9" fmla="*/ 285 h 975"/>
                <a:gd name="T10" fmla="*/ 53 w 2144"/>
                <a:gd name="T11" fmla="*/ 252 h 975"/>
                <a:gd name="T12" fmla="*/ 62 w 2144"/>
                <a:gd name="T13" fmla="*/ 247 h 975"/>
                <a:gd name="T14" fmla="*/ 66 w 2144"/>
                <a:gd name="T15" fmla="*/ 240 h 975"/>
                <a:gd name="T16" fmla="*/ 82 w 2144"/>
                <a:gd name="T17" fmla="*/ 225 h 975"/>
                <a:gd name="T18" fmla="*/ 100 w 2144"/>
                <a:gd name="T19" fmla="*/ 207 h 975"/>
                <a:gd name="T20" fmla="*/ 121 w 2144"/>
                <a:gd name="T21" fmla="*/ 192 h 975"/>
                <a:gd name="T22" fmla="*/ 162 w 2144"/>
                <a:gd name="T23" fmla="*/ 163 h 975"/>
                <a:gd name="T24" fmla="*/ 236 w 2144"/>
                <a:gd name="T25" fmla="*/ 109 h 975"/>
                <a:gd name="T26" fmla="*/ 299 w 2144"/>
                <a:gd name="T27" fmla="*/ 72 h 975"/>
                <a:gd name="T28" fmla="*/ 337 w 2144"/>
                <a:gd name="T29" fmla="*/ 52 h 975"/>
                <a:gd name="T30" fmla="*/ 411 w 2144"/>
                <a:gd name="T31" fmla="*/ 25 h 975"/>
                <a:gd name="T32" fmla="*/ 455 w 2144"/>
                <a:gd name="T33" fmla="*/ 15 h 975"/>
                <a:gd name="T34" fmla="*/ 528 w 2144"/>
                <a:gd name="T35" fmla="*/ 6 h 975"/>
                <a:gd name="T36" fmla="*/ 578 w 2144"/>
                <a:gd name="T37" fmla="*/ 5 h 975"/>
                <a:gd name="T38" fmla="*/ 637 w 2144"/>
                <a:gd name="T39" fmla="*/ 15 h 975"/>
                <a:gd name="T40" fmla="*/ 663 w 2144"/>
                <a:gd name="T41" fmla="*/ 24 h 975"/>
                <a:gd name="T42" fmla="*/ 708 w 2144"/>
                <a:gd name="T43" fmla="*/ 46 h 975"/>
                <a:gd name="T44" fmla="*/ 744 w 2144"/>
                <a:gd name="T45" fmla="*/ 70 h 975"/>
                <a:gd name="T46" fmla="*/ 786 w 2144"/>
                <a:gd name="T47" fmla="*/ 105 h 975"/>
                <a:gd name="T48" fmla="*/ 818 w 2144"/>
                <a:gd name="T49" fmla="*/ 138 h 975"/>
                <a:gd name="T50" fmla="*/ 825 w 2144"/>
                <a:gd name="T51" fmla="*/ 142 h 975"/>
                <a:gd name="T52" fmla="*/ 843 w 2144"/>
                <a:gd name="T53" fmla="*/ 167 h 975"/>
                <a:gd name="T54" fmla="*/ 866 w 2144"/>
                <a:gd name="T55" fmla="*/ 195 h 975"/>
                <a:gd name="T56" fmla="*/ 888 w 2144"/>
                <a:gd name="T57" fmla="*/ 229 h 975"/>
                <a:gd name="T58" fmla="*/ 900 w 2144"/>
                <a:gd name="T59" fmla="*/ 246 h 975"/>
                <a:gd name="T60" fmla="*/ 914 w 2144"/>
                <a:gd name="T61" fmla="*/ 268 h 975"/>
                <a:gd name="T62" fmla="*/ 933 w 2144"/>
                <a:gd name="T63" fmla="*/ 310 h 975"/>
                <a:gd name="T64" fmla="*/ 948 w 2144"/>
                <a:gd name="T65" fmla="*/ 330 h 975"/>
                <a:gd name="T66" fmla="*/ 962 w 2144"/>
                <a:gd name="T67" fmla="*/ 379 h 975"/>
                <a:gd name="T68" fmla="*/ 991 w 2144"/>
                <a:gd name="T69" fmla="*/ 456 h 975"/>
                <a:gd name="T70" fmla="*/ 1033 w 2144"/>
                <a:gd name="T71" fmla="*/ 546 h 975"/>
                <a:gd name="T72" fmla="*/ 1051 w 2144"/>
                <a:gd name="T73" fmla="*/ 583 h 975"/>
                <a:gd name="T74" fmla="*/ 1083 w 2144"/>
                <a:gd name="T75" fmla="*/ 634 h 975"/>
                <a:gd name="T76" fmla="*/ 1108 w 2144"/>
                <a:gd name="T77" fmla="*/ 675 h 975"/>
                <a:gd name="T78" fmla="*/ 1134 w 2144"/>
                <a:gd name="T79" fmla="*/ 706 h 975"/>
                <a:gd name="T80" fmla="*/ 1190 w 2144"/>
                <a:gd name="T81" fmla="*/ 760 h 975"/>
                <a:gd name="T82" fmla="*/ 1222 w 2144"/>
                <a:gd name="T83" fmla="*/ 795 h 975"/>
                <a:gd name="T84" fmla="*/ 1267 w 2144"/>
                <a:gd name="T85" fmla="*/ 830 h 975"/>
                <a:gd name="T86" fmla="*/ 1369 w 2144"/>
                <a:gd name="T87" fmla="*/ 889 h 975"/>
                <a:gd name="T88" fmla="*/ 1416 w 2144"/>
                <a:gd name="T89" fmla="*/ 905 h 975"/>
                <a:gd name="T90" fmla="*/ 1475 w 2144"/>
                <a:gd name="T91" fmla="*/ 919 h 975"/>
                <a:gd name="T92" fmla="*/ 1578 w 2144"/>
                <a:gd name="T93" fmla="*/ 935 h 975"/>
                <a:gd name="T94" fmla="*/ 1702 w 2144"/>
                <a:gd name="T95" fmla="*/ 951 h 975"/>
                <a:gd name="T96" fmla="*/ 1742 w 2144"/>
                <a:gd name="T97" fmla="*/ 957 h 975"/>
                <a:gd name="T98" fmla="*/ 1778 w 2144"/>
                <a:gd name="T99" fmla="*/ 962 h 975"/>
                <a:gd name="T100" fmla="*/ 1861 w 2144"/>
                <a:gd name="T101" fmla="*/ 967 h 975"/>
                <a:gd name="T102" fmla="*/ 2118 w 2144"/>
                <a:gd name="T103" fmla="*/ 972 h 97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44" h="975">
                  <a:moveTo>
                    <a:pt x="0" y="338"/>
                  </a:moveTo>
                  <a:lnTo>
                    <a:pt x="0" y="335"/>
                  </a:lnTo>
                  <a:lnTo>
                    <a:pt x="0" y="333"/>
                  </a:lnTo>
                  <a:lnTo>
                    <a:pt x="4" y="328"/>
                  </a:lnTo>
                  <a:lnTo>
                    <a:pt x="5" y="325"/>
                  </a:lnTo>
                  <a:lnTo>
                    <a:pt x="5" y="319"/>
                  </a:lnTo>
                  <a:lnTo>
                    <a:pt x="6" y="317"/>
                  </a:lnTo>
                  <a:lnTo>
                    <a:pt x="10" y="311"/>
                  </a:lnTo>
                  <a:lnTo>
                    <a:pt x="11" y="309"/>
                  </a:lnTo>
                  <a:lnTo>
                    <a:pt x="11" y="307"/>
                  </a:lnTo>
                  <a:lnTo>
                    <a:pt x="11" y="306"/>
                  </a:lnTo>
                  <a:lnTo>
                    <a:pt x="13" y="305"/>
                  </a:lnTo>
                  <a:lnTo>
                    <a:pt x="14" y="305"/>
                  </a:lnTo>
                  <a:lnTo>
                    <a:pt x="15" y="304"/>
                  </a:lnTo>
                  <a:lnTo>
                    <a:pt x="15" y="303"/>
                  </a:lnTo>
                  <a:lnTo>
                    <a:pt x="16" y="301"/>
                  </a:lnTo>
                  <a:lnTo>
                    <a:pt x="18" y="298"/>
                  </a:lnTo>
                  <a:lnTo>
                    <a:pt x="27" y="288"/>
                  </a:lnTo>
                  <a:lnTo>
                    <a:pt x="27" y="287"/>
                  </a:lnTo>
                  <a:lnTo>
                    <a:pt x="28" y="285"/>
                  </a:lnTo>
                  <a:lnTo>
                    <a:pt x="31" y="280"/>
                  </a:lnTo>
                  <a:lnTo>
                    <a:pt x="48" y="261"/>
                  </a:lnTo>
                  <a:lnTo>
                    <a:pt x="50" y="255"/>
                  </a:lnTo>
                  <a:lnTo>
                    <a:pt x="53" y="252"/>
                  </a:lnTo>
                  <a:lnTo>
                    <a:pt x="55" y="250"/>
                  </a:lnTo>
                  <a:lnTo>
                    <a:pt x="56" y="250"/>
                  </a:lnTo>
                  <a:lnTo>
                    <a:pt x="58" y="249"/>
                  </a:lnTo>
                  <a:lnTo>
                    <a:pt x="62" y="247"/>
                  </a:lnTo>
                  <a:lnTo>
                    <a:pt x="64" y="245"/>
                  </a:lnTo>
                  <a:lnTo>
                    <a:pt x="65" y="244"/>
                  </a:lnTo>
                  <a:lnTo>
                    <a:pt x="66" y="242"/>
                  </a:lnTo>
                  <a:lnTo>
                    <a:pt x="66" y="240"/>
                  </a:lnTo>
                  <a:lnTo>
                    <a:pt x="68" y="237"/>
                  </a:lnTo>
                  <a:lnTo>
                    <a:pt x="75" y="229"/>
                  </a:lnTo>
                  <a:lnTo>
                    <a:pt x="77" y="228"/>
                  </a:lnTo>
                  <a:lnTo>
                    <a:pt x="82" y="225"/>
                  </a:lnTo>
                  <a:lnTo>
                    <a:pt x="90" y="219"/>
                  </a:lnTo>
                  <a:lnTo>
                    <a:pt x="97" y="212"/>
                  </a:lnTo>
                  <a:lnTo>
                    <a:pt x="99" y="210"/>
                  </a:lnTo>
                  <a:lnTo>
                    <a:pt x="100" y="207"/>
                  </a:lnTo>
                  <a:lnTo>
                    <a:pt x="101" y="205"/>
                  </a:lnTo>
                  <a:lnTo>
                    <a:pt x="102" y="205"/>
                  </a:lnTo>
                  <a:lnTo>
                    <a:pt x="104" y="204"/>
                  </a:lnTo>
                  <a:lnTo>
                    <a:pt x="121" y="192"/>
                  </a:lnTo>
                  <a:lnTo>
                    <a:pt x="136" y="179"/>
                  </a:lnTo>
                  <a:lnTo>
                    <a:pt x="146" y="174"/>
                  </a:lnTo>
                  <a:lnTo>
                    <a:pt x="153" y="169"/>
                  </a:lnTo>
                  <a:lnTo>
                    <a:pt x="162" y="163"/>
                  </a:lnTo>
                  <a:lnTo>
                    <a:pt x="198" y="134"/>
                  </a:lnTo>
                  <a:lnTo>
                    <a:pt x="207" y="126"/>
                  </a:lnTo>
                  <a:lnTo>
                    <a:pt x="228" y="113"/>
                  </a:lnTo>
                  <a:lnTo>
                    <a:pt x="236" y="109"/>
                  </a:lnTo>
                  <a:lnTo>
                    <a:pt x="272" y="87"/>
                  </a:lnTo>
                  <a:lnTo>
                    <a:pt x="286" y="82"/>
                  </a:lnTo>
                  <a:lnTo>
                    <a:pt x="293" y="77"/>
                  </a:lnTo>
                  <a:lnTo>
                    <a:pt x="299" y="72"/>
                  </a:lnTo>
                  <a:lnTo>
                    <a:pt x="302" y="70"/>
                  </a:lnTo>
                  <a:lnTo>
                    <a:pt x="311" y="68"/>
                  </a:lnTo>
                  <a:lnTo>
                    <a:pt x="328" y="58"/>
                  </a:lnTo>
                  <a:lnTo>
                    <a:pt x="337" y="52"/>
                  </a:lnTo>
                  <a:lnTo>
                    <a:pt x="370" y="39"/>
                  </a:lnTo>
                  <a:lnTo>
                    <a:pt x="391" y="33"/>
                  </a:lnTo>
                  <a:lnTo>
                    <a:pt x="402" y="28"/>
                  </a:lnTo>
                  <a:lnTo>
                    <a:pt x="411" y="25"/>
                  </a:lnTo>
                  <a:lnTo>
                    <a:pt x="427" y="22"/>
                  </a:lnTo>
                  <a:lnTo>
                    <a:pt x="431" y="20"/>
                  </a:lnTo>
                  <a:lnTo>
                    <a:pt x="453" y="16"/>
                  </a:lnTo>
                  <a:lnTo>
                    <a:pt x="455" y="15"/>
                  </a:lnTo>
                  <a:lnTo>
                    <a:pt x="463" y="13"/>
                  </a:lnTo>
                  <a:lnTo>
                    <a:pt x="491" y="10"/>
                  </a:lnTo>
                  <a:lnTo>
                    <a:pt x="505" y="7"/>
                  </a:lnTo>
                  <a:lnTo>
                    <a:pt x="528" y="6"/>
                  </a:lnTo>
                  <a:lnTo>
                    <a:pt x="541" y="2"/>
                  </a:lnTo>
                  <a:lnTo>
                    <a:pt x="561" y="0"/>
                  </a:lnTo>
                  <a:lnTo>
                    <a:pt x="568" y="2"/>
                  </a:lnTo>
                  <a:lnTo>
                    <a:pt x="578" y="5"/>
                  </a:lnTo>
                  <a:lnTo>
                    <a:pt x="597" y="6"/>
                  </a:lnTo>
                  <a:lnTo>
                    <a:pt x="609" y="6"/>
                  </a:lnTo>
                  <a:lnTo>
                    <a:pt x="625" y="10"/>
                  </a:lnTo>
                  <a:lnTo>
                    <a:pt x="637" y="15"/>
                  </a:lnTo>
                  <a:lnTo>
                    <a:pt x="648" y="17"/>
                  </a:lnTo>
                  <a:lnTo>
                    <a:pt x="657" y="22"/>
                  </a:lnTo>
                  <a:lnTo>
                    <a:pt x="659" y="22"/>
                  </a:lnTo>
                  <a:lnTo>
                    <a:pt x="663" y="24"/>
                  </a:lnTo>
                  <a:lnTo>
                    <a:pt x="674" y="31"/>
                  </a:lnTo>
                  <a:lnTo>
                    <a:pt x="679" y="33"/>
                  </a:lnTo>
                  <a:lnTo>
                    <a:pt x="681" y="33"/>
                  </a:lnTo>
                  <a:lnTo>
                    <a:pt x="708" y="46"/>
                  </a:lnTo>
                  <a:lnTo>
                    <a:pt x="729" y="60"/>
                  </a:lnTo>
                  <a:lnTo>
                    <a:pt x="735" y="62"/>
                  </a:lnTo>
                  <a:lnTo>
                    <a:pt x="742" y="68"/>
                  </a:lnTo>
                  <a:lnTo>
                    <a:pt x="744" y="70"/>
                  </a:lnTo>
                  <a:lnTo>
                    <a:pt x="746" y="71"/>
                  </a:lnTo>
                  <a:lnTo>
                    <a:pt x="752" y="73"/>
                  </a:lnTo>
                  <a:lnTo>
                    <a:pt x="759" y="79"/>
                  </a:lnTo>
                  <a:lnTo>
                    <a:pt x="786" y="105"/>
                  </a:lnTo>
                  <a:lnTo>
                    <a:pt x="792" y="109"/>
                  </a:lnTo>
                  <a:lnTo>
                    <a:pt x="797" y="115"/>
                  </a:lnTo>
                  <a:lnTo>
                    <a:pt x="810" y="129"/>
                  </a:lnTo>
                  <a:lnTo>
                    <a:pt x="818" y="138"/>
                  </a:lnTo>
                  <a:lnTo>
                    <a:pt x="820" y="139"/>
                  </a:lnTo>
                  <a:lnTo>
                    <a:pt x="823" y="140"/>
                  </a:lnTo>
                  <a:lnTo>
                    <a:pt x="824" y="141"/>
                  </a:lnTo>
                  <a:lnTo>
                    <a:pt x="825" y="142"/>
                  </a:lnTo>
                  <a:lnTo>
                    <a:pt x="826" y="144"/>
                  </a:lnTo>
                  <a:lnTo>
                    <a:pt x="828" y="147"/>
                  </a:lnTo>
                  <a:lnTo>
                    <a:pt x="841" y="162"/>
                  </a:lnTo>
                  <a:lnTo>
                    <a:pt x="843" y="167"/>
                  </a:lnTo>
                  <a:lnTo>
                    <a:pt x="849" y="175"/>
                  </a:lnTo>
                  <a:lnTo>
                    <a:pt x="862" y="188"/>
                  </a:lnTo>
                  <a:lnTo>
                    <a:pt x="864" y="190"/>
                  </a:lnTo>
                  <a:lnTo>
                    <a:pt x="866" y="195"/>
                  </a:lnTo>
                  <a:lnTo>
                    <a:pt x="872" y="203"/>
                  </a:lnTo>
                  <a:lnTo>
                    <a:pt x="876" y="207"/>
                  </a:lnTo>
                  <a:lnTo>
                    <a:pt x="886" y="223"/>
                  </a:lnTo>
                  <a:lnTo>
                    <a:pt x="888" y="229"/>
                  </a:lnTo>
                  <a:lnTo>
                    <a:pt x="894" y="237"/>
                  </a:lnTo>
                  <a:lnTo>
                    <a:pt x="896" y="238"/>
                  </a:lnTo>
                  <a:lnTo>
                    <a:pt x="897" y="240"/>
                  </a:lnTo>
                  <a:lnTo>
                    <a:pt x="900" y="246"/>
                  </a:lnTo>
                  <a:lnTo>
                    <a:pt x="906" y="253"/>
                  </a:lnTo>
                  <a:lnTo>
                    <a:pt x="907" y="255"/>
                  </a:lnTo>
                  <a:lnTo>
                    <a:pt x="909" y="257"/>
                  </a:lnTo>
                  <a:lnTo>
                    <a:pt x="914" y="268"/>
                  </a:lnTo>
                  <a:lnTo>
                    <a:pt x="927" y="291"/>
                  </a:lnTo>
                  <a:lnTo>
                    <a:pt x="930" y="302"/>
                  </a:lnTo>
                  <a:lnTo>
                    <a:pt x="931" y="306"/>
                  </a:lnTo>
                  <a:lnTo>
                    <a:pt x="933" y="310"/>
                  </a:lnTo>
                  <a:lnTo>
                    <a:pt x="941" y="318"/>
                  </a:lnTo>
                  <a:lnTo>
                    <a:pt x="946" y="326"/>
                  </a:lnTo>
                  <a:lnTo>
                    <a:pt x="947" y="328"/>
                  </a:lnTo>
                  <a:lnTo>
                    <a:pt x="948" y="330"/>
                  </a:lnTo>
                  <a:lnTo>
                    <a:pt x="955" y="352"/>
                  </a:lnTo>
                  <a:lnTo>
                    <a:pt x="956" y="358"/>
                  </a:lnTo>
                  <a:lnTo>
                    <a:pt x="960" y="368"/>
                  </a:lnTo>
                  <a:lnTo>
                    <a:pt x="962" y="379"/>
                  </a:lnTo>
                  <a:lnTo>
                    <a:pt x="965" y="387"/>
                  </a:lnTo>
                  <a:lnTo>
                    <a:pt x="972" y="410"/>
                  </a:lnTo>
                  <a:lnTo>
                    <a:pt x="981" y="433"/>
                  </a:lnTo>
                  <a:lnTo>
                    <a:pt x="991" y="456"/>
                  </a:lnTo>
                  <a:lnTo>
                    <a:pt x="1015" y="507"/>
                  </a:lnTo>
                  <a:lnTo>
                    <a:pt x="1028" y="535"/>
                  </a:lnTo>
                  <a:lnTo>
                    <a:pt x="1030" y="539"/>
                  </a:lnTo>
                  <a:lnTo>
                    <a:pt x="1033" y="546"/>
                  </a:lnTo>
                  <a:lnTo>
                    <a:pt x="1033" y="550"/>
                  </a:lnTo>
                  <a:lnTo>
                    <a:pt x="1037" y="557"/>
                  </a:lnTo>
                  <a:lnTo>
                    <a:pt x="1043" y="565"/>
                  </a:lnTo>
                  <a:lnTo>
                    <a:pt x="1051" y="583"/>
                  </a:lnTo>
                  <a:lnTo>
                    <a:pt x="1055" y="588"/>
                  </a:lnTo>
                  <a:lnTo>
                    <a:pt x="1057" y="594"/>
                  </a:lnTo>
                  <a:lnTo>
                    <a:pt x="1074" y="623"/>
                  </a:lnTo>
                  <a:lnTo>
                    <a:pt x="1083" y="634"/>
                  </a:lnTo>
                  <a:lnTo>
                    <a:pt x="1088" y="645"/>
                  </a:lnTo>
                  <a:lnTo>
                    <a:pt x="1099" y="661"/>
                  </a:lnTo>
                  <a:lnTo>
                    <a:pt x="1102" y="668"/>
                  </a:lnTo>
                  <a:lnTo>
                    <a:pt x="1108" y="675"/>
                  </a:lnTo>
                  <a:lnTo>
                    <a:pt x="1115" y="683"/>
                  </a:lnTo>
                  <a:lnTo>
                    <a:pt x="1117" y="685"/>
                  </a:lnTo>
                  <a:lnTo>
                    <a:pt x="1118" y="688"/>
                  </a:lnTo>
                  <a:lnTo>
                    <a:pt x="1134" y="706"/>
                  </a:lnTo>
                  <a:lnTo>
                    <a:pt x="1183" y="756"/>
                  </a:lnTo>
                  <a:lnTo>
                    <a:pt x="1185" y="757"/>
                  </a:lnTo>
                  <a:lnTo>
                    <a:pt x="1188" y="759"/>
                  </a:lnTo>
                  <a:lnTo>
                    <a:pt x="1190" y="760"/>
                  </a:lnTo>
                  <a:lnTo>
                    <a:pt x="1191" y="761"/>
                  </a:lnTo>
                  <a:lnTo>
                    <a:pt x="1191" y="762"/>
                  </a:lnTo>
                  <a:lnTo>
                    <a:pt x="1193" y="766"/>
                  </a:lnTo>
                  <a:lnTo>
                    <a:pt x="1222" y="795"/>
                  </a:lnTo>
                  <a:lnTo>
                    <a:pt x="1234" y="807"/>
                  </a:lnTo>
                  <a:lnTo>
                    <a:pt x="1235" y="808"/>
                  </a:lnTo>
                  <a:lnTo>
                    <a:pt x="1241" y="810"/>
                  </a:lnTo>
                  <a:lnTo>
                    <a:pt x="1267" y="830"/>
                  </a:lnTo>
                  <a:lnTo>
                    <a:pt x="1282" y="843"/>
                  </a:lnTo>
                  <a:lnTo>
                    <a:pt x="1324" y="868"/>
                  </a:lnTo>
                  <a:lnTo>
                    <a:pt x="1350" y="882"/>
                  </a:lnTo>
                  <a:lnTo>
                    <a:pt x="1369" y="889"/>
                  </a:lnTo>
                  <a:lnTo>
                    <a:pt x="1375" y="892"/>
                  </a:lnTo>
                  <a:lnTo>
                    <a:pt x="1392" y="898"/>
                  </a:lnTo>
                  <a:lnTo>
                    <a:pt x="1406" y="900"/>
                  </a:lnTo>
                  <a:lnTo>
                    <a:pt x="1416" y="905"/>
                  </a:lnTo>
                  <a:lnTo>
                    <a:pt x="1421" y="906"/>
                  </a:lnTo>
                  <a:lnTo>
                    <a:pt x="1433" y="910"/>
                  </a:lnTo>
                  <a:lnTo>
                    <a:pt x="1451" y="913"/>
                  </a:lnTo>
                  <a:lnTo>
                    <a:pt x="1475" y="919"/>
                  </a:lnTo>
                  <a:lnTo>
                    <a:pt x="1496" y="922"/>
                  </a:lnTo>
                  <a:lnTo>
                    <a:pt x="1508" y="923"/>
                  </a:lnTo>
                  <a:lnTo>
                    <a:pt x="1563" y="934"/>
                  </a:lnTo>
                  <a:lnTo>
                    <a:pt x="1578" y="935"/>
                  </a:lnTo>
                  <a:lnTo>
                    <a:pt x="1604" y="939"/>
                  </a:lnTo>
                  <a:lnTo>
                    <a:pt x="1622" y="940"/>
                  </a:lnTo>
                  <a:lnTo>
                    <a:pt x="1637" y="945"/>
                  </a:lnTo>
                  <a:lnTo>
                    <a:pt x="1702" y="951"/>
                  </a:lnTo>
                  <a:lnTo>
                    <a:pt x="1709" y="951"/>
                  </a:lnTo>
                  <a:lnTo>
                    <a:pt x="1716" y="953"/>
                  </a:lnTo>
                  <a:lnTo>
                    <a:pt x="1725" y="955"/>
                  </a:lnTo>
                  <a:lnTo>
                    <a:pt x="1742" y="957"/>
                  </a:lnTo>
                  <a:lnTo>
                    <a:pt x="1754" y="957"/>
                  </a:lnTo>
                  <a:lnTo>
                    <a:pt x="1757" y="957"/>
                  </a:lnTo>
                  <a:lnTo>
                    <a:pt x="1764" y="960"/>
                  </a:lnTo>
                  <a:lnTo>
                    <a:pt x="1778" y="962"/>
                  </a:lnTo>
                  <a:lnTo>
                    <a:pt x="1843" y="962"/>
                  </a:lnTo>
                  <a:lnTo>
                    <a:pt x="1846" y="963"/>
                  </a:lnTo>
                  <a:lnTo>
                    <a:pt x="1856" y="967"/>
                  </a:lnTo>
                  <a:lnTo>
                    <a:pt x="1861" y="967"/>
                  </a:lnTo>
                  <a:lnTo>
                    <a:pt x="1926" y="968"/>
                  </a:lnTo>
                  <a:lnTo>
                    <a:pt x="2111" y="968"/>
                  </a:lnTo>
                  <a:lnTo>
                    <a:pt x="2113" y="968"/>
                  </a:lnTo>
                  <a:lnTo>
                    <a:pt x="2118" y="972"/>
                  </a:lnTo>
                  <a:lnTo>
                    <a:pt x="2122" y="973"/>
                  </a:lnTo>
                  <a:lnTo>
                    <a:pt x="2143" y="97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7" name="SMARTPenAnnotation62"/>
            <p:cNvSpPr>
              <a:spLocks/>
            </p:cNvSpPr>
            <p:nvPr/>
          </p:nvSpPr>
          <p:spPr bwMode="auto">
            <a:xfrm>
              <a:off x="1328" y="1778"/>
              <a:ext cx="1272" cy="810"/>
            </a:xfrm>
            <a:custGeom>
              <a:avLst/>
              <a:gdLst>
                <a:gd name="T0" fmla="*/ 2 w 1272"/>
                <a:gd name="T1" fmla="*/ 2 h 810"/>
                <a:gd name="T2" fmla="*/ 10 w 1272"/>
                <a:gd name="T3" fmla="*/ 0 h 810"/>
                <a:gd name="T4" fmla="*/ 57 w 1272"/>
                <a:gd name="T5" fmla="*/ 13 h 810"/>
                <a:gd name="T6" fmla="*/ 98 w 1272"/>
                <a:gd name="T7" fmla="*/ 31 h 810"/>
                <a:gd name="T8" fmla="*/ 163 w 1272"/>
                <a:gd name="T9" fmla="*/ 71 h 810"/>
                <a:gd name="T10" fmla="*/ 172 w 1272"/>
                <a:gd name="T11" fmla="*/ 80 h 810"/>
                <a:gd name="T12" fmla="*/ 181 w 1272"/>
                <a:gd name="T13" fmla="*/ 88 h 810"/>
                <a:gd name="T14" fmla="*/ 215 w 1272"/>
                <a:gd name="T15" fmla="*/ 122 h 810"/>
                <a:gd name="T16" fmla="*/ 250 w 1272"/>
                <a:gd name="T17" fmla="*/ 165 h 810"/>
                <a:gd name="T18" fmla="*/ 284 w 1272"/>
                <a:gd name="T19" fmla="*/ 223 h 810"/>
                <a:gd name="T20" fmla="*/ 306 w 1272"/>
                <a:gd name="T21" fmla="*/ 267 h 810"/>
                <a:gd name="T22" fmla="*/ 325 w 1272"/>
                <a:gd name="T23" fmla="*/ 313 h 810"/>
                <a:gd name="T24" fmla="*/ 343 w 1272"/>
                <a:gd name="T25" fmla="*/ 360 h 810"/>
                <a:gd name="T26" fmla="*/ 360 w 1272"/>
                <a:gd name="T27" fmla="*/ 392 h 810"/>
                <a:gd name="T28" fmla="*/ 378 w 1272"/>
                <a:gd name="T29" fmla="*/ 425 h 810"/>
                <a:gd name="T30" fmla="*/ 395 w 1272"/>
                <a:gd name="T31" fmla="*/ 469 h 810"/>
                <a:gd name="T32" fmla="*/ 428 w 1272"/>
                <a:gd name="T33" fmla="*/ 535 h 810"/>
                <a:gd name="T34" fmla="*/ 465 w 1272"/>
                <a:gd name="T35" fmla="*/ 582 h 810"/>
                <a:gd name="T36" fmla="*/ 479 w 1272"/>
                <a:gd name="T37" fmla="*/ 602 h 810"/>
                <a:gd name="T38" fmla="*/ 514 w 1272"/>
                <a:gd name="T39" fmla="*/ 637 h 810"/>
                <a:gd name="T40" fmla="*/ 549 w 1272"/>
                <a:gd name="T41" fmla="*/ 665 h 810"/>
                <a:gd name="T42" fmla="*/ 617 w 1272"/>
                <a:gd name="T43" fmla="*/ 708 h 810"/>
                <a:gd name="T44" fmla="*/ 681 w 1272"/>
                <a:gd name="T45" fmla="*/ 739 h 810"/>
                <a:gd name="T46" fmla="*/ 727 w 1272"/>
                <a:gd name="T47" fmla="*/ 757 h 810"/>
                <a:gd name="T48" fmla="*/ 776 w 1272"/>
                <a:gd name="T49" fmla="*/ 773 h 810"/>
                <a:gd name="T50" fmla="*/ 815 w 1272"/>
                <a:gd name="T51" fmla="*/ 786 h 810"/>
                <a:gd name="T52" fmla="*/ 848 w 1272"/>
                <a:gd name="T53" fmla="*/ 791 h 810"/>
                <a:gd name="T54" fmla="*/ 875 w 1272"/>
                <a:gd name="T55" fmla="*/ 796 h 810"/>
                <a:gd name="T56" fmla="*/ 915 w 1272"/>
                <a:gd name="T57" fmla="*/ 798 h 810"/>
                <a:gd name="T58" fmla="*/ 926 w 1272"/>
                <a:gd name="T59" fmla="*/ 802 h 810"/>
                <a:gd name="T60" fmla="*/ 973 w 1272"/>
                <a:gd name="T61" fmla="*/ 804 h 810"/>
                <a:gd name="T62" fmla="*/ 988 w 1272"/>
                <a:gd name="T63" fmla="*/ 808 h 810"/>
                <a:gd name="T64" fmla="*/ 1043 w 1272"/>
                <a:gd name="T65" fmla="*/ 809 h 810"/>
                <a:gd name="T66" fmla="*/ 1202 w 1272"/>
                <a:gd name="T67" fmla="*/ 804 h 810"/>
                <a:gd name="T68" fmla="*/ 1241 w 1272"/>
                <a:gd name="T69" fmla="*/ 803 h 810"/>
                <a:gd name="T70" fmla="*/ 1250 w 1272"/>
                <a:gd name="T71" fmla="*/ 799 h 8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72" h="810">
                  <a:moveTo>
                    <a:pt x="0" y="5"/>
                  </a:moveTo>
                  <a:lnTo>
                    <a:pt x="2" y="2"/>
                  </a:lnTo>
                  <a:lnTo>
                    <a:pt x="4" y="1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57" y="13"/>
                  </a:lnTo>
                  <a:lnTo>
                    <a:pt x="67" y="16"/>
                  </a:lnTo>
                  <a:lnTo>
                    <a:pt x="98" y="31"/>
                  </a:lnTo>
                  <a:lnTo>
                    <a:pt x="128" y="46"/>
                  </a:lnTo>
                  <a:lnTo>
                    <a:pt x="163" y="71"/>
                  </a:lnTo>
                  <a:lnTo>
                    <a:pt x="166" y="74"/>
                  </a:lnTo>
                  <a:lnTo>
                    <a:pt x="172" y="80"/>
                  </a:lnTo>
                  <a:lnTo>
                    <a:pt x="175" y="83"/>
                  </a:lnTo>
                  <a:lnTo>
                    <a:pt x="181" y="88"/>
                  </a:lnTo>
                  <a:lnTo>
                    <a:pt x="195" y="100"/>
                  </a:lnTo>
                  <a:lnTo>
                    <a:pt x="215" y="122"/>
                  </a:lnTo>
                  <a:lnTo>
                    <a:pt x="236" y="146"/>
                  </a:lnTo>
                  <a:lnTo>
                    <a:pt x="250" y="165"/>
                  </a:lnTo>
                  <a:lnTo>
                    <a:pt x="273" y="203"/>
                  </a:lnTo>
                  <a:lnTo>
                    <a:pt x="284" y="223"/>
                  </a:lnTo>
                  <a:lnTo>
                    <a:pt x="295" y="244"/>
                  </a:lnTo>
                  <a:lnTo>
                    <a:pt x="306" y="267"/>
                  </a:lnTo>
                  <a:lnTo>
                    <a:pt x="316" y="289"/>
                  </a:lnTo>
                  <a:lnTo>
                    <a:pt x="325" y="313"/>
                  </a:lnTo>
                  <a:lnTo>
                    <a:pt x="332" y="335"/>
                  </a:lnTo>
                  <a:lnTo>
                    <a:pt x="343" y="360"/>
                  </a:lnTo>
                  <a:lnTo>
                    <a:pt x="350" y="377"/>
                  </a:lnTo>
                  <a:lnTo>
                    <a:pt x="360" y="392"/>
                  </a:lnTo>
                  <a:lnTo>
                    <a:pt x="367" y="401"/>
                  </a:lnTo>
                  <a:lnTo>
                    <a:pt x="378" y="425"/>
                  </a:lnTo>
                  <a:lnTo>
                    <a:pt x="386" y="447"/>
                  </a:lnTo>
                  <a:lnTo>
                    <a:pt x="395" y="469"/>
                  </a:lnTo>
                  <a:lnTo>
                    <a:pt x="407" y="493"/>
                  </a:lnTo>
                  <a:lnTo>
                    <a:pt x="428" y="535"/>
                  </a:lnTo>
                  <a:lnTo>
                    <a:pt x="444" y="558"/>
                  </a:lnTo>
                  <a:lnTo>
                    <a:pt x="465" y="582"/>
                  </a:lnTo>
                  <a:lnTo>
                    <a:pt x="469" y="588"/>
                  </a:lnTo>
                  <a:lnTo>
                    <a:pt x="479" y="602"/>
                  </a:lnTo>
                  <a:lnTo>
                    <a:pt x="502" y="626"/>
                  </a:lnTo>
                  <a:lnTo>
                    <a:pt x="514" y="637"/>
                  </a:lnTo>
                  <a:lnTo>
                    <a:pt x="541" y="656"/>
                  </a:lnTo>
                  <a:lnTo>
                    <a:pt x="549" y="665"/>
                  </a:lnTo>
                  <a:lnTo>
                    <a:pt x="578" y="684"/>
                  </a:lnTo>
                  <a:lnTo>
                    <a:pt x="617" y="708"/>
                  </a:lnTo>
                  <a:lnTo>
                    <a:pt x="652" y="724"/>
                  </a:lnTo>
                  <a:lnTo>
                    <a:pt x="681" y="739"/>
                  </a:lnTo>
                  <a:lnTo>
                    <a:pt x="721" y="754"/>
                  </a:lnTo>
                  <a:lnTo>
                    <a:pt x="727" y="757"/>
                  </a:lnTo>
                  <a:lnTo>
                    <a:pt x="766" y="768"/>
                  </a:lnTo>
                  <a:lnTo>
                    <a:pt x="776" y="773"/>
                  </a:lnTo>
                  <a:lnTo>
                    <a:pt x="790" y="779"/>
                  </a:lnTo>
                  <a:lnTo>
                    <a:pt x="815" y="786"/>
                  </a:lnTo>
                  <a:lnTo>
                    <a:pt x="836" y="788"/>
                  </a:lnTo>
                  <a:lnTo>
                    <a:pt x="848" y="791"/>
                  </a:lnTo>
                  <a:lnTo>
                    <a:pt x="866" y="793"/>
                  </a:lnTo>
                  <a:lnTo>
                    <a:pt x="875" y="796"/>
                  </a:lnTo>
                  <a:lnTo>
                    <a:pt x="889" y="798"/>
                  </a:lnTo>
                  <a:lnTo>
                    <a:pt x="915" y="798"/>
                  </a:lnTo>
                  <a:lnTo>
                    <a:pt x="918" y="799"/>
                  </a:lnTo>
                  <a:lnTo>
                    <a:pt x="926" y="802"/>
                  </a:lnTo>
                  <a:lnTo>
                    <a:pt x="940" y="804"/>
                  </a:lnTo>
                  <a:lnTo>
                    <a:pt x="973" y="804"/>
                  </a:lnTo>
                  <a:lnTo>
                    <a:pt x="979" y="806"/>
                  </a:lnTo>
                  <a:lnTo>
                    <a:pt x="988" y="808"/>
                  </a:lnTo>
                  <a:lnTo>
                    <a:pt x="1005" y="809"/>
                  </a:lnTo>
                  <a:lnTo>
                    <a:pt x="1043" y="809"/>
                  </a:lnTo>
                  <a:lnTo>
                    <a:pt x="1163" y="809"/>
                  </a:lnTo>
                  <a:lnTo>
                    <a:pt x="1202" y="804"/>
                  </a:lnTo>
                  <a:lnTo>
                    <a:pt x="1239" y="804"/>
                  </a:lnTo>
                  <a:lnTo>
                    <a:pt x="1241" y="803"/>
                  </a:lnTo>
                  <a:lnTo>
                    <a:pt x="1246" y="800"/>
                  </a:lnTo>
                  <a:lnTo>
                    <a:pt x="1250" y="799"/>
                  </a:lnTo>
                  <a:lnTo>
                    <a:pt x="1271" y="79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8" name="SMARTPenAnnotation63"/>
            <p:cNvSpPr>
              <a:spLocks/>
            </p:cNvSpPr>
            <p:nvPr/>
          </p:nvSpPr>
          <p:spPr bwMode="auto">
            <a:xfrm>
              <a:off x="1744" y="1778"/>
              <a:ext cx="305" cy="439"/>
            </a:xfrm>
            <a:custGeom>
              <a:avLst/>
              <a:gdLst>
                <a:gd name="T0" fmla="*/ 13 w 305"/>
                <a:gd name="T1" fmla="*/ 0 h 439"/>
                <a:gd name="T2" fmla="*/ 19 w 305"/>
                <a:gd name="T3" fmla="*/ 2 h 439"/>
                <a:gd name="T4" fmla="*/ 35 w 305"/>
                <a:gd name="T5" fmla="*/ 15 h 439"/>
                <a:gd name="T6" fmla="*/ 52 w 305"/>
                <a:gd name="T7" fmla="*/ 26 h 439"/>
                <a:gd name="T8" fmla="*/ 65 w 305"/>
                <a:gd name="T9" fmla="*/ 33 h 439"/>
                <a:gd name="T10" fmla="*/ 82 w 305"/>
                <a:gd name="T11" fmla="*/ 48 h 439"/>
                <a:gd name="T12" fmla="*/ 106 w 305"/>
                <a:gd name="T13" fmla="*/ 75 h 439"/>
                <a:gd name="T14" fmla="*/ 122 w 305"/>
                <a:gd name="T15" fmla="*/ 94 h 439"/>
                <a:gd name="T16" fmla="*/ 130 w 305"/>
                <a:gd name="T17" fmla="*/ 103 h 439"/>
                <a:gd name="T18" fmla="*/ 142 w 305"/>
                <a:gd name="T19" fmla="*/ 125 h 439"/>
                <a:gd name="T20" fmla="*/ 151 w 305"/>
                <a:gd name="T21" fmla="*/ 150 h 439"/>
                <a:gd name="T22" fmla="*/ 164 w 305"/>
                <a:gd name="T23" fmla="*/ 168 h 439"/>
                <a:gd name="T24" fmla="*/ 174 w 305"/>
                <a:gd name="T25" fmla="*/ 193 h 439"/>
                <a:gd name="T26" fmla="*/ 183 w 305"/>
                <a:gd name="T27" fmla="*/ 215 h 439"/>
                <a:gd name="T28" fmla="*/ 191 w 305"/>
                <a:gd name="T29" fmla="*/ 237 h 439"/>
                <a:gd name="T30" fmla="*/ 195 w 305"/>
                <a:gd name="T31" fmla="*/ 247 h 439"/>
                <a:gd name="T32" fmla="*/ 197 w 305"/>
                <a:gd name="T33" fmla="*/ 261 h 439"/>
                <a:gd name="T34" fmla="*/ 204 w 305"/>
                <a:gd name="T35" fmla="*/ 280 h 439"/>
                <a:gd name="T36" fmla="*/ 209 w 305"/>
                <a:gd name="T37" fmla="*/ 302 h 439"/>
                <a:gd name="T38" fmla="*/ 216 w 305"/>
                <a:gd name="T39" fmla="*/ 331 h 439"/>
                <a:gd name="T40" fmla="*/ 222 w 305"/>
                <a:gd name="T41" fmla="*/ 349 h 439"/>
                <a:gd name="T42" fmla="*/ 228 w 305"/>
                <a:gd name="T43" fmla="*/ 363 h 439"/>
                <a:gd name="T44" fmla="*/ 235 w 305"/>
                <a:gd name="T45" fmla="*/ 374 h 439"/>
                <a:gd name="T46" fmla="*/ 240 w 305"/>
                <a:gd name="T47" fmla="*/ 379 h 439"/>
                <a:gd name="T48" fmla="*/ 245 w 305"/>
                <a:gd name="T49" fmla="*/ 382 h 439"/>
                <a:gd name="T50" fmla="*/ 246 w 305"/>
                <a:gd name="T51" fmla="*/ 385 h 439"/>
                <a:gd name="T52" fmla="*/ 256 w 305"/>
                <a:gd name="T53" fmla="*/ 397 h 439"/>
                <a:gd name="T54" fmla="*/ 258 w 305"/>
                <a:gd name="T55" fmla="*/ 402 h 439"/>
                <a:gd name="T56" fmla="*/ 261 w 305"/>
                <a:gd name="T57" fmla="*/ 403 h 439"/>
                <a:gd name="T58" fmla="*/ 263 w 305"/>
                <a:gd name="T59" fmla="*/ 406 h 439"/>
                <a:gd name="T60" fmla="*/ 264 w 305"/>
                <a:gd name="T61" fmla="*/ 408 h 439"/>
                <a:gd name="T62" fmla="*/ 267 w 305"/>
                <a:gd name="T63" fmla="*/ 409 h 439"/>
                <a:gd name="T64" fmla="*/ 279 w 305"/>
                <a:gd name="T65" fmla="*/ 420 h 439"/>
                <a:gd name="T66" fmla="*/ 287 w 305"/>
                <a:gd name="T67" fmla="*/ 424 h 439"/>
                <a:gd name="T68" fmla="*/ 290 w 305"/>
                <a:gd name="T69" fmla="*/ 427 h 439"/>
                <a:gd name="T70" fmla="*/ 293 w 305"/>
                <a:gd name="T71" fmla="*/ 432 h 439"/>
                <a:gd name="T72" fmla="*/ 297 w 305"/>
                <a:gd name="T73" fmla="*/ 433 h 43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5" h="439">
                  <a:moveTo>
                    <a:pt x="0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7" y="9"/>
                  </a:lnTo>
                  <a:lnTo>
                    <a:pt x="35" y="15"/>
                  </a:lnTo>
                  <a:lnTo>
                    <a:pt x="43" y="20"/>
                  </a:lnTo>
                  <a:lnTo>
                    <a:pt x="52" y="26"/>
                  </a:lnTo>
                  <a:lnTo>
                    <a:pt x="59" y="31"/>
                  </a:lnTo>
                  <a:lnTo>
                    <a:pt x="65" y="33"/>
                  </a:lnTo>
                  <a:lnTo>
                    <a:pt x="73" y="39"/>
                  </a:lnTo>
                  <a:lnTo>
                    <a:pt x="82" y="48"/>
                  </a:lnTo>
                  <a:lnTo>
                    <a:pt x="97" y="63"/>
                  </a:lnTo>
                  <a:lnTo>
                    <a:pt x="106" y="75"/>
                  </a:lnTo>
                  <a:lnTo>
                    <a:pt x="113" y="84"/>
                  </a:lnTo>
                  <a:lnTo>
                    <a:pt x="122" y="94"/>
                  </a:lnTo>
                  <a:lnTo>
                    <a:pt x="128" y="100"/>
                  </a:lnTo>
                  <a:lnTo>
                    <a:pt x="130" y="103"/>
                  </a:lnTo>
                  <a:lnTo>
                    <a:pt x="135" y="114"/>
                  </a:lnTo>
                  <a:lnTo>
                    <a:pt x="142" y="125"/>
                  </a:lnTo>
                  <a:lnTo>
                    <a:pt x="146" y="138"/>
                  </a:lnTo>
                  <a:lnTo>
                    <a:pt x="151" y="150"/>
                  </a:lnTo>
                  <a:lnTo>
                    <a:pt x="158" y="160"/>
                  </a:lnTo>
                  <a:lnTo>
                    <a:pt x="164" y="168"/>
                  </a:lnTo>
                  <a:lnTo>
                    <a:pt x="168" y="179"/>
                  </a:lnTo>
                  <a:lnTo>
                    <a:pt x="174" y="193"/>
                  </a:lnTo>
                  <a:lnTo>
                    <a:pt x="179" y="204"/>
                  </a:lnTo>
                  <a:lnTo>
                    <a:pt x="183" y="215"/>
                  </a:lnTo>
                  <a:lnTo>
                    <a:pt x="187" y="228"/>
                  </a:lnTo>
                  <a:lnTo>
                    <a:pt x="191" y="237"/>
                  </a:lnTo>
                  <a:lnTo>
                    <a:pt x="193" y="240"/>
                  </a:lnTo>
                  <a:lnTo>
                    <a:pt x="195" y="247"/>
                  </a:lnTo>
                  <a:lnTo>
                    <a:pt x="196" y="259"/>
                  </a:lnTo>
                  <a:lnTo>
                    <a:pt x="197" y="261"/>
                  </a:lnTo>
                  <a:lnTo>
                    <a:pt x="201" y="269"/>
                  </a:lnTo>
                  <a:lnTo>
                    <a:pt x="204" y="280"/>
                  </a:lnTo>
                  <a:lnTo>
                    <a:pt x="207" y="292"/>
                  </a:lnTo>
                  <a:lnTo>
                    <a:pt x="209" y="302"/>
                  </a:lnTo>
                  <a:lnTo>
                    <a:pt x="212" y="315"/>
                  </a:lnTo>
                  <a:lnTo>
                    <a:pt x="216" y="331"/>
                  </a:lnTo>
                  <a:lnTo>
                    <a:pt x="219" y="342"/>
                  </a:lnTo>
                  <a:lnTo>
                    <a:pt x="222" y="349"/>
                  </a:lnTo>
                  <a:lnTo>
                    <a:pt x="225" y="357"/>
                  </a:lnTo>
                  <a:lnTo>
                    <a:pt x="228" y="363"/>
                  </a:lnTo>
                  <a:lnTo>
                    <a:pt x="230" y="369"/>
                  </a:lnTo>
                  <a:lnTo>
                    <a:pt x="235" y="374"/>
                  </a:lnTo>
                  <a:lnTo>
                    <a:pt x="238" y="378"/>
                  </a:lnTo>
                  <a:lnTo>
                    <a:pt x="240" y="379"/>
                  </a:lnTo>
                  <a:lnTo>
                    <a:pt x="244" y="381"/>
                  </a:lnTo>
                  <a:lnTo>
                    <a:pt x="245" y="382"/>
                  </a:lnTo>
                  <a:lnTo>
                    <a:pt x="246" y="383"/>
                  </a:lnTo>
                  <a:lnTo>
                    <a:pt x="246" y="385"/>
                  </a:lnTo>
                  <a:lnTo>
                    <a:pt x="248" y="388"/>
                  </a:lnTo>
                  <a:lnTo>
                    <a:pt x="256" y="397"/>
                  </a:lnTo>
                  <a:lnTo>
                    <a:pt x="257" y="401"/>
                  </a:lnTo>
                  <a:lnTo>
                    <a:pt x="258" y="402"/>
                  </a:lnTo>
                  <a:lnTo>
                    <a:pt x="260" y="403"/>
                  </a:lnTo>
                  <a:lnTo>
                    <a:pt x="261" y="403"/>
                  </a:lnTo>
                  <a:lnTo>
                    <a:pt x="262" y="404"/>
                  </a:lnTo>
                  <a:lnTo>
                    <a:pt x="263" y="406"/>
                  </a:lnTo>
                  <a:lnTo>
                    <a:pt x="263" y="407"/>
                  </a:lnTo>
                  <a:lnTo>
                    <a:pt x="264" y="408"/>
                  </a:lnTo>
                  <a:lnTo>
                    <a:pt x="265" y="409"/>
                  </a:lnTo>
                  <a:lnTo>
                    <a:pt x="267" y="409"/>
                  </a:lnTo>
                  <a:lnTo>
                    <a:pt x="270" y="411"/>
                  </a:lnTo>
                  <a:lnTo>
                    <a:pt x="279" y="420"/>
                  </a:lnTo>
                  <a:lnTo>
                    <a:pt x="280" y="420"/>
                  </a:lnTo>
                  <a:lnTo>
                    <a:pt x="287" y="424"/>
                  </a:lnTo>
                  <a:lnTo>
                    <a:pt x="289" y="426"/>
                  </a:lnTo>
                  <a:lnTo>
                    <a:pt x="290" y="427"/>
                  </a:lnTo>
                  <a:lnTo>
                    <a:pt x="292" y="432"/>
                  </a:lnTo>
                  <a:lnTo>
                    <a:pt x="293" y="432"/>
                  </a:lnTo>
                  <a:lnTo>
                    <a:pt x="295" y="432"/>
                  </a:lnTo>
                  <a:lnTo>
                    <a:pt x="297" y="433"/>
                  </a:lnTo>
                  <a:lnTo>
                    <a:pt x="304" y="43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09" name="SMARTPenAnnotation64"/>
            <p:cNvSpPr>
              <a:spLocks/>
            </p:cNvSpPr>
            <p:nvPr/>
          </p:nvSpPr>
          <p:spPr bwMode="auto">
            <a:xfrm>
              <a:off x="2070" y="2211"/>
              <a:ext cx="108" cy="119"/>
            </a:xfrm>
            <a:custGeom>
              <a:avLst/>
              <a:gdLst>
                <a:gd name="T0" fmla="*/ 43 w 108"/>
                <a:gd name="T1" fmla="*/ 5 h 119"/>
                <a:gd name="T2" fmla="*/ 41 w 108"/>
                <a:gd name="T3" fmla="*/ 7 h 119"/>
                <a:gd name="T4" fmla="*/ 40 w 108"/>
                <a:gd name="T5" fmla="*/ 9 h 119"/>
                <a:gd name="T6" fmla="*/ 37 w 108"/>
                <a:gd name="T7" fmla="*/ 10 h 119"/>
                <a:gd name="T8" fmla="*/ 29 w 108"/>
                <a:gd name="T9" fmla="*/ 16 h 119"/>
                <a:gd name="T10" fmla="*/ 25 w 108"/>
                <a:gd name="T11" fmla="*/ 19 h 119"/>
                <a:gd name="T12" fmla="*/ 22 w 108"/>
                <a:gd name="T13" fmla="*/ 21 h 119"/>
                <a:gd name="T14" fmla="*/ 19 w 108"/>
                <a:gd name="T15" fmla="*/ 22 h 119"/>
                <a:gd name="T16" fmla="*/ 15 w 108"/>
                <a:gd name="T17" fmla="*/ 25 h 119"/>
                <a:gd name="T18" fmla="*/ 13 w 108"/>
                <a:gd name="T19" fmla="*/ 28 h 119"/>
                <a:gd name="T20" fmla="*/ 11 w 108"/>
                <a:gd name="T21" fmla="*/ 31 h 119"/>
                <a:gd name="T22" fmla="*/ 9 w 108"/>
                <a:gd name="T23" fmla="*/ 32 h 119"/>
                <a:gd name="T24" fmla="*/ 7 w 108"/>
                <a:gd name="T25" fmla="*/ 35 h 119"/>
                <a:gd name="T26" fmla="*/ 6 w 108"/>
                <a:gd name="T27" fmla="*/ 38 h 119"/>
                <a:gd name="T28" fmla="*/ 3 w 108"/>
                <a:gd name="T29" fmla="*/ 44 h 119"/>
                <a:gd name="T30" fmla="*/ 1 w 108"/>
                <a:gd name="T31" fmla="*/ 49 h 119"/>
                <a:gd name="T32" fmla="*/ 1 w 108"/>
                <a:gd name="T33" fmla="*/ 55 h 119"/>
                <a:gd name="T34" fmla="*/ 0 w 108"/>
                <a:gd name="T35" fmla="*/ 75 h 119"/>
                <a:gd name="T36" fmla="*/ 3 w 108"/>
                <a:gd name="T37" fmla="*/ 80 h 119"/>
                <a:gd name="T38" fmla="*/ 4 w 108"/>
                <a:gd name="T39" fmla="*/ 84 h 119"/>
                <a:gd name="T40" fmla="*/ 5 w 108"/>
                <a:gd name="T41" fmla="*/ 88 h 119"/>
                <a:gd name="T42" fmla="*/ 5 w 108"/>
                <a:gd name="T43" fmla="*/ 92 h 119"/>
                <a:gd name="T44" fmla="*/ 7 w 108"/>
                <a:gd name="T45" fmla="*/ 94 h 119"/>
                <a:gd name="T46" fmla="*/ 9 w 108"/>
                <a:gd name="T47" fmla="*/ 95 h 119"/>
                <a:gd name="T48" fmla="*/ 10 w 108"/>
                <a:gd name="T49" fmla="*/ 98 h 119"/>
                <a:gd name="T50" fmla="*/ 14 w 108"/>
                <a:gd name="T51" fmla="*/ 101 h 119"/>
                <a:gd name="T52" fmla="*/ 19 w 108"/>
                <a:gd name="T53" fmla="*/ 105 h 119"/>
                <a:gd name="T54" fmla="*/ 24 w 108"/>
                <a:gd name="T55" fmla="*/ 108 h 119"/>
                <a:gd name="T56" fmla="*/ 28 w 108"/>
                <a:gd name="T57" fmla="*/ 110 h 119"/>
                <a:gd name="T58" fmla="*/ 32 w 108"/>
                <a:gd name="T59" fmla="*/ 112 h 119"/>
                <a:gd name="T60" fmla="*/ 36 w 108"/>
                <a:gd name="T61" fmla="*/ 115 h 119"/>
                <a:gd name="T62" fmla="*/ 39 w 108"/>
                <a:gd name="T63" fmla="*/ 116 h 119"/>
                <a:gd name="T64" fmla="*/ 43 w 108"/>
                <a:gd name="T65" fmla="*/ 117 h 119"/>
                <a:gd name="T66" fmla="*/ 47 w 108"/>
                <a:gd name="T67" fmla="*/ 117 h 119"/>
                <a:gd name="T68" fmla="*/ 52 w 108"/>
                <a:gd name="T69" fmla="*/ 118 h 119"/>
                <a:gd name="T70" fmla="*/ 60 w 108"/>
                <a:gd name="T71" fmla="*/ 117 h 119"/>
                <a:gd name="T72" fmla="*/ 66 w 108"/>
                <a:gd name="T73" fmla="*/ 113 h 119"/>
                <a:gd name="T74" fmla="*/ 70 w 108"/>
                <a:gd name="T75" fmla="*/ 112 h 119"/>
                <a:gd name="T76" fmla="*/ 73 w 108"/>
                <a:gd name="T77" fmla="*/ 111 h 119"/>
                <a:gd name="T78" fmla="*/ 77 w 108"/>
                <a:gd name="T79" fmla="*/ 108 h 119"/>
                <a:gd name="T80" fmla="*/ 81 w 108"/>
                <a:gd name="T81" fmla="*/ 104 h 119"/>
                <a:gd name="T82" fmla="*/ 91 w 108"/>
                <a:gd name="T83" fmla="*/ 93 h 119"/>
                <a:gd name="T84" fmla="*/ 94 w 108"/>
                <a:gd name="T85" fmla="*/ 89 h 119"/>
                <a:gd name="T86" fmla="*/ 96 w 108"/>
                <a:gd name="T87" fmla="*/ 84 h 119"/>
                <a:gd name="T88" fmla="*/ 99 w 108"/>
                <a:gd name="T89" fmla="*/ 80 h 119"/>
                <a:gd name="T90" fmla="*/ 100 w 108"/>
                <a:gd name="T91" fmla="*/ 77 h 119"/>
                <a:gd name="T92" fmla="*/ 102 w 108"/>
                <a:gd name="T93" fmla="*/ 73 h 119"/>
                <a:gd name="T94" fmla="*/ 105 w 108"/>
                <a:gd name="T95" fmla="*/ 69 h 119"/>
                <a:gd name="T96" fmla="*/ 106 w 108"/>
                <a:gd name="T97" fmla="*/ 65 h 119"/>
                <a:gd name="T98" fmla="*/ 106 w 108"/>
                <a:gd name="T99" fmla="*/ 62 h 119"/>
                <a:gd name="T100" fmla="*/ 107 w 108"/>
                <a:gd name="T101" fmla="*/ 58 h 119"/>
                <a:gd name="T102" fmla="*/ 107 w 108"/>
                <a:gd name="T103" fmla="*/ 31 h 119"/>
                <a:gd name="T104" fmla="*/ 105 w 108"/>
                <a:gd name="T105" fmla="*/ 26 h 119"/>
                <a:gd name="T106" fmla="*/ 102 w 108"/>
                <a:gd name="T107" fmla="*/ 20 h 119"/>
                <a:gd name="T108" fmla="*/ 97 w 108"/>
                <a:gd name="T109" fmla="*/ 12 h 119"/>
                <a:gd name="T110" fmla="*/ 96 w 108"/>
                <a:gd name="T111" fmla="*/ 8 h 119"/>
                <a:gd name="T112" fmla="*/ 94 w 108"/>
                <a:gd name="T113" fmla="*/ 5 h 1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8" h="119">
                  <a:moveTo>
                    <a:pt x="62" y="5"/>
                  </a:moveTo>
                  <a:lnTo>
                    <a:pt x="43" y="5"/>
                  </a:lnTo>
                  <a:lnTo>
                    <a:pt x="42" y="6"/>
                  </a:lnTo>
                  <a:lnTo>
                    <a:pt x="41" y="7"/>
                  </a:lnTo>
                  <a:lnTo>
                    <a:pt x="41" y="8"/>
                  </a:lnTo>
                  <a:lnTo>
                    <a:pt x="40" y="9"/>
                  </a:lnTo>
                  <a:lnTo>
                    <a:pt x="38" y="10"/>
                  </a:lnTo>
                  <a:lnTo>
                    <a:pt x="37" y="10"/>
                  </a:lnTo>
                  <a:lnTo>
                    <a:pt x="33" y="12"/>
                  </a:lnTo>
                  <a:lnTo>
                    <a:pt x="29" y="16"/>
                  </a:lnTo>
                  <a:lnTo>
                    <a:pt x="27" y="18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2" y="21"/>
                  </a:lnTo>
                  <a:lnTo>
                    <a:pt x="20" y="21"/>
                  </a:lnTo>
                  <a:lnTo>
                    <a:pt x="19" y="22"/>
                  </a:lnTo>
                  <a:lnTo>
                    <a:pt x="17" y="23"/>
                  </a:lnTo>
                  <a:lnTo>
                    <a:pt x="15" y="25"/>
                  </a:lnTo>
                  <a:lnTo>
                    <a:pt x="14" y="26"/>
                  </a:lnTo>
                  <a:lnTo>
                    <a:pt x="13" y="28"/>
                  </a:lnTo>
                  <a:lnTo>
                    <a:pt x="12" y="30"/>
                  </a:lnTo>
                  <a:lnTo>
                    <a:pt x="11" y="31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8" y="33"/>
                  </a:lnTo>
                  <a:lnTo>
                    <a:pt x="7" y="35"/>
                  </a:lnTo>
                  <a:lnTo>
                    <a:pt x="7" y="36"/>
                  </a:lnTo>
                  <a:lnTo>
                    <a:pt x="6" y="38"/>
                  </a:lnTo>
                  <a:lnTo>
                    <a:pt x="4" y="41"/>
                  </a:lnTo>
                  <a:lnTo>
                    <a:pt x="3" y="44"/>
                  </a:lnTo>
                  <a:lnTo>
                    <a:pt x="2" y="47"/>
                  </a:lnTo>
                  <a:lnTo>
                    <a:pt x="1" y="49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61"/>
                  </a:lnTo>
                  <a:lnTo>
                    <a:pt x="0" y="75"/>
                  </a:lnTo>
                  <a:lnTo>
                    <a:pt x="1" y="77"/>
                  </a:lnTo>
                  <a:lnTo>
                    <a:pt x="3" y="80"/>
                  </a:lnTo>
                  <a:lnTo>
                    <a:pt x="4" y="82"/>
                  </a:lnTo>
                  <a:lnTo>
                    <a:pt x="4" y="84"/>
                  </a:lnTo>
                  <a:lnTo>
                    <a:pt x="5" y="86"/>
                  </a:lnTo>
                  <a:lnTo>
                    <a:pt x="5" y="88"/>
                  </a:lnTo>
                  <a:lnTo>
                    <a:pt x="5" y="90"/>
                  </a:lnTo>
                  <a:lnTo>
                    <a:pt x="5" y="92"/>
                  </a:lnTo>
                  <a:lnTo>
                    <a:pt x="6" y="93"/>
                  </a:lnTo>
                  <a:lnTo>
                    <a:pt x="7" y="94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10" y="96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4" y="101"/>
                  </a:lnTo>
                  <a:lnTo>
                    <a:pt x="17" y="103"/>
                  </a:lnTo>
                  <a:lnTo>
                    <a:pt x="19" y="105"/>
                  </a:lnTo>
                  <a:lnTo>
                    <a:pt x="22" y="107"/>
                  </a:lnTo>
                  <a:lnTo>
                    <a:pt x="24" y="108"/>
                  </a:lnTo>
                  <a:lnTo>
                    <a:pt x="26" y="110"/>
                  </a:lnTo>
                  <a:lnTo>
                    <a:pt x="28" y="110"/>
                  </a:lnTo>
                  <a:lnTo>
                    <a:pt x="30" y="111"/>
                  </a:lnTo>
                  <a:lnTo>
                    <a:pt x="32" y="112"/>
                  </a:lnTo>
                  <a:lnTo>
                    <a:pt x="34" y="113"/>
                  </a:lnTo>
                  <a:lnTo>
                    <a:pt x="36" y="115"/>
                  </a:lnTo>
                  <a:lnTo>
                    <a:pt x="37" y="116"/>
                  </a:lnTo>
                  <a:lnTo>
                    <a:pt x="39" y="116"/>
                  </a:lnTo>
                  <a:lnTo>
                    <a:pt x="41" y="117"/>
                  </a:lnTo>
                  <a:lnTo>
                    <a:pt x="43" y="117"/>
                  </a:lnTo>
                  <a:lnTo>
                    <a:pt x="45" y="117"/>
                  </a:lnTo>
                  <a:lnTo>
                    <a:pt x="47" y="117"/>
                  </a:lnTo>
                  <a:lnTo>
                    <a:pt x="49" y="118"/>
                  </a:lnTo>
                  <a:lnTo>
                    <a:pt x="52" y="118"/>
                  </a:lnTo>
                  <a:lnTo>
                    <a:pt x="58" y="118"/>
                  </a:lnTo>
                  <a:lnTo>
                    <a:pt x="60" y="117"/>
                  </a:lnTo>
                  <a:lnTo>
                    <a:pt x="62" y="116"/>
                  </a:lnTo>
                  <a:lnTo>
                    <a:pt x="66" y="113"/>
                  </a:lnTo>
                  <a:lnTo>
                    <a:pt x="69" y="112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3" y="111"/>
                  </a:lnTo>
                  <a:lnTo>
                    <a:pt x="75" y="109"/>
                  </a:lnTo>
                  <a:lnTo>
                    <a:pt x="77" y="108"/>
                  </a:lnTo>
                  <a:lnTo>
                    <a:pt x="79" y="106"/>
                  </a:lnTo>
                  <a:lnTo>
                    <a:pt x="81" y="104"/>
                  </a:lnTo>
                  <a:lnTo>
                    <a:pt x="89" y="96"/>
                  </a:lnTo>
                  <a:lnTo>
                    <a:pt x="91" y="93"/>
                  </a:lnTo>
                  <a:lnTo>
                    <a:pt x="93" y="91"/>
                  </a:lnTo>
                  <a:lnTo>
                    <a:pt x="94" y="89"/>
                  </a:lnTo>
                  <a:lnTo>
                    <a:pt x="95" y="86"/>
                  </a:lnTo>
                  <a:lnTo>
                    <a:pt x="96" y="84"/>
                  </a:lnTo>
                  <a:lnTo>
                    <a:pt x="98" y="82"/>
                  </a:lnTo>
                  <a:lnTo>
                    <a:pt x="99" y="80"/>
                  </a:lnTo>
                  <a:lnTo>
                    <a:pt x="100" y="78"/>
                  </a:lnTo>
                  <a:lnTo>
                    <a:pt x="100" y="77"/>
                  </a:lnTo>
                  <a:lnTo>
                    <a:pt x="101" y="75"/>
                  </a:lnTo>
                  <a:lnTo>
                    <a:pt x="102" y="73"/>
                  </a:lnTo>
                  <a:lnTo>
                    <a:pt x="104" y="71"/>
                  </a:lnTo>
                  <a:lnTo>
                    <a:pt x="105" y="69"/>
                  </a:lnTo>
                  <a:lnTo>
                    <a:pt x="106" y="67"/>
                  </a:lnTo>
                  <a:lnTo>
                    <a:pt x="106" y="65"/>
                  </a:lnTo>
                  <a:lnTo>
                    <a:pt x="106" y="63"/>
                  </a:lnTo>
                  <a:lnTo>
                    <a:pt x="106" y="62"/>
                  </a:lnTo>
                  <a:lnTo>
                    <a:pt x="107" y="60"/>
                  </a:lnTo>
                  <a:lnTo>
                    <a:pt x="107" y="58"/>
                  </a:lnTo>
                  <a:lnTo>
                    <a:pt x="107" y="51"/>
                  </a:lnTo>
                  <a:lnTo>
                    <a:pt x="107" y="31"/>
                  </a:lnTo>
                  <a:lnTo>
                    <a:pt x="106" y="29"/>
                  </a:lnTo>
                  <a:lnTo>
                    <a:pt x="105" y="26"/>
                  </a:lnTo>
                  <a:lnTo>
                    <a:pt x="104" y="23"/>
                  </a:lnTo>
                  <a:lnTo>
                    <a:pt x="102" y="20"/>
                  </a:lnTo>
                  <a:lnTo>
                    <a:pt x="101" y="18"/>
                  </a:lnTo>
                  <a:lnTo>
                    <a:pt x="97" y="12"/>
                  </a:lnTo>
                  <a:lnTo>
                    <a:pt x="96" y="10"/>
                  </a:lnTo>
                  <a:lnTo>
                    <a:pt x="96" y="8"/>
                  </a:lnTo>
                  <a:lnTo>
                    <a:pt x="95" y="7"/>
                  </a:lnTo>
                  <a:lnTo>
                    <a:pt x="94" y="5"/>
                  </a:lnTo>
                  <a:lnTo>
                    <a:pt x="84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0" name="SMARTPenAnnotation65"/>
            <p:cNvSpPr>
              <a:spLocks/>
            </p:cNvSpPr>
            <p:nvPr/>
          </p:nvSpPr>
          <p:spPr bwMode="auto">
            <a:xfrm>
              <a:off x="2183" y="2278"/>
              <a:ext cx="400" cy="46"/>
            </a:xfrm>
            <a:custGeom>
              <a:avLst/>
              <a:gdLst>
                <a:gd name="T0" fmla="*/ 8 w 400"/>
                <a:gd name="T1" fmla="*/ 9 h 46"/>
                <a:gd name="T2" fmla="*/ 13 w 400"/>
                <a:gd name="T3" fmla="*/ 11 h 46"/>
                <a:gd name="T4" fmla="*/ 15 w 400"/>
                <a:gd name="T5" fmla="*/ 13 h 46"/>
                <a:gd name="T6" fmla="*/ 16 w 400"/>
                <a:gd name="T7" fmla="*/ 15 h 46"/>
                <a:gd name="T8" fmla="*/ 21 w 400"/>
                <a:gd name="T9" fmla="*/ 17 h 46"/>
                <a:gd name="T10" fmla="*/ 26 w 400"/>
                <a:gd name="T11" fmla="*/ 18 h 46"/>
                <a:gd name="T12" fmla="*/ 30 w 400"/>
                <a:gd name="T13" fmla="*/ 20 h 46"/>
                <a:gd name="T14" fmla="*/ 36 w 400"/>
                <a:gd name="T15" fmla="*/ 22 h 46"/>
                <a:gd name="T16" fmla="*/ 42 w 400"/>
                <a:gd name="T17" fmla="*/ 23 h 46"/>
                <a:gd name="T18" fmla="*/ 45 w 400"/>
                <a:gd name="T19" fmla="*/ 24 h 46"/>
                <a:gd name="T20" fmla="*/ 51 w 400"/>
                <a:gd name="T21" fmla="*/ 28 h 46"/>
                <a:gd name="T22" fmla="*/ 60 w 400"/>
                <a:gd name="T23" fmla="*/ 29 h 46"/>
                <a:gd name="T24" fmla="*/ 66 w 400"/>
                <a:gd name="T25" fmla="*/ 33 h 46"/>
                <a:gd name="T26" fmla="*/ 80 w 400"/>
                <a:gd name="T27" fmla="*/ 34 h 46"/>
                <a:gd name="T28" fmla="*/ 106 w 400"/>
                <a:gd name="T29" fmla="*/ 34 h 46"/>
                <a:gd name="T30" fmla="*/ 111 w 400"/>
                <a:gd name="T31" fmla="*/ 37 h 46"/>
                <a:gd name="T32" fmla="*/ 125 w 400"/>
                <a:gd name="T33" fmla="*/ 39 h 46"/>
                <a:gd name="T34" fmla="*/ 144 w 400"/>
                <a:gd name="T35" fmla="*/ 39 h 46"/>
                <a:gd name="T36" fmla="*/ 162 w 400"/>
                <a:gd name="T37" fmla="*/ 40 h 46"/>
                <a:gd name="T38" fmla="*/ 165 w 400"/>
                <a:gd name="T39" fmla="*/ 42 h 46"/>
                <a:gd name="T40" fmla="*/ 170 w 400"/>
                <a:gd name="T41" fmla="*/ 44 h 46"/>
                <a:gd name="T42" fmla="*/ 191 w 400"/>
                <a:gd name="T43" fmla="*/ 45 h 46"/>
                <a:gd name="T44" fmla="*/ 244 w 400"/>
                <a:gd name="T45" fmla="*/ 44 h 46"/>
                <a:gd name="T46" fmla="*/ 251 w 400"/>
                <a:gd name="T47" fmla="*/ 42 h 46"/>
                <a:gd name="T48" fmla="*/ 261 w 400"/>
                <a:gd name="T49" fmla="*/ 40 h 46"/>
                <a:gd name="T50" fmla="*/ 316 w 400"/>
                <a:gd name="T51" fmla="*/ 40 h 46"/>
                <a:gd name="T52" fmla="*/ 321 w 400"/>
                <a:gd name="T53" fmla="*/ 38 h 46"/>
                <a:gd name="T54" fmla="*/ 328 w 400"/>
                <a:gd name="T55" fmla="*/ 36 h 46"/>
                <a:gd name="T56" fmla="*/ 340 w 400"/>
                <a:gd name="T57" fmla="*/ 34 h 46"/>
                <a:gd name="T58" fmla="*/ 355 w 400"/>
                <a:gd name="T59" fmla="*/ 33 h 46"/>
                <a:gd name="T60" fmla="*/ 358 w 400"/>
                <a:gd name="T61" fmla="*/ 31 h 46"/>
                <a:gd name="T62" fmla="*/ 362 w 400"/>
                <a:gd name="T63" fmla="*/ 29 h 46"/>
                <a:gd name="T64" fmla="*/ 375 w 400"/>
                <a:gd name="T65" fmla="*/ 28 h 46"/>
                <a:gd name="T66" fmla="*/ 377 w 400"/>
                <a:gd name="T67" fmla="*/ 27 h 46"/>
                <a:gd name="T68" fmla="*/ 381 w 400"/>
                <a:gd name="T69" fmla="*/ 24 h 46"/>
                <a:gd name="T70" fmla="*/ 388 w 400"/>
                <a:gd name="T71" fmla="*/ 23 h 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00" h="46">
                  <a:moveTo>
                    <a:pt x="0" y="0"/>
                  </a:moveTo>
                  <a:lnTo>
                    <a:pt x="8" y="9"/>
                  </a:lnTo>
                  <a:lnTo>
                    <a:pt x="9" y="9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6" y="15"/>
                  </a:lnTo>
                  <a:lnTo>
                    <a:pt x="18" y="16"/>
                  </a:lnTo>
                  <a:lnTo>
                    <a:pt x="21" y="17"/>
                  </a:lnTo>
                  <a:lnTo>
                    <a:pt x="25" y="17"/>
                  </a:lnTo>
                  <a:lnTo>
                    <a:pt x="26" y="18"/>
                  </a:lnTo>
                  <a:lnTo>
                    <a:pt x="28" y="19"/>
                  </a:lnTo>
                  <a:lnTo>
                    <a:pt x="30" y="20"/>
                  </a:lnTo>
                  <a:lnTo>
                    <a:pt x="32" y="21"/>
                  </a:lnTo>
                  <a:lnTo>
                    <a:pt x="36" y="22"/>
                  </a:lnTo>
                  <a:lnTo>
                    <a:pt x="39" y="22"/>
                  </a:lnTo>
                  <a:lnTo>
                    <a:pt x="42" y="23"/>
                  </a:lnTo>
                  <a:lnTo>
                    <a:pt x="43" y="23"/>
                  </a:lnTo>
                  <a:lnTo>
                    <a:pt x="45" y="24"/>
                  </a:lnTo>
                  <a:lnTo>
                    <a:pt x="49" y="27"/>
                  </a:lnTo>
                  <a:lnTo>
                    <a:pt x="51" y="28"/>
                  </a:lnTo>
                  <a:lnTo>
                    <a:pt x="58" y="28"/>
                  </a:lnTo>
                  <a:lnTo>
                    <a:pt x="60" y="29"/>
                  </a:lnTo>
                  <a:lnTo>
                    <a:pt x="61" y="30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80" y="34"/>
                  </a:lnTo>
                  <a:lnTo>
                    <a:pt x="103" y="34"/>
                  </a:lnTo>
                  <a:lnTo>
                    <a:pt x="106" y="34"/>
                  </a:lnTo>
                  <a:lnTo>
                    <a:pt x="108" y="36"/>
                  </a:lnTo>
                  <a:lnTo>
                    <a:pt x="111" y="37"/>
                  </a:lnTo>
                  <a:lnTo>
                    <a:pt x="115" y="38"/>
                  </a:lnTo>
                  <a:lnTo>
                    <a:pt x="125" y="39"/>
                  </a:lnTo>
                  <a:lnTo>
                    <a:pt x="135" y="39"/>
                  </a:lnTo>
                  <a:lnTo>
                    <a:pt x="144" y="39"/>
                  </a:lnTo>
                  <a:lnTo>
                    <a:pt x="161" y="39"/>
                  </a:lnTo>
                  <a:lnTo>
                    <a:pt x="162" y="40"/>
                  </a:lnTo>
                  <a:lnTo>
                    <a:pt x="164" y="41"/>
                  </a:lnTo>
                  <a:lnTo>
                    <a:pt x="165" y="42"/>
                  </a:lnTo>
                  <a:lnTo>
                    <a:pt x="167" y="43"/>
                  </a:lnTo>
                  <a:lnTo>
                    <a:pt x="170" y="44"/>
                  </a:lnTo>
                  <a:lnTo>
                    <a:pt x="182" y="45"/>
                  </a:lnTo>
                  <a:lnTo>
                    <a:pt x="191" y="45"/>
                  </a:lnTo>
                  <a:lnTo>
                    <a:pt x="240" y="45"/>
                  </a:lnTo>
                  <a:lnTo>
                    <a:pt x="244" y="44"/>
                  </a:lnTo>
                  <a:lnTo>
                    <a:pt x="247" y="43"/>
                  </a:lnTo>
                  <a:lnTo>
                    <a:pt x="251" y="42"/>
                  </a:lnTo>
                  <a:lnTo>
                    <a:pt x="254" y="41"/>
                  </a:lnTo>
                  <a:lnTo>
                    <a:pt x="261" y="40"/>
                  </a:lnTo>
                  <a:lnTo>
                    <a:pt x="273" y="40"/>
                  </a:lnTo>
                  <a:lnTo>
                    <a:pt x="316" y="40"/>
                  </a:lnTo>
                  <a:lnTo>
                    <a:pt x="318" y="39"/>
                  </a:lnTo>
                  <a:lnTo>
                    <a:pt x="321" y="38"/>
                  </a:lnTo>
                  <a:lnTo>
                    <a:pt x="325" y="37"/>
                  </a:lnTo>
                  <a:lnTo>
                    <a:pt x="328" y="36"/>
                  </a:lnTo>
                  <a:lnTo>
                    <a:pt x="334" y="34"/>
                  </a:lnTo>
                  <a:lnTo>
                    <a:pt x="340" y="34"/>
                  </a:lnTo>
                  <a:lnTo>
                    <a:pt x="353" y="34"/>
                  </a:lnTo>
                  <a:lnTo>
                    <a:pt x="355" y="33"/>
                  </a:lnTo>
                  <a:lnTo>
                    <a:pt x="357" y="32"/>
                  </a:lnTo>
                  <a:lnTo>
                    <a:pt x="358" y="31"/>
                  </a:lnTo>
                  <a:lnTo>
                    <a:pt x="359" y="30"/>
                  </a:lnTo>
                  <a:lnTo>
                    <a:pt x="362" y="29"/>
                  </a:lnTo>
                  <a:lnTo>
                    <a:pt x="374" y="28"/>
                  </a:lnTo>
                  <a:lnTo>
                    <a:pt x="375" y="28"/>
                  </a:lnTo>
                  <a:lnTo>
                    <a:pt x="376" y="28"/>
                  </a:lnTo>
                  <a:lnTo>
                    <a:pt x="377" y="27"/>
                  </a:lnTo>
                  <a:lnTo>
                    <a:pt x="379" y="25"/>
                  </a:lnTo>
                  <a:lnTo>
                    <a:pt x="381" y="24"/>
                  </a:lnTo>
                  <a:lnTo>
                    <a:pt x="385" y="23"/>
                  </a:lnTo>
                  <a:lnTo>
                    <a:pt x="388" y="23"/>
                  </a:lnTo>
                  <a:lnTo>
                    <a:pt x="399" y="2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1" name="SMARTPenAnnotation66"/>
            <p:cNvSpPr>
              <a:spLocks/>
            </p:cNvSpPr>
            <p:nvPr/>
          </p:nvSpPr>
          <p:spPr bwMode="auto">
            <a:xfrm>
              <a:off x="557" y="2959"/>
              <a:ext cx="2003" cy="405"/>
            </a:xfrm>
            <a:custGeom>
              <a:avLst/>
              <a:gdLst>
                <a:gd name="T0" fmla="*/ 2001 w 2003"/>
                <a:gd name="T1" fmla="*/ 161 h 405"/>
                <a:gd name="T2" fmla="*/ 1996 w 2003"/>
                <a:gd name="T3" fmla="*/ 167 h 405"/>
                <a:gd name="T4" fmla="*/ 1982 w 2003"/>
                <a:gd name="T5" fmla="*/ 180 h 405"/>
                <a:gd name="T6" fmla="*/ 1966 w 2003"/>
                <a:gd name="T7" fmla="*/ 191 h 405"/>
                <a:gd name="T8" fmla="*/ 1955 w 2003"/>
                <a:gd name="T9" fmla="*/ 196 h 405"/>
                <a:gd name="T10" fmla="*/ 1938 w 2003"/>
                <a:gd name="T11" fmla="*/ 202 h 405"/>
                <a:gd name="T12" fmla="*/ 1916 w 2003"/>
                <a:gd name="T13" fmla="*/ 208 h 405"/>
                <a:gd name="T14" fmla="*/ 1865 w 2003"/>
                <a:gd name="T15" fmla="*/ 213 h 405"/>
                <a:gd name="T16" fmla="*/ 1813 w 2003"/>
                <a:gd name="T17" fmla="*/ 207 h 405"/>
                <a:gd name="T18" fmla="*/ 1773 w 2003"/>
                <a:gd name="T19" fmla="*/ 198 h 405"/>
                <a:gd name="T20" fmla="*/ 1734 w 2003"/>
                <a:gd name="T21" fmla="*/ 191 h 405"/>
                <a:gd name="T22" fmla="*/ 1710 w 2003"/>
                <a:gd name="T23" fmla="*/ 184 h 405"/>
                <a:gd name="T24" fmla="*/ 1694 w 2003"/>
                <a:gd name="T25" fmla="*/ 178 h 405"/>
                <a:gd name="T26" fmla="*/ 1655 w 2003"/>
                <a:gd name="T27" fmla="*/ 164 h 405"/>
                <a:gd name="T28" fmla="*/ 1585 w 2003"/>
                <a:gd name="T29" fmla="*/ 140 h 405"/>
                <a:gd name="T30" fmla="*/ 1567 w 2003"/>
                <a:gd name="T31" fmla="*/ 132 h 405"/>
                <a:gd name="T32" fmla="*/ 1546 w 2003"/>
                <a:gd name="T33" fmla="*/ 124 h 405"/>
                <a:gd name="T34" fmla="*/ 1502 w 2003"/>
                <a:gd name="T35" fmla="*/ 108 h 405"/>
                <a:gd name="T36" fmla="*/ 1477 w 2003"/>
                <a:gd name="T37" fmla="*/ 95 h 405"/>
                <a:gd name="T38" fmla="*/ 1424 w 2003"/>
                <a:gd name="T39" fmla="*/ 73 h 405"/>
                <a:gd name="T40" fmla="*/ 1404 w 2003"/>
                <a:gd name="T41" fmla="*/ 65 h 405"/>
                <a:gd name="T42" fmla="*/ 1367 w 2003"/>
                <a:gd name="T43" fmla="*/ 54 h 405"/>
                <a:gd name="T44" fmla="*/ 1347 w 2003"/>
                <a:gd name="T45" fmla="*/ 47 h 405"/>
                <a:gd name="T46" fmla="*/ 1318 w 2003"/>
                <a:gd name="T47" fmla="*/ 39 h 405"/>
                <a:gd name="T48" fmla="*/ 1298 w 2003"/>
                <a:gd name="T49" fmla="*/ 31 h 405"/>
                <a:gd name="T50" fmla="*/ 1280 w 2003"/>
                <a:gd name="T51" fmla="*/ 27 h 405"/>
                <a:gd name="T52" fmla="*/ 1226 w 2003"/>
                <a:gd name="T53" fmla="*/ 15 h 405"/>
                <a:gd name="T54" fmla="*/ 1184 w 2003"/>
                <a:gd name="T55" fmla="*/ 6 h 405"/>
                <a:gd name="T56" fmla="*/ 1045 w 2003"/>
                <a:gd name="T57" fmla="*/ 0 h 405"/>
                <a:gd name="T58" fmla="*/ 992 w 2003"/>
                <a:gd name="T59" fmla="*/ 9 h 405"/>
                <a:gd name="T60" fmla="*/ 954 w 2003"/>
                <a:gd name="T61" fmla="*/ 16 h 405"/>
                <a:gd name="T62" fmla="*/ 936 w 2003"/>
                <a:gd name="T63" fmla="*/ 27 h 405"/>
                <a:gd name="T64" fmla="*/ 899 w 2003"/>
                <a:gd name="T65" fmla="*/ 52 h 405"/>
                <a:gd name="T66" fmla="*/ 890 w 2003"/>
                <a:gd name="T67" fmla="*/ 57 h 405"/>
                <a:gd name="T68" fmla="*/ 848 w 2003"/>
                <a:gd name="T69" fmla="*/ 102 h 405"/>
                <a:gd name="T70" fmla="*/ 830 w 2003"/>
                <a:gd name="T71" fmla="*/ 125 h 405"/>
                <a:gd name="T72" fmla="*/ 815 w 2003"/>
                <a:gd name="T73" fmla="*/ 151 h 405"/>
                <a:gd name="T74" fmla="*/ 797 w 2003"/>
                <a:gd name="T75" fmla="*/ 167 h 405"/>
                <a:gd name="T76" fmla="*/ 774 w 2003"/>
                <a:gd name="T77" fmla="*/ 193 h 405"/>
                <a:gd name="T78" fmla="*/ 737 w 2003"/>
                <a:gd name="T79" fmla="*/ 227 h 405"/>
                <a:gd name="T80" fmla="*/ 687 w 2003"/>
                <a:gd name="T81" fmla="*/ 263 h 405"/>
                <a:gd name="T82" fmla="*/ 618 w 2003"/>
                <a:gd name="T83" fmla="*/ 309 h 405"/>
                <a:gd name="T84" fmla="*/ 600 w 2003"/>
                <a:gd name="T85" fmla="*/ 319 h 405"/>
                <a:gd name="T86" fmla="*/ 541 w 2003"/>
                <a:gd name="T87" fmla="*/ 353 h 405"/>
                <a:gd name="T88" fmla="*/ 529 w 2003"/>
                <a:gd name="T89" fmla="*/ 358 h 405"/>
                <a:gd name="T90" fmla="*/ 492 w 2003"/>
                <a:gd name="T91" fmla="*/ 371 h 405"/>
                <a:gd name="T92" fmla="*/ 461 w 2003"/>
                <a:gd name="T93" fmla="*/ 381 h 405"/>
                <a:gd name="T94" fmla="*/ 439 w 2003"/>
                <a:gd name="T95" fmla="*/ 387 h 405"/>
                <a:gd name="T96" fmla="*/ 394 w 2003"/>
                <a:gd name="T97" fmla="*/ 392 h 405"/>
                <a:gd name="T98" fmla="*/ 268 w 2003"/>
                <a:gd name="T99" fmla="*/ 394 h 405"/>
                <a:gd name="T100" fmla="*/ 191 w 2003"/>
                <a:gd name="T101" fmla="*/ 399 h 405"/>
                <a:gd name="T102" fmla="*/ 129 w 2003"/>
                <a:gd name="T103" fmla="*/ 403 h 405"/>
                <a:gd name="T104" fmla="*/ 64 w 2003"/>
                <a:gd name="T105" fmla="*/ 395 h 4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003" h="405">
                  <a:moveTo>
                    <a:pt x="2002" y="152"/>
                  </a:moveTo>
                  <a:lnTo>
                    <a:pt x="2002" y="159"/>
                  </a:lnTo>
                  <a:lnTo>
                    <a:pt x="2002" y="161"/>
                  </a:lnTo>
                  <a:lnTo>
                    <a:pt x="2001" y="161"/>
                  </a:lnTo>
                  <a:lnTo>
                    <a:pt x="1998" y="163"/>
                  </a:lnTo>
                  <a:lnTo>
                    <a:pt x="1997" y="163"/>
                  </a:lnTo>
                  <a:lnTo>
                    <a:pt x="1997" y="166"/>
                  </a:lnTo>
                  <a:lnTo>
                    <a:pt x="1996" y="167"/>
                  </a:lnTo>
                  <a:lnTo>
                    <a:pt x="1992" y="172"/>
                  </a:lnTo>
                  <a:lnTo>
                    <a:pt x="1989" y="176"/>
                  </a:lnTo>
                  <a:lnTo>
                    <a:pt x="1987" y="177"/>
                  </a:lnTo>
                  <a:lnTo>
                    <a:pt x="1982" y="180"/>
                  </a:lnTo>
                  <a:lnTo>
                    <a:pt x="1974" y="185"/>
                  </a:lnTo>
                  <a:lnTo>
                    <a:pt x="1970" y="190"/>
                  </a:lnTo>
                  <a:lnTo>
                    <a:pt x="1969" y="190"/>
                  </a:lnTo>
                  <a:lnTo>
                    <a:pt x="1966" y="191"/>
                  </a:lnTo>
                  <a:lnTo>
                    <a:pt x="1964" y="191"/>
                  </a:lnTo>
                  <a:lnTo>
                    <a:pt x="1958" y="196"/>
                  </a:lnTo>
                  <a:lnTo>
                    <a:pt x="1956" y="196"/>
                  </a:lnTo>
                  <a:lnTo>
                    <a:pt x="1955" y="196"/>
                  </a:lnTo>
                  <a:lnTo>
                    <a:pt x="1953" y="197"/>
                  </a:lnTo>
                  <a:lnTo>
                    <a:pt x="1947" y="201"/>
                  </a:lnTo>
                  <a:lnTo>
                    <a:pt x="1945" y="202"/>
                  </a:lnTo>
                  <a:lnTo>
                    <a:pt x="1938" y="202"/>
                  </a:lnTo>
                  <a:lnTo>
                    <a:pt x="1937" y="203"/>
                  </a:lnTo>
                  <a:lnTo>
                    <a:pt x="1931" y="206"/>
                  </a:lnTo>
                  <a:lnTo>
                    <a:pt x="1927" y="207"/>
                  </a:lnTo>
                  <a:lnTo>
                    <a:pt x="1916" y="208"/>
                  </a:lnTo>
                  <a:lnTo>
                    <a:pt x="1907" y="212"/>
                  </a:lnTo>
                  <a:lnTo>
                    <a:pt x="1899" y="213"/>
                  </a:lnTo>
                  <a:lnTo>
                    <a:pt x="1868" y="213"/>
                  </a:lnTo>
                  <a:lnTo>
                    <a:pt x="1865" y="213"/>
                  </a:lnTo>
                  <a:lnTo>
                    <a:pt x="1856" y="209"/>
                  </a:lnTo>
                  <a:lnTo>
                    <a:pt x="1849" y="208"/>
                  </a:lnTo>
                  <a:lnTo>
                    <a:pt x="1815" y="208"/>
                  </a:lnTo>
                  <a:lnTo>
                    <a:pt x="1813" y="207"/>
                  </a:lnTo>
                  <a:lnTo>
                    <a:pt x="1809" y="205"/>
                  </a:lnTo>
                  <a:lnTo>
                    <a:pt x="1802" y="203"/>
                  </a:lnTo>
                  <a:lnTo>
                    <a:pt x="1785" y="202"/>
                  </a:lnTo>
                  <a:lnTo>
                    <a:pt x="1773" y="198"/>
                  </a:lnTo>
                  <a:lnTo>
                    <a:pt x="1759" y="196"/>
                  </a:lnTo>
                  <a:lnTo>
                    <a:pt x="1751" y="193"/>
                  </a:lnTo>
                  <a:lnTo>
                    <a:pt x="1738" y="191"/>
                  </a:lnTo>
                  <a:lnTo>
                    <a:pt x="1734" y="191"/>
                  </a:lnTo>
                  <a:lnTo>
                    <a:pt x="1727" y="189"/>
                  </a:lnTo>
                  <a:lnTo>
                    <a:pt x="1717" y="187"/>
                  </a:lnTo>
                  <a:lnTo>
                    <a:pt x="1715" y="186"/>
                  </a:lnTo>
                  <a:lnTo>
                    <a:pt x="1710" y="184"/>
                  </a:lnTo>
                  <a:lnTo>
                    <a:pt x="1708" y="183"/>
                  </a:lnTo>
                  <a:lnTo>
                    <a:pt x="1703" y="181"/>
                  </a:lnTo>
                  <a:lnTo>
                    <a:pt x="1699" y="181"/>
                  </a:lnTo>
                  <a:lnTo>
                    <a:pt x="1694" y="178"/>
                  </a:lnTo>
                  <a:lnTo>
                    <a:pt x="1690" y="176"/>
                  </a:lnTo>
                  <a:lnTo>
                    <a:pt x="1686" y="175"/>
                  </a:lnTo>
                  <a:lnTo>
                    <a:pt x="1677" y="174"/>
                  </a:lnTo>
                  <a:lnTo>
                    <a:pt x="1655" y="164"/>
                  </a:lnTo>
                  <a:lnTo>
                    <a:pt x="1640" y="160"/>
                  </a:lnTo>
                  <a:lnTo>
                    <a:pt x="1610" y="148"/>
                  </a:lnTo>
                  <a:lnTo>
                    <a:pt x="1595" y="142"/>
                  </a:lnTo>
                  <a:lnTo>
                    <a:pt x="1585" y="140"/>
                  </a:lnTo>
                  <a:lnTo>
                    <a:pt x="1575" y="136"/>
                  </a:lnTo>
                  <a:lnTo>
                    <a:pt x="1573" y="136"/>
                  </a:lnTo>
                  <a:lnTo>
                    <a:pt x="1569" y="133"/>
                  </a:lnTo>
                  <a:lnTo>
                    <a:pt x="1567" y="132"/>
                  </a:lnTo>
                  <a:lnTo>
                    <a:pt x="1564" y="130"/>
                  </a:lnTo>
                  <a:lnTo>
                    <a:pt x="1559" y="129"/>
                  </a:lnTo>
                  <a:lnTo>
                    <a:pt x="1548" y="125"/>
                  </a:lnTo>
                  <a:lnTo>
                    <a:pt x="1546" y="124"/>
                  </a:lnTo>
                  <a:lnTo>
                    <a:pt x="1541" y="122"/>
                  </a:lnTo>
                  <a:lnTo>
                    <a:pt x="1539" y="121"/>
                  </a:lnTo>
                  <a:lnTo>
                    <a:pt x="1528" y="116"/>
                  </a:lnTo>
                  <a:lnTo>
                    <a:pt x="1502" y="108"/>
                  </a:lnTo>
                  <a:lnTo>
                    <a:pt x="1494" y="103"/>
                  </a:lnTo>
                  <a:lnTo>
                    <a:pt x="1489" y="99"/>
                  </a:lnTo>
                  <a:lnTo>
                    <a:pt x="1486" y="98"/>
                  </a:lnTo>
                  <a:lnTo>
                    <a:pt x="1477" y="95"/>
                  </a:lnTo>
                  <a:lnTo>
                    <a:pt x="1460" y="88"/>
                  </a:lnTo>
                  <a:lnTo>
                    <a:pt x="1441" y="81"/>
                  </a:lnTo>
                  <a:lnTo>
                    <a:pt x="1429" y="74"/>
                  </a:lnTo>
                  <a:lnTo>
                    <a:pt x="1424" y="73"/>
                  </a:lnTo>
                  <a:lnTo>
                    <a:pt x="1413" y="69"/>
                  </a:lnTo>
                  <a:lnTo>
                    <a:pt x="1411" y="68"/>
                  </a:lnTo>
                  <a:lnTo>
                    <a:pt x="1406" y="66"/>
                  </a:lnTo>
                  <a:lnTo>
                    <a:pt x="1404" y="65"/>
                  </a:lnTo>
                  <a:lnTo>
                    <a:pt x="1399" y="63"/>
                  </a:lnTo>
                  <a:lnTo>
                    <a:pt x="1379" y="59"/>
                  </a:lnTo>
                  <a:lnTo>
                    <a:pt x="1371" y="56"/>
                  </a:lnTo>
                  <a:lnTo>
                    <a:pt x="1367" y="54"/>
                  </a:lnTo>
                  <a:lnTo>
                    <a:pt x="1361" y="52"/>
                  </a:lnTo>
                  <a:lnTo>
                    <a:pt x="1357" y="51"/>
                  </a:lnTo>
                  <a:lnTo>
                    <a:pt x="1351" y="49"/>
                  </a:lnTo>
                  <a:lnTo>
                    <a:pt x="1347" y="47"/>
                  </a:lnTo>
                  <a:lnTo>
                    <a:pt x="1343" y="46"/>
                  </a:lnTo>
                  <a:lnTo>
                    <a:pt x="1331" y="44"/>
                  </a:lnTo>
                  <a:lnTo>
                    <a:pt x="1322" y="40"/>
                  </a:lnTo>
                  <a:lnTo>
                    <a:pt x="1318" y="39"/>
                  </a:lnTo>
                  <a:lnTo>
                    <a:pt x="1306" y="35"/>
                  </a:lnTo>
                  <a:lnTo>
                    <a:pt x="1304" y="34"/>
                  </a:lnTo>
                  <a:lnTo>
                    <a:pt x="1300" y="32"/>
                  </a:lnTo>
                  <a:lnTo>
                    <a:pt x="1298" y="31"/>
                  </a:lnTo>
                  <a:lnTo>
                    <a:pt x="1294" y="29"/>
                  </a:lnTo>
                  <a:lnTo>
                    <a:pt x="1289" y="28"/>
                  </a:lnTo>
                  <a:lnTo>
                    <a:pt x="1283" y="28"/>
                  </a:lnTo>
                  <a:lnTo>
                    <a:pt x="1280" y="27"/>
                  </a:lnTo>
                  <a:lnTo>
                    <a:pt x="1271" y="23"/>
                  </a:lnTo>
                  <a:lnTo>
                    <a:pt x="1242" y="17"/>
                  </a:lnTo>
                  <a:lnTo>
                    <a:pt x="1233" y="17"/>
                  </a:lnTo>
                  <a:lnTo>
                    <a:pt x="1226" y="15"/>
                  </a:lnTo>
                  <a:lnTo>
                    <a:pt x="1218" y="13"/>
                  </a:lnTo>
                  <a:lnTo>
                    <a:pt x="1201" y="11"/>
                  </a:lnTo>
                  <a:lnTo>
                    <a:pt x="1194" y="7"/>
                  </a:lnTo>
                  <a:lnTo>
                    <a:pt x="1184" y="6"/>
                  </a:lnTo>
                  <a:lnTo>
                    <a:pt x="1159" y="5"/>
                  </a:lnTo>
                  <a:lnTo>
                    <a:pt x="1142" y="1"/>
                  </a:lnTo>
                  <a:lnTo>
                    <a:pt x="1090" y="0"/>
                  </a:lnTo>
                  <a:lnTo>
                    <a:pt x="1045" y="0"/>
                  </a:lnTo>
                  <a:lnTo>
                    <a:pt x="1029" y="5"/>
                  </a:lnTo>
                  <a:lnTo>
                    <a:pt x="999" y="5"/>
                  </a:lnTo>
                  <a:lnTo>
                    <a:pt x="997" y="6"/>
                  </a:lnTo>
                  <a:lnTo>
                    <a:pt x="992" y="9"/>
                  </a:lnTo>
                  <a:lnTo>
                    <a:pt x="988" y="10"/>
                  </a:lnTo>
                  <a:lnTo>
                    <a:pt x="974" y="12"/>
                  </a:lnTo>
                  <a:lnTo>
                    <a:pt x="963" y="15"/>
                  </a:lnTo>
                  <a:lnTo>
                    <a:pt x="954" y="16"/>
                  </a:lnTo>
                  <a:lnTo>
                    <a:pt x="953" y="17"/>
                  </a:lnTo>
                  <a:lnTo>
                    <a:pt x="947" y="20"/>
                  </a:lnTo>
                  <a:lnTo>
                    <a:pt x="941" y="22"/>
                  </a:lnTo>
                  <a:lnTo>
                    <a:pt x="936" y="27"/>
                  </a:lnTo>
                  <a:lnTo>
                    <a:pt x="929" y="32"/>
                  </a:lnTo>
                  <a:lnTo>
                    <a:pt x="910" y="45"/>
                  </a:lnTo>
                  <a:lnTo>
                    <a:pt x="901" y="50"/>
                  </a:lnTo>
                  <a:lnTo>
                    <a:pt x="899" y="52"/>
                  </a:lnTo>
                  <a:lnTo>
                    <a:pt x="895" y="54"/>
                  </a:lnTo>
                  <a:lnTo>
                    <a:pt x="893" y="55"/>
                  </a:lnTo>
                  <a:lnTo>
                    <a:pt x="891" y="56"/>
                  </a:lnTo>
                  <a:lnTo>
                    <a:pt x="890" y="57"/>
                  </a:lnTo>
                  <a:lnTo>
                    <a:pt x="890" y="59"/>
                  </a:lnTo>
                  <a:lnTo>
                    <a:pt x="880" y="70"/>
                  </a:lnTo>
                  <a:lnTo>
                    <a:pt x="869" y="81"/>
                  </a:lnTo>
                  <a:lnTo>
                    <a:pt x="848" y="102"/>
                  </a:lnTo>
                  <a:lnTo>
                    <a:pt x="847" y="104"/>
                  </a:lnTo>
                  <a:lnTo>
                    <a:pt x="844" y="110"/>
                  </a:lnTo>
                  <a:lnTo>
                    <a:pt x="836" y="120"/>
                  </a:lnTo>
                  <a:lnTo>
                    <a:pt x="830" y="125"/>
                  </a:lnTo>
                  <a:lnTo>
                    <a:pt x="829" y="127"/>
                  </a:lnTo>
                  <a:lnTo>
                    <a:pt x="828" y="131"/>
                  </a:lnTo>
                  <a:lnTo>
                    <a:pt x="819" y="142"/>
                  </a:lnTo>
                  <a:lnTo>
                    <a:pt x="815" y="151"/>
                  </a:lnTo>
                  <a:lnTo>
                    <a:pt x="804" y="163"/>
                  </a:lnTo>
                  <a:lnTo>
                    <a:pt x="802" y="165"/>
                  </a:lnTo>
                  <a:lnTo>
                    <a:pt x="800" y="166"/>
                  </a:lnTo>
                  <a:lnTo>
                    <a:pt x="797" y="167"/>
                  </a:lnTo>
                  <a:lnTo>
                    <a:pt x="795" y="169"/>
                  </a:lnTo>
                  <a:lnTo>
                    <a:pt x="787" y="179"/>
                  </a:lnTo>
                  <a:lnTo>
                    <a:pt x="781" y="186"/>
                  </a:lnTo>
                  <a:lnTo>
                    <a:pt x="774" y="193"/>
                  </a:lnTo>
                  <a:lnTo>
                    <a:pt x="762" y="203"/>
                  </a:lnTo>
                  <a:lnTo>
                    <a:pt x="748" y="214"/>
                  </a:lnTo>
                  <a:lnTo>
                    <a:pt x="739" y="226"/>
                  </a:lnTo>
                  <a:lnTo>
                    <a:pt x="737" y="227"/>
                  </a:lnTo>
                  <a:lnTo>
                    <a:pt x="726" y="234"/>
                  </a:lnTo>
                  <a:lnTo>
                    <a:pt x="712" y="245"/>
                  </a:lnTo>
                  <a:lnTo>
                    <a:pt x="702" y="252"/>
                  </a:lnTo>
                  <a:lnTo>
                    <a:pt x="687" y="263"/>
                  </a:lnTo>
                  <a:lnTo>
                    <a:pt x="670" y="275"/>
                  </a:lnTo>
                  <a:lnTo>
                    <a:pt x="643" y="291"/>
                  </a:lnTo>
                  <a:lnTo>
                    <a:pt x="626" y="302"/>
                  </a:lnTo>
                  <a:lnTo>
                    <a:pt x="618" y="309"/>
                  </a:lnTo>
                  <a:lnTo>
                    <a:pt x="609" y="315"/>
                  </a:lnTo>
                  <a:lnTo>
                    <a:pt x="606" y="317"/>
                  </a:lnTo>
                  <a:lnTo>
                    <a:pt x="602" y="319"/>
                  </a:lnTo>
                  <a:lnTo>
                    <a:pt x="600" y="319"/>
                  </a:lnTo>
                  <a:lnTo>
                    <a:pt x="596" y="322"/>
                  </a:lnTo>
                  <a:lnTo>
                    <a:pt x="580" y="333"/>
                  </a:lnTo>
                  <a:lnTo>
                    <a:pt x="560" y="345"/>
                  </a:lnTo>
                  <a:lnTo>
                    <a:pt x="541" y="353"/>
                  </a:lnTo>
                  <a:lnTo>
                    <a:pt x="539" y="353"/>
                  </a:lnTo>
                  <a:lnTo>
                    <a:pt x="535" y="355"/>
                  </a:lnTo>
                  <a:lnTo>
                    <a:pt x="533" y="357"/>
                  </a:lnTo>
                  <a:lnTo>
                    <a:pt x="529" y="358"/>
                  </a:lnTo>
                  <a:lnTo>
                    <a:pt x="524" y="360"/>
                  </a:lnTo>
                  <a:lnTo>
                    <a:pt x="513" y="364"/>
                  </a:lnTo>
                  <a:lnTo>
                    <a:pt x="499" y="368"/>
                  </a:lnTo>
                  <a:lnTo>
                    <a:pt x="492" y="371"/>
                  </a:lnTo>
                  <a:lnTo>
                    <a:pt x="487" y="374"/>
                  </a:lnTo>
                  <a:lnTo>
                    <a:pt x="482" y="376"/>
                  </a:lnTo>
                  <a:lnTo>
                    <a:pt x="470" y="377"/>
                  </a:lnTo>
                  <a:lnTo>
                    <a:pt x="461" y="381"/>
                  </a:lnTo>
                  <a:lnTo>
                    <a:pt x="454" y="382"/>
                  </a:lnTo>
                  <a:lnTo>
                    <a:pt x="451" y="382"/>
                  </a:lnTo>
                  <a:lnTo>
                    <a:pt x="448" y="383"/>
                  </a:lnTo>
                  <a:lnTo>
                    <a:pt x="439" y="387"/>
                  </a:lnTo>
                  <a:lnTo>
                    <a:pt x="431" y="388"/>
                  </a:lnTo>
                  <a:lnTo>
                    <a:pt x="407" y="388"/>
                  </a:lnTo>
                  <a:lnTo>
                    <a:pt x="404" y="388"/>
                  </a:lnTo>
                  <a:lnTo>
                    <a:pt x="394" y="392"/>
                  </a:lnTo>
                  <a:lnTo>
                    <a:pt x="388" y="393"/>
                  </a:lnTo>
                  <a:lnTo>
                    <a:pt x="332" y="393"/>
                  </a:lnTo>
                  <a:lnTo>
                    <a:pt x="271" y="393"/>
                  </a:lnTo>
                  <a:lnTo>
                    <a:pt x="268" y="394"/>
                  </a:lnTo>
                  <a:lnTo>
                    <a:pt x="259" y="398"/>
                  </a:lnTo>
                  <a:lnTo>
                    <a:pt x="254" y="399"/>
                  </a:lnTo>
                  <a:lnTo>
                    <a:pt x="194" y="399"/>
                  </a:lnTo>
                  <a:lnTo>
                    <a:pt x="191" y="399"/>
                  </a:lnTo>
                  <a:lnTo>
                    <a:pt x="185" y="401"/>
                  </a:lnTo>
                  <a:lnTo>
                    <a:pt x="176" y="404"/>
                  </a:lnTo>
                  <a:lnTo>
                    <a:pt x="157" y="404"/>
                  </a:lnTo>
                  <a:lnTo>
                    <a:pt x="129" y="403"/>
                  </a:lnTo>
                  <a:lnTo>
                    <a:pt x="98" y="399"/>
                  </a:lnTo>
                  <a:lnTo>
                    <a:pt x="72" y="399"/>
                  </a:lnTo>
                  <a:lnTo>
                    <a:pt x="70" y="399"/>
                  </a:lnTo>
                  <a:lnTo>
                    <a:pt x="64" y="395"/>
                  </a:lnTo>
                  <a:lnTo>
                    <a:pt x="60" y="394"/>
                  </a:lnTo>
                  <a:lnTo>
                    <a:pt x="0" y="39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2" name="SMARTPenAnnotation67"/>
            <p:cNvSpPr>
              <a:spLocks/>
            </p:cNvSpPr>
            <p:nvPr/>
          </p:nvSpPr>
          <p:spPr bwMode="auto">
            <a:xfrm>
              <a:off x="1099" y="3133"/>
              <a:ext cx="1371" cy="485"/>
            </a:xfrm>
            <a:custGeom>
              <a:avLst/>
              <a:gdLst>
                <a:gd name="T0" fmla="*/ 49 w 1371"/>
                <a:gd name="T1" fmla="*/ 398 h 485"/>
                <a:gd name="T2" fmla="*/ 107 w 1371"/>
                <a:gd name="T3" fmla="*/ 379 h 485"/>
                <a:gd name="T4" fmla="*/ 125 w 1371"/>
                <a:gd name="T5" fmla="*/ 368 h 485"/>
                <a:gd name="T6" fmla="*/ 178 w 1371"/>
                <a:gd name="T7" fmla="*/ 335 h 485"/>
                <a:gd name="T8" fmla="*/ 257 w 1371"/>
                <a:gd name="T9" fmla="*/ 274 h 485"/>
                <a:gd name="T10" fmla="*/ 296 w 1371"/>
                <a:gd name="T11" fmla="*/ 227 h 485"/>
                <a:gd name="T12" fmla="*/ 325 w 1371"/>
                <a:gd name="T13" fmla="*/ 194 h 485"/>
                <a:gd name="T14" fmla="*/ 345 w 1371"/>
                <a:gd name="T15" fmla="*/ 165 h 485"/>
                <a:gd name="T16" fmla="*/ 405 w 1371"/>
                <a:gd name="T17" fmla="*/ 100 h 485"/>
                <a:gd name="T18" fmla="*/ 425 w 1371"/>
                <a:gd name="T19" fmla="*/ 85 h 485"/>
                <a:gd name="T20" fmla="*/ 479 w 1371"/>
                <a:gd name="T21" fmla="*/ 42 h 485"/>
                <a:gd name="T22" fmla="*/ 519 w 1371"/>
                <a:gd name="T23" fmla="*/ 22 h 485"/>
                <a:gd name="T24" fmla="*/ 556 w 1371"/>
                <a:gd name="T25" fmla="*/ 7 h 485"/>
                <a:gd name="T26" fmla="*/ 651 w 1371"/>
                <a:gd name="T27" fmla="*/ 0 h 485"/>
                <a:gd name="T28" fmla="*/ 689 w 1371"/>
                <a:gd name="T29" fmla="*/ 6 h 485"/>
                <a:gd name="T30" fmla="*/ 717 w 1371"/>
                <a:gd name="T31" fmla="*/ 16 h 485"/>
                <a:gd name="T32" fmla="*/ 753 w 1371"/>
                <a:gd name="T33" fmla="*/ 27 h 485"/>
                <a:gd name="T34" fmla="*/ 762 w 1371"/>
                <a:gd name="T35" fmla="*/ 31 h 485"/>
                <a:gd name="T36" fmla="*/ 769 w 1371"/>
                <a:gd name="T37" fmla="*/ 35 h 485"/>
                <a:gd name="T38" fmla="*/ 782 w 1371"/>
                <a:gd name="T39" fmla="*/ 39 h 485"/>
                <a:gd name="T40" fmla="*/ 799 w 1371"/>
                <a:gd name="T41" fmla="*/ 45 h 485"/>
                <a:gd name="T42" fmla="*/ 817 w 1371"/>
                <a:gd name="T43" fmla="*/ 54 h 485"/>
                <a:gd name="T44" fmla="*/ 834 w 1371"/>
                <a:gd name="T45" fmla="*/ 58 h 485"/>
                <a:gd name="T46" fmla="*/ 851 w 1371"/>
                <a:gd name="T47" fmla="*/ 66 h 485"/>
                <a:gd name="T48" fmla="*/ 869 w 1371"/>
                <a:gd name="T49" fmla="*/ 72 h 485"/>
                <a:gd name="T50" fmla="*/ 880 w 1371"/>
                <a:gd name="T51" fmla="*/ 79 h 485"/>
                <a:gd name="T52" fmla="*/ 927 w 1371"/>
                <a:gd name="T53" fmla="*/ 98 h 485"/>
                <a:gd name="T54" fmla="*/ 998 w 1371"/>
                <a:gd name="T55" fmla="*/ 127 h 485"/>
                <a:gd name="T56" fmla="*/ 1020 w 1371"/>
                <a:gd name="T57" fmla="*/ 136 h 485"/>
                <a:gd name="T58" fmla="*/ 1049 w 1371"/>
                <a:gd name="T59" fmla="*/ 145 h 485"/>
                <a:gd name="T60" fmla="*/ 1054 w 1371"/>
                <a:gd name="T61" fmla="*/ 149 h 485"/>
                <a:gd name="T62" fmla="*/ 1061 w 1371"/>
                <a:gd name="T63" fmla="*/ 153 h 485"/>
                <a:gd name="T64" fmla="*/ 1103 w 1371"/>
                <a:gd name="T65" fmla="*/ 188 h 485"/>
                <a:gd name="T66" fmla="*/ 1107 w 1371"/>
                <a:gd name="T67" fmla="*/ 195 h 485"/>
                <a:gd name="T68" fmla="*/ 1136 w 1371"/>
                <a:gd name="T69" fmla="*/ 221 h 485"/>
                <a:gd name="T70" fmla="*/ 1141 w 1371"/>
                <a:gd name="T71" fmla="*/ 229 h 485"/>
                <a:gd name="T72" fmla="*/ 1195 w 1371"/>
                <a:gd name="T73" fmla="*/ 283 h 485"/>
                <a:gd name="T74" fmla="*/ 1231 w 1371"/>
                <a:gd name="T75" fmla="*/ 313 h 485"/>
                <a:gd name="T76" fmla="*/ 1236 w 1371"/>
                <a:gd name="T77" fmla="*/ 319 h 485"/>
                <a:gd name="T78" fmla="*/ 1244 w 1371"/>
                <a:gd name="T79" fmla="*/ 325 h 485"/>
                <a:gd name="T80" fmla="*/ 1249 w 1371"/>
                <a:gd name="T81" fmla="*/ 331 h 485"/>
                <a:gd name="T82" fmla="*/ 1260 w 1371"/>
                <a:gd name="T83" fmla="*/ 342 h 485"/>
                <a:gd name="T84" fmla="*/ 1265 w 1371"/>
                <a:gd name="T85" fmla="*/ 349 h 485"/>
                <a:gd name="T86" fmla="*/ 1291 w 1371"/>
                <a:gd name="T87" fmla="*/ 375 h 485"/>
                <a:gd name="T88" fmla="*/ 1300 w 1371"/>
                <a:gd name="T89" fmla="*/ 383 h 485"/>
                <a:gd name="T90" fmla="*/ 1304 w 1371"/>
                <a:gd name="T91" fmla="*/ 387 h 485"/>
                <a:gd name="T92" fmla="*/ 1338 w 1371"/>
                <a:gd name="T93" fmla="*/ 418 h 485"/>
                <a:gd name="T94" fmla="*/ 1343 w 1371"/>
                <a:gd name="T95" fmla="*/ 426 h 485"/>
                <a:gd name="T96" fmla="*/ 1354 w 1371"/>
                <a:gd name="T97" fmla="*/ 437 h 485"/>
                <a:gd name="T98" fmla="*/ 1369 w 1371"/>
                <a:gd name="T99" fmla="*/ 471 h 4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71" h="485">
                  <a:moveTo>
                    <a:pt x="4" y="400"/>
                  </a:moveTo>
                  <a:lnTo>
                    <a:pt x="0" y="400"/>
                  </a:lnTo>
                  <a:lnTo>
                    <a:pt x="38" y="400"/>
                  </a:lnTo>
                  <a:lnTo>
                    <a:pt x="49" y="398"/>
                  </a:lnTo>
                  <a:lnTo>
                    <a:pt x="58" y="395"/>
                  </a:lnTo>
                  <a:lnTo>
                    <a:pt x="75" y="393"/>
                  </a:lnTo>
                  <a:lnTo>
                    <a:pt x="99" y="384"/>
                  </a:lnTo>
                  <a:lnTo>
                    <a:pt x="107" y="379"/>
                  </a:lnTo>
                  <a:lnTo>
                    <a:pt x="114" y="377"/>
                  </a:lnTo>
                  <a:lnTo>
                    <a:pt x="120" y="373"/>
                  </a:lnTo>
                  <a:lnTo>
                    <a:pt x="123" y="369"/>
                  </a:lnTo>
                  <a:lnTo>
                    <a:pt x="125" y="368"/>
                  </a:lnTo>
                  <a:lnTo>
                    <a:pt x="131" y="366"/>
                  </a:lnTo>
                  <a:lnTo>
                    <a:pt x="150" y="353"/>
                  </a:lnTo>
                  <a:lnTo>
                    <a:pt x="159" y="349"/>
                  </a:lnTo>
                  <a:lnTo>
                    <a:pt x="178" y="335"/>
                  </a:lnTo>
                  <a:lnTo>
                    <a:pt x="199" y="321"/>
                  </a:lnTo>
                  <a:lnTo>
                    <a:pt x="215" y="306"/>
                  </a:lnTo>
                  <a:lnTo>
                    <a:pt x="236" y="285"/>
                  </a:lnTo>
                  <a:lnTo>
                    <a:pt x="257" y="274"/>
                  </a:lnTo>
                  <a:lnTo>
                    <a:pt x="262" y="268"/>
                  </a:lnTo>
                  <a:lnTo>
                    <a:pt x="269" y="259"/>
                  </a:lnTo>
                  <a:lnTo>
                    <a:pt x="285" y="240"/>
                  </a:lnTo>
                  <a:lnTo>
                    <a:pt x="296" y="227"/>
                  </a:lnTo>
                  <a:lnTo>
                    <a:pt x="308" y="213"/>
                  </a:lnTo>
                  <a:lnTo>
                    <a:pt x="317" y="201"/>
                  </a:lnTo>
                  <a:lnTo>
                    <a:pt x="323" y="196"/>
                  </a:lnTo>
                  <a:lnTo>
                    <a:pt x="325" y="194"/>
                  </a:lnTo>
                  <a:lnTo>
                    <a:pt x="327" y="192"/>
                  </a:lnTo>
                  <a:lnTo>
                    <a:pt x="329" y="184"/>
                  </a:lnTo>
                  <a:lnTo>
                    <a:pt x="332" y="179"/>
                  </a:lnTo>
                  <a:lnTo>
                    <a:pt x="345" y="165"/>
                  </a:lnTo>
                  <a:lnTo>
                    <a:pt x="371" y="139"/>
                  </a:lnTo>
                  <a:lnTo>
                    <a:pt x="380" y="127"/>
                  </a:lnTo>
                  <a:lnTo>
                    <a:pt x="391" y="113"/>
                  </a:lnTo>
                  <a:lnTo>
                    <a:pt x="405" y="100"/>
                  </a:lnTo>
                  <a:lnTo>
                    <a:pt x="410" y="94"/>
                  </a:lnTo>
                  <a:lnTo>
                    <a:pt x="412" y="93"/>
                  </a:lnTo>
                  <a:lnTo>
                    <a:pt x="418" y="90"/>
                  </a:lnTo>
                  <a:lnTo>
                    <a:pt x="425" y="85"/>
                  </a:lnTo>
                  <a:lnTo>
                    <a:pt x="437" y="73"/>
                  </a:lnTo>
                  <a:lnTo>
                    <a:pt x="447" y="67"/>
                  </a:lnTo>
                  <a:lnTo>
                    <a:pt x="463" y="53"/>
                  </a:lnTo>
                  <a:lnTo>
                    <a:pt x="479" y="42"/>
                  </a:lnTo>
                  <a:lnTo>
                    <a:pt x="485" y="40"/>
                  </a:lnTo>
                  <a:lnTo>
                    <a:pt x="504" y="27"/>
                  </a:lnTo>
                  <a:lnTo>
                    <a:pt x="510" y="24"/>
                  </a:lnTo>
                  <a:lnTo>
                    <a:pt x="519" y="22"/>
                  </a:lnTo>
                  <a:lnTo>
                    <a:pt x="525" y="19"/>
                  </a:lnTo>
                  <a:lnTo>
                    <a:pt x="530" y="17"/>
                  </a:lnTo>
                  <a:lnTo>
                    <a:pt x="536" y="13"/>
                  </a:lnTo>
                  <a:lnTo>
                    <a:pt x="556" y="7"/>
                  </a:lnTo>
                  <a:lnTo>
                    <a:pt x="574" y="6"/>
                  </a:lnTo>
                  <a:lnTo>
                    <a:pt x="592" y="1"/>
                  </a:lnTo>
                  <a:lnTo>
                    <a:pt x="633" y="0"/>
                  </a:lnTo>
                  <a:lnTo>
                    <a:pt x="651" y="0"/>
                  </a:lnTo>
                  <a:lnTo>
                    <a:pt x="654" y="1"/>
                  </a:lnTo>
                  <a:lnTo>
                    <a:pt x="660" y="4"/>
                  </a:lnTo>
                  <a:lnTo>
                    <a:pt x="674" y="6"/>
                  </a:lnTo>
                  <a:lnTo>
                    <a:pt x="689" y="6"/>
                  </a:lnTo>
                  <a:lnTo>
                    <a:pt x="692" y="6"/>
                  </a:lnTo>
                  <a:lnTo>
                    <a:pt x="701" y="10"/>
                  </a:lnTo>
                  <a:lnTo>
                    <a:pt x="705" y="11"/>
                  </a:lnTo>
                  <a:lnTo>
                    <a:pt x="717" y="16"/>
                  </a:lnTo>
                  <a:lnTo>
                    <a:pt x="725" y="17"/>
                  </a:lnTo>
                  <a:lnTo>
                    <a:pt x="727" y="17"/>
                  </a:lnTo>
                  <a:lnTo>
                    <a:pt x="733" y="21"/>
                  </a:lnTo>
                  <a:lnTo>
                    <a:pt x="753" y="27"/>
                  </a:lnTo>
                  <a:lnTo>
                    <a:pt x="759" y="28"/>
                  </a:lnTo>
                  <a:lnTo>
                    <a:pt x="760" y="29"/>
                  </a:lnTo>
                  <a:lnTo>
                    <a:pt x="761" y="30"/>
                  </a:lnTo>
                  <a:lnTo>
                    <a:pt x="762" y="31"/>
                  </a:lnTo>
                  <a:lnTo>
                    <a:pt x="763" y="32"/>
                  </a:lnTo>
                  <a:lnTo>
                    <a:pt x="764" y="33"/>
                  </a:lnTo>
                  <a:lnTo>
                    <a:pt x="766" y="33"/>
                  </a:lnTo>
                  <a:lnTo>
                    <a:pt x="769" y="35"/>
                  </a:lnTo>
                  <a:lnTo>
                    <a:pt x="771" y="37"/>
                  </a:lnTo>
                  <a:lnTo>
                    <a:pt x="772" y="38"/>
                  </a:lnTo>
                  <a:lnTo>
                    <a:pt x="776" y="39"/>
                  </a:lnTo>
                  <a:lnTo>
                    <a:pt x="782" y="39"/>
                  </a:lnTo>
                  <a:lnTo>
                    <a:pt x="784" y="40"/>
                  </a:lnTo>
                  <a:lnTo>
                    <a:pt x="789" y="43"/>
                  </a:lnTo>
                  <a:lnTo>
                    <a:pt x="793" y="44"/>
                  </a:lnTo>
                  <a:lnTo>
                    <a:pt x="799" y="45"/>
                  </a:lnTo>
                  <a:lnTo>
                    <a:pt x="800" y="46"/>
                  </a:lnTo>
                  <a:lnTo>
                    <a:pt x="806" y="49"/>
                  </a:lnTo>
                  <a:lnTo>
                    <a:pt x="812" y="51"/>
                  </a:lnTo>
                  <a:lnTo>
                    <a:pt x="817" y="54"/>
                  </a:lnTo>
                  <a:lnTo>
                    <a:pt x="821" y="56"/>
                  </a:lnTo>
                  <a:lnTo>
                    <a:pt x="832" y="56"/>
                  </a:lnTo>
                  <a:lnTo>
                    <a:pt x="834" y="57"/>
                  </a:lnTo>
                  <a:lnTo>
                    <a:pt x="834" y="58"/>
                  </a:lnTo>
                  <a:lnTo>
                    <a:pt x="835" y="59"/>
                  </a:lnTo>
                  <a:lnTo>
                    <a:pt x="837" y="60"/>
                  </a:lnTo>
                  <a:lnTo>
                    <a:pt x="844" y="62"/>
                  </a:lnTo>
                  <a:lnTo>
                    <a:pt x="851" y="66"/>
                  </a:lnTo>
                  <a:lnTo>
                    <a:pt x="857" y="68"/>
                  </a:lnTo>
                  <a:lnTo>
                    <a:pt x="860" y="70"/>
                  </a:lnTo>
                  <a:lnTo>
                    <a:pt x="863" y="71"/>
                  </a:lnTo>
                  <a:lnTo>
                    <a:pt x="869" y="72"/>
                  </a:lnTo>
                  <a:lnTo>
                    <a:pt x="871" y="73"/>
                  </a:lnTo>
                  <a:lnTo>
                    <a:pt x="873" y="75"/>
                  </a:lnTo>
                  <a:lnTo>
                    <a:pt x="873" y="76"/>
                  </a:lnTo>
                  <a:lnTo>
                    <a:pt x="880" y="79"/>
                  </a:lnTo>
                  <a:lnTo>
                    <a:pt x="918" y="94"/>
                  </a:lnTo>
                  <a:lnTo>
                    <a:pt x="921" y="95"/>
                  </a:lnTo>
                  <a:lnTo>
                    <a:pt x="925" y="97"/>
                  </a:lnTo>
                  <a:lnTo>
                    <a:pt x="927" y="98"/>
                  </a:lnTo>
                  <a:lnTo>
                    <a:pt x="951" y="109"/>
                  </a:lnTo>
                  <a:lnTo>
                    <a:pt x="961" y="112"/>
                  </a:lnTo>
                  <a:lnTo>
                    <a:pt x="979" y="120"/>
                  </a:lnTo>
                  <a:lnTo>
                    <a:pt x="998" y="127"/>
                  </a:lnTo>
                  <a:lnTo>
                    <a:pt x="1010" y="134"/>
                  </a:lnTo>
                  <a:lnTo>
                    <a:pt x="1016" y="135"/>
                  </a:lnTo>
                  <a:lnTo>
                    <a:pt x="1018" y="135"/>
                  </a:lnTo>
                  <a:lnTo>
                    <a:pt x="1020" y="136"/>
                  </a:lnTo>
                  <a:lnTo>
                    <a:pt x="1025" y="139"/>
                  </a:lnTo>
                  <a:lnTo>
                    <a:pt x="1029" y="140"/>
                  </a:lnTo>
                  <a:lnTo>
                    <a:pt x="1037" y="141"/>
                  </a:lnTo>
                  <a:lnTo>
                    <a:pt x="1049" y="145"/>
                  </a:lnTo>
                  <a:lnTo>
                    <a:pt x="1051" y="146"/>
                  </a:lnTo>
                  <a:lnTo>
                    <a:pt x="1052" y="146"/>
                  </a:lnTo>
                  <a:lnTo>
                    <a:pt x="1053" y="148"/>
                  </a:lnTo>
                  <a:lnTo>
                    <a:pt x="1054" y="149"/>
                  </a:lnTo>
                  <a:lnTo>
                    <a:pt x="1055" y="150"/>
                  </a:lnTo>
                  <a:lnTo>
                    <a:pt x="1056" y="151"/>
                  </a:lnTo>
                  <a:lnTo>
                    <a:pt x="1058" y="151"/>
                  </a:lnTo>
                  <a:lnTo>
                    <a:pt x="1061" y="153"/>
                  </a:lnTo>
                  <a:lnTo>
                    <a:pt x="1066" y="157"/>
                  </a:lnTo>
                  <a:lnTo>
                    <a:pt x="1077" y="164"/>
                  </a:lnTo>
                  <a:lnTo>
                    <a:pt x="1093" y="178"/>
                  </a:lnTo>
                  <a:lnTo>
                    <a:pt x="1103" y="188"/>
                  </a:lnTo>
                  <a:lnTo>
                    <a:pt x="1104" y="190"/>
                  </a:lnTo>
                  <a:lnTo>
                    <a:pt x="1105" y="193"/>
                  </a:lnTo>
                  <a:lnTo>
                    <a:pt x="1106" y="195"/>
                  </a:lnTo>
                  <a:lnTo>
                    <a:pt x="1107" y="195"/>
                  </a:lnTo>
                  <a:lnTo>
                    <a:pt x="1109" y="196"/>
                  </a:lnTo>
                  <a:lnTo>
                    <a:pt x="1112" y="198"/>
                  </a:lnTo>
                  <a:lnTo>
                    <a:pt x="1127" y="212"/>
                  </a:lnTo>
                  <a:lnTo>
                    <a:pt x="1136" y="221"/>
                  </a:lnTo>
                  <a:lnTo>
                    <a:pt x="1137" y="223"/>
                  </a:lnTo>
                  <a:lnTo>
                    <a:pt x="1139" y="227"/>
                  </a:lnTo>
                  <a:lnTo>
                    <a:pt x="1140" y="228"/>
                  </a:lnTo>
                  <a:lnTo>
                    <a:pt x="1141" y="229"/>
                  </a:lnTo>
                  <a:lnTo>
                    <a:pt x="1142" y="230"/>
                  </a:lnTo>
                  <a:lnTo>
                    <a:pt x="1158" y="243"/>
                  </a:lnTo>
                  <a:lnTo>
                    <a:pt x="1187" y="272"/>
                  </a:lnTo>
                  <a:lnTo>
                    <a:pt x="1195" y="283"/>
                  </a:lnTo>
                  <a:lnTo>
                    <a:pt x="1213" y="298"/>
                  </a:lnTo>
                  <a:lnTo>
                    <a:pt x="1223" y="308"/>
                  </a:lnTo>
                  <a:lnTo>
                    <a:pt x="1229" y="312"/>
                  </a:lnTo>
                  <a:lnTo>
                    <a:pt x="1231" y="313"/>
                  </a:lnTo>
                  <a:lnTo>
                    <a:pt x="1233" y="315"/>
                  </a:lnTo>
                  <a:lnTo>
                    <a:pt x="1234" y="317"/>
                  </a:lnTo>
                  <a:lnTo>
                    <a:pt x="1235" y="318"/>
                  </a:lnTo>
                  <a:lnTo>
                    <a:pt x="1236" y="319"/>
                  </a:lnTo>
                  <a:lnTo>
                    <a:pt x="1238" y="320"/>
                  </a:lnTo>
                  <a:lnTo>
                    <a:pt x="1241" y="322"/>
                  </a:lnTo>
                  <a:lnTo>
                    <a:pt x="1243" y="323"/>
                  </a:lnTo>
                  <a:lnTo>
                    <a:pt x="1244" y="325"/>
                  </a:lnTo>
                  <a:lnTo>
                    <a:pt x="1246" y="328"/>
                  </a:lnTo>
                  <a:lnTo>
                    <a:pt x="1247" y="330"/>
                  </a:lnTo>
                  <a:lnTo>
                    <a:pt x="1248" y="330"/>
                  </a:lnTo>
                  <a:lnTo>
                    <a:pt x="1249" y="331"/>
                  </a:lnTo>
                  <a:lnTo>
                    <a:pt x="1251" y="333"/>
                  </a:lnTo>
                  <a:lnTo>
                    <a:pt x="1256" y="340"/>
                  </a:lnTo>
                  <a:lnTo>
                    <a:pt x="1258" y="341"/>
                  </a:lnTo>
                  <a:lnTo>
                    <a:pt x="1260" y="342"/>
                  </a:lnTo>
                  <a:lnTo>
                    <a:pt x="1261" y="343"/>
                  </a:lnTo>
                  <a:lnTo>
                    <a:pt x="1262" y="344"/>
                  </a:lnTo>
                  <a:lnTo>
                    <a:pt x="1262" y="346"/>
                  </a:lnTo>
                  <a:lnTo>
                    <a:pt x="1265" y="349"/>
                  </a:lnTo>
                  <a:lnTo>
                    <a:pt x="1277" y="363"/>
                  </a:lnTo>
                  <a:lnTo>
                    <a:pt x="1288" y="370"/>
                  </a:lnTo>
                  <a:lnTo>
                    <a:pt x="1289" y="371"/>
                  </a:lnTo>
                  <a:lnTo>
                    <a:pt x="1291" y="375"/>
                  </a:lnTo>
                  <a:lnTo>
                    <a:pt x="1294" y="379"/>
                  </a:lnTo>
                  <a:lnTo>
                    <a:pt x="1296" y="380"/>
                  </a:lnTo>
                  <a:lnTo>
                    <a:pt x="1299" y="382"/>
                  </a:lnTo>
                  <a:lnTo>
                    <a:pt x="1300" y="383"/>
                  </a:lnTo>
                  <a:lnTo>
                    <a:pt x="1301" y="384"/>
                  </a:lnTo>
                  <a:lnTo>
                    <a:pt x="1302" y="385"/>
                  </a:lnTo>
                  <a:lnTo>
                    <a:pt x="1303" y="386"/>
                  </a:lnTo>
                  <a:lnTo>
                    <a:pt x="1304" y="387"/>
                  </a:lnTo>
                  <a:lnTo>
                    <a:pt x="1306" y="387"/>
                  </a:lnTo>
                  <a:lnTo>
                    <a:pt x="1309" y="390"/>
                  </a:lnTo>
                  <a:lnTo>
                    <a:pt x="1325" y="404"/>
                  </a:lnTo>
                  <a:lnTo>
                    <a:pt x="1338" y="418"/>
                  </a:lnTo>
                  <a:lnTo>
                    <a:pt x="1339" y="420"/>
                  </a:lnTo>
                  <a:lnTo>
                    <a:pt x="1341" y="424"/>
                  </a:lnTo>
                  <a:lnTo>
                    <a:pt x="1342" y="425"/>
                  </a:lnTo>
                  <a:lnTo>
                    <a:pt x="1343" y="426"/>
                  </a:lnTo>
                  <a:lnTo>
                    <a:pt x="1347" y="427"/>
                  </a:lnTo>
                  <a:lnTo>
                    <a:pt x="1351" y="431"/>
                  </a:lnTo>
                  <a:lnTo>
                    <a:pt x="1352" y="432"/>
                  </a:lnTo>
                  <a:lnTo>
                    <a:pt x="1354" y="437"/>
                  </a:lnTo>
                  <a:lnTo>
                    <a:pt x="1357" y="443"/>
                  </a:lnTo>
                  <a:lnTo>
                    <a:pt x="1362" y="455"/>
                  </a:lnTo>
                  <a:lnTo>
                    <a:pt x="1368" y="468"/>
                  </a:lnTo>
                  <a:lnTo>
                    <a:pt x="1369" y="471"/>
                  </a:lnTo>
                  <a:lnTo>
                    <a:pt x="1370" y="48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3" name="SMARTPenAnnotation68"/>
            <p:cNvSpPr>
              <a:spLocks/>
            </p:cNvSpPr>
            <p:nvPr/>
          </p:nvSpPr>
          <p:spPr bwMode="auto">
            <a:xfrm>
              <a:off x="1508" y="3303"/>
              <a:ext cx="614" cy="281"/>
            </a:xfrm>
            <a:custGeom>
              <a:avLst/>
              <a:gdLst>
                <a:gd name="T0" fmla="*/ 0 w 614"/>
                <a:gd name="T1" fmla="*/ 243 h 281"/>
                <a:gd name="T2" fmla="*/ 13 w 614"/>
                <a:gd name="T3" fmla="*/ 232 h 281"/>
                <a:gd name="T4" fmla="*/ 25 w 614"/>
                <a:gd name="T5" fmla="*/ 224 h 281"/>
                <a:gd name="T6" fmla="*/ 33 w 614"/>
                <a:gd name="T7" fmla="*/ 216 h 281"/>
                <a:gd name="T8" fmla="*/ 49 w 614"/>
                <a:gd name="T9" fmla="*/ 193 h 281"/>
                <a:gd name="T10" fmla="*/ 63 w 614"/>
                <a:gd name="T11" fmla="*/ 174 h 281"/>
                <a:gd name="T12" fmla="*/ 76 w 614"/>
                <a:gd name="T13" fmla="*/ 153 h 281"/>
                <a:gd name="T14" fmla="*/ 83 w 614"/>
                <a:gd name="T15" fmla="*/ 140 h 281"/>
                <a:gd name="T16" fmla="*/ 90 w 614"/>
                <a:gd name="T17" fmla="*/ 125 h 281"/>
                <a:gd name="T18" fmla="*/ 98 w 614"/>
                <a:gd name="T19" fmla="*/ 113 h 281"/>
                <a:gd name="T20" fmla="*/ 114 w 614"/>
                <a:gd name="T21" fmla="*/ 93 h 281"/>
                <a:gd name="T22" fmla="*/ 129 w 614"/>
                <a:gd name="T23" fmla="*/ 74 h 281"/>
                <a:gd name="T24" fmla="*/ 147 w 614"/>
                <a:gd name="T25" fmla="*/ 54 h 281"/>
                <a:gd name="T26" fmla="*/ 151 w 614"/>
                <a:gd name="T27" fmla="*/ 47 h 281"/>
                <a:gd name="T28" fmla="*/ 159 w 614"/>
                <a:gd name="T29" fmla="*/ 41 h 281"/>
                <a:gd name="T30" fmla="*/ 172 w 614"/>
                <a:gd name="T31" fmla="*/ 29 h 281"/>
                <a:gd name="T32" fmla="*/ 189 w 614"/>
                <a:gd name="T33" fmla="*/ 21 h 281"/>
                <a:gd name="T34" fmla="*/ 212 w 614"/>
                <a:gd name="T35" fmla="*/ 8 h 281"/>
                <a:gd name="T36" fmla="*/ 235 w 614"/>
                <a:gd name="T37" fmla="*/ 5 h 281"/>
                <a:gd name="T38" fmla="*/ 249 w 614"/>
                <a:gd name="T39" fmla="*/ 0 h 281"/>
                <a:gd name="T40" fmla="*/ 298 w 614"/>
                <a:gd name="T41" fmla="*/ 4 h 281"/>
                <a:gd name="T42" fmla="*/ 311 w 614"/>
                <a:gd name="T43" fmla="*/ 9 h 281"/>
                <a:gd name="T44" fmla="*/ 332 w 614"/>
                <a:gd name="T45" fmla="*/ 15 h 281"/>
                <a:gd name="T46" fmla="*/ 343 w 614"/>
                <a:gd name="T47" fmla="*/ 20 h 281"/>
                <a:gd name="T48" fmla="*/ 352 w 614"/>
                <a:gd name="T49" fmla="*/ 22 h 281"/>
                <a:gd name="T50" fmla="*/ 394 w 614"/>
                <a:gd name="T51" fmla="*/ 46 h 281"/>
                <a:gd name="T52" fmla="*/ 408 w 614"/>
                <a:gd name="T53" fmla="*/ 55 h 281"/>
                <a:gd name="T54" fmla="*/ 442 w 614"/>
                <a:gd name="T55" fmla="*/ 82 h 281"/>
                <a:gd name="T56" fmla="*/ 469 w 614"/>
                <a:gd name="T57" fmla="*/ 111 h 281"/>
                <a:gd name="T58" fmla="*/ 474 w 614"/>
                <a:gd name="T59" fmla="*/ 115 h 281"/>
                <a:gd name="T60" fmla="*/ 492 w 614"/>
                <a:gd name="T61" fmla="*/ 132 h 281"/>
                <a:gd name="T62" fmla="*/ 496 w 614"/>
                <a:gd name="T63" fmla="*/ 138 h 281"/>
                <a:gd name="T64" fmla="*/ 499 w 614"/>
                <a:gd name="T65" fmla="*/ 141 h 281"/>
                <a:gd name="T66" fmla="*/ 501 w 614"/>
                <a:gd name="T67" fmla="*/ 144 h 281"/>
                <a:gd name="T68" fmla="*/ 504 w 614"/>
                <a:gd name="T69" fmla="*/ 146 h 281"/>
                <a:gd name="T70" fmla="*/ 513 w 614"/>
                <a:gd name="T71" fmla="*/ 158 h 281"/>
                <a:gd name="T72" fmla="*/ 528 w 614"/>
                <a:gd name="T73" fmla="*/ 179 h 281"/>
                <a:gd name="T74" fmla="*/ 533 w 614"/>
                <a:gd name="T75" fmla="*/ 187 h 281"/>
                <a:gd name="T76" fmla="*/ 537 w 614"/>
                <a:gd name="T77" fmla="*/ 189 h 281"/>
                <a:gd name="T78" fmla="*/ 539 w 614"/>
                <a:gd name="T79" fmla="*/ 193 h 281"/>
                <a:gd name="T80" fmla="*/ 542 w 614"/>
                <a:gd name="T81" fmla="*/ 195 h 281"/>
                <a:gd name="T82" fmla="*/ 545 w 614"/>
                <a:gd name="T83" fmla="*/ 201 h 281"/>
                <a:gd name="T84" fmla="*/ 549 w 614"/>
                <a:gd name="T85" fmla="*/ 202 h 281"/>
                <a:gd name="T86" fmla="*/ 551 w 614"/>
                <a:gd name="T87" fmla="*/ 205 h 281"/>
                <a:gd name="T88" fmla="*/ 554 w 614"/>
                <a:gd name="T89" fmla="*/ 207 h 281"/>
                <a:gd name="T90" fmla="*/ 556 w 614"/>
                <a:gd name="T91" fmla="*/ 211 h 281"/>
                <a:gd name="T92" fmla="*/ 560 w 614"/>
                <a:gd name="T93" fmla="*/ 213 h 281"/>
                <a:gd name="T94" fmla="*/ 570 w 614"/>
                <a:gd name="T95" fmla="*/ 226 h 281"/>
                <a:gd name="T96" fmla="*/ 578 w 614"/>
                <a:gd name="T97" fmla="*/ 237 h 281"/>
                <a:gd name="T98" fmla="*/ 582 w 614"/>
                <a:gd name="T99" fmla="*/ 240 h 281"/>
                <a:gd name="T100" fmla="*/ 604 w 614"/>
                <a:gd name="T101" fmla="*/ 261 h 281"/>
                <a:gd name="T102" fmla="*/ 607 w 614"/>
                <a:gd name="T103" fmla="*/ 267 h 281"/>
                <a:gd name="T104" fmla="*/ 611 w 614"/>
                <a:gd name="T105" fmla="*/ 269 h 281"/>
                <a:gd name="T106" fmla="*/ 613 w 614"/>
                <a:gd name="T107" fmla="*/ 280 h 2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14" h="281">
                  <a:moveTo>
                    <a:pt x="0" y="246"/>
                  </a:moveTo>
                  <a:lnTo>
                    <a:pt x="0" y="243"/>
                  </a:lnTo>
                  <a:lnTo>
                    <a:pt x="1" y="242"/>
                  </a:lnTo>
                  <a:lnTo>
                    <a:pt x="4" y="241"/>
                  </a:lnTo>
                  <a:lnTo>
                    <a:pt x="13" y="232"/>
                  </a:lnTo>
                  <a:lnTo>
                    <a:pt x="21" y="225"/>
                  </a:lnTo>
                  <a:lnTo>
                    <a:pt x="22" y="225"/>
                  </a:lnTo>
                  <a:lnTo>
                    <a:pt x="25" y="224"/>
                  </a:lnTo>
                  <a:lnTo>
                    <a:pt x="26" y="223"/>
                  </a:lnTo>
                  <a:lnTo>
                    <a:pt x="30" y="221"/>
                  </a:lnTo>
                  <a:lnTo>
                    <a:pt x="33" y="216"/>
                  </a:lnTo>
                  <a:lnTo>
                    <a:pt x="38" y="209"/>
                  </a:lnTo>
                  <a:lnTo>
                    <a:pt x="44" y="200"/>
                  </a:lnTo>
                  <a:lnTo>
                    <a:pt x="49" y="193"/>
                  </a:lnTo>
                  <a:lnTo>
                    <a:pt x="55" y="185"/>
                  </a:lnTo>
                  <a:lnTo>
                    <a:pt x="60" y="180"/>
                  </a:lnTo>
                  <a:lnTo>
                    <a:pt x="63" y="174"/>
                  </a:lnTo>
                  <a:lnTo>
                    <a:pt x="67" y="167"/>
                  </a:lnTo>
                  <a:lnTo>
                    <a:pt x="71" y="160"/>
                  </a:lnTo>
                  <a:lnTo>
                    <a:pt x="76" y="153"/>
                  </a:lnTo>
                  <a:lnTo>
                    <a:pt x="80" y="149"/>
                  </a:lnTo>
                  <a:lnTo>
                    <a:pt x="81" y="147"/>
                  </a:lnTo>
                  <a:lnTo>
                    <a:pt x="83" y="140"/>
                  </a:lnTo>
                  <a:lnTo>
                    <a:pt x="85" y="135"/>
                  </a:lnTo>
                  <a:lnTo>
                    <a:pt x="88" y="131"/>
                  </a:lnTo>
                  <a:lnTo>
                    <a:pt x="90" y="125"/>
                  </a:lnTo>
                  <a:lnTo>
                    <a:pt x="94" y="119"/>
                  </a:lnTo>
                  <a:lnTo>
                    <a:pt x="97" y="115"/>
                  </a:lnTo>
                  <a:lnTo>
                    <a:pt x="98" y="113"/>
                  </a:lnTo>
                  <a:lnTo>
                    <a:pt x="101" y="108"/>
                  </a:lnTo>
                  <a:lnTo>
                    <a:pt x="107" y="100"/>
                  </a:lnTo>
                  <a:lnTo>
                    <a:pt x="114" y="93"/>
                  </a:lnTo>
                  <a:lnTo>
                    <a:pt x="125" y="81"/>
                  </a:lnTo>
                  <a:lnTo>
                    <a:pt x="126" y="80"/>
                  </a:lnTo>
                  <a:lnTo>
                    <a:pt x="129" y="74"/>
                  </a:lnTo>
                  <a:lnTo>
                    <a:pt x="134" y="68"/>
                  </a:lnTo>
                  <a:lnTo>
                    <a:pt x="140" y="62"/>
                  </a:lnTo>
                  <a:lnTo>
                    <a:pt x="147" y="54"/>
                  </a:lnTo>
                  <a:lnTo>
                    <a:pt x="148" y="52"/>
                  </a:lnTo>
                  <a:lnTo>
                    <a:pt x="150" y="48"/>
                  </a:lnTo>
                  <a:lnTo>
                    <a:pt x="151" y="47"/>
                  </a:lnTo>
                  <a:lnTo>
                    <a:pt x="152" y="46"/>
                  </a:lnTo>
                  <a:lnTo>
                    <a:pt x="154" y="45"/>
                  </a:lnTo>
                  <a:lnTo>
                    <a:pt x="159" y="41"/>
                  </a:lnTo>
                  <a:lnTo>
                    <a:pt x="168" y="33"/>
                  </a:lnTo>
                  <a:lnTo>
                    <a:pt x="170" y="31"/>
                  </a:lnTo>
                  <a:lnTo>
                    <a:pt x="172" y="29"/>
                  </a:lnTo>
                  <a:lnTo>
                    <a:pt x="178" y="27"/>
                  </a:lnTo>
                  <a:lnTo>
                    <a:pt x="183" y="23"/>
                  </a:lnTo>
                  <a:lnTo>
                    <a:pt x="189" y="21"/>
                  </a:lnTo>
                  <a:lnTo>
                    <a:pt x="195" y="18"/>
                  </a:lnTo>
                  <a:lnTo>
                    <a:pt x="200" y="16"/>
                  </a:lnTo>
                  <a:lnTo>
                    <a:pt x="212" y="8"/>
                  </a:lnTo>
                  <a:lnTo>
                    <a:pt x="218" y="6"/>
                  </a:lnTo>
                  <a:lnTo>
                    <a:pt x="224" y="5"/>
                  </a:lnTo>
                  <a:lnTo>
                    <a:pt x="235" y="5"/>
                  </a:lnTo>
                  <a:lnTo>
                    <a:pt x="238" y="4"/>
                  </a:lnTo>
                  <a:lnTo>
                    <a:pt x="247" y="0"/>
                  </a:lnTo>
                  <a:lnTo>
                    <a:pt x="249" y="0"/>
                  </a:lnTo>
                  <a:lnTo>
                    <a:pt x="266" y="2"/>
                  </a:lnTo>
                  <a:lnTo>
                    <a:pt x="283" y="4"/>
                  </a:lnTo>
                  <a:lnTo>
                    <a:pt x="298" y="4"/>
                  </a:lnTo>
                  <a:lnTo>
                    <a:pt x="301" y="5"/>
                  </a:lnTo>
                  <a:lnTo>
                    <a:pt x="307" y="8"/>
                  </a:lnTo>
                  <a:lnTo>
                    <a:pt x="311" y="9"/>
                  </a:lnTo>
                  <a:lnTo>
                    <a:pt x="319" y="11"/>
                  </a:lnTo>
                  <a:lnTo>
                    <a:pt x="330" y="15"/>
                  </a:lnTo>
                  <a:lnTo>
                    <a:pt x="332" y="15"/>
                  </a:lnTo>
                  <a:lnTo>
                    <a:pt x="337" y="17"/>
                  </a:lnTo>
                  <a:lnTo>
                    <a:pt x="339" y="18"/>
                  </a:lnTo>
                  <a:lnTo>
                    <a:pt x="343" y="20"/>
                  </a:lnTo>
                  <a:lnTo>
                    <a:pt x="348" y="21"/>
                  </a:lnTo>
                  <a:lnTo>
                    <a:pt x="350" y="21"/>
                  </a:lnTo>
                  <a:lnTo>
                    <a:pt x="352" y="22"/>
                  </a:lnTo>
                  <a:lnTo>
                    <a:pt x="366" y="29"/>
                  </a:lnTo>
                  <a:lnTo>
                    <a:pt x="383" y="37"/>
                  </a:lnTo>
                  <a:lnTo>
                    <a:pt x="394" y="46"/>
                  </a:lnTo>
                  <a:lnTo>
                    <a:pt x="400" y="51"/>
                  </a:lnTo>
                  <a:lnTo>
                    <a:pt x="402" y="53"/>
                  </a:lnTo>
                  <a:lnTo>
                    <a:pt x="408" y="55"/>
                  </a:lnTo>
                  <a:lnTo>
                    <a:pt x="424" y="66"/>
                  </a:lnTo>
                  <a:lnTo>
                    <a:pt x="433" y="73"/>
                  </a:lnTo>
                  <a:lnTo>
                    <a:pt x="442" y="82"/>
                  </a:lnTo>
                  <a:lnTo>
                    <a:pt x="460" y="100"/>
                  </a:lnTo>
                  <a:lnTo>
                    <a:pt x="467" y="108"/>
                  </a:lnTo>
                  <a:lnTo>
                    <a:pt x="469" y="111"/>
                  </a:lnTo>
                  <a:lnTo>
                    <a:pt x="470" y="113"/>
                  </a:lnTo>
                  <a:lnTo>
                    <a:pt x="472" y="114"/>
                  </a:lnTo>
                  <a:lnTo>
                    <a:pt x="474" y="115"/>
                  </a:lnTo>
                  <a:lnTo>
                    <a:pt x="483" y="122"/>
                  </a:lnTo>
                  <a:lnTo>
                    <a:pt x="491" y="131"/>
                  </a:lnTo>
                  <a:lnTo>
                    <a:pt x="492" y="132"/>
                  </a:lnTo>
                  <a:lnTo>
                    <a:pt x="494" y="136"/>
                  </a:lnTo>
                  <a:lnTo>
                    <a:pt x="494" y="137"/>
                  </a:lnTo>
                  <a:lnTo>
                    <a:pt x="496" y="138"/>
                  </a:lnTo>
                  <a:lnTo>
                    <a:pt x="497" y="138"/>
                  </a:lnTo>
                  <a:lnTo>
                    <a:pt x="498" y="139"/>
                  </a:lnTo>
                  <a:lnTo>
                    <a:pt x="499" y="141"/>
                  </a:lnTo>
                  <a:lnTo>
                    <a:pt x="499" y="142"/>
                  </a:lnTo>
                  <a:lnTo>
                    <a:pt x="500" y="143"/>
                  </a:lnTo>
                  <a:lnTo>
                    <a:pt x="501" y="144"/>
                  </a:lnTo>
                  <a:lnTo>
                    <a:pt x="503" y="144"/>
                  </a:lnTo>
                  <a:lnTo>
                    <a:pt x="504" y="145"/>
                  </a:lnTo>
                  <a:lnTo>
                    <a:pt x="504" y="146"/>
                  </a:lnTo>
                  <a:lnTo>
                    <a:pt x="505" y="148"/>
                  </a:lnTo>
                  <a:lnTo>
                    <a:pt x="507" y="151"/>
                  </a:lnTo>
                  <a:lnTo>
                    <a:pt x="513" y="158"/>
                  </a:lnTo>
                  <a:lnTo>
                    <a:pt x="519" y="164"/>
                  </a:lnTo>
                  <a:lnTo>
                    <a:pt x="522" y="171"/>
                  </a:lnTo>
                  <a:lnTo>
                    <a:pt x="528" y="179"/>
                  </a:lnTo>
                  <a:lnTo>
                    <a:pt x="531" y="182"/>
                  </a:lnTo>
                  <a:lnTo>
                    <a:pt x="532" y="183"/>
                  </a:lnTo>
                  <a:lnTo>
                    <a:pt x="533" y="187"/>
                  </a:lnTo>
                  <a:lnTo>
                    <a:pt x="534" y="188"/>
                  </a:lnTo>
                  <a:lnTo>
                    <a:pt x="535" y="189"/>
                  </a:lnTo>
                  <a:lnTo>
                    <a:pt x="537" y="189"/>
                  </a:lnTo>
                  <a:lnTo>
                    <a:pt x="538" y="190"/>
                  </a:lnTo>
                  <a:lnTo>
                    <a:pt x="538" y="191"/>
                  </a:lnTo>
                  <a:lnTo>
                    <a:pt x="539" y="193"/>
                  </a:lnTo>
                  <a:lnTo>
                    <a:pt x="540" y="194"/>
                  </a:lnTo>
                  <a:lnTo>
                    <a:pt x="541" y="194"/>
                  </a:lnTo>
                  <a:lnTo>
                    <a:pt x="542" y="195"/>
                  </a:lnTo>
                  <a:lnTo>
                    <a:pt x="543" y="196"/>
                  </a:lnTo>
                  <a:lnTo>
                    <a:pt x="544" y="197"/>
                  </a:lnTo>
                  <a:lnTo>
                    <a:pt x="545" y="201"/>
                  </a:lnTo>
                  <a:lnTo>
                    <a:pt x="546" y="201"/>
                  </a:lnTo>
                  <a:lnTo>
                    <a:pt x="548" y="201"/>
                  </a:lnTo>
                  <a:lnTo>
                    <a:pt x="549" y="202"/>
                  </a:lnTo>
                  <a:lnTo>
                    <a:pt x="550" y="203"/>
                  </a:lnTo>
                  <a:lnTo>
                    <a:pt x="550" y="204"/>
                  </a:lnTo>
                  <a:lnTo>
                    <a:pt x="551" y="205"/>
                  </a:lnTo>
                  <a:lnTo>
                    <a:pt x="552" y="206"/>
                  </a:lnTo>
                  <a:lnTo>
                    <a:pt x="553" y="206"/>
                  </a:lnTo>
                  <a:lnTo>
                    <a:pt x="554" y="207"/>
                  </a:lnTo>
                  <a:lnTo>
                    <a:pt x="555" y="208"/>
                  </a:lnTo>
                  <a:lnTo>
                    <a:pt x="556" y="210"/>
                  </a:lnTo>
                  <a:lnTo>
                    <a:pt x="556" y="211"/>
                  </a:lnTo>
                  <a:lnTo>
                    <a:pt x="558" y="211"/>
                  </a:lnTo>
                  <a:lnTo>
                    <a:pt x="559" y="212"/>
                  </a:lnTo>
                  <a:lnTo>
                    <a:pt x="560" y="213"/>
                  </a:lnTo>
                  <a:lnTo>
                    <a:pt x="561" y="214"/>
                  </a:lnTo>
                  <a:lnTo>
                    <a:pt x="562" y="217"/>
                  </a:lnTo>
                  <a:lnTo>
                    <a:pt x="570" y="226"/>
                  </a:lnTo>
                  <a:lnTo>
                    <a:pt x="576" y="232"/>
                  </a:lnTo>
                  <a:lnTo>
                    <a:pt x="577" y="234"/>
                  </a:lnTo>
                  <a:lnTo>
                    <a:pt x="578" y="237"/>
                  </a:lnTo>
                  <a:lnTo>
                    <a:pt x="579" y="238"/>
                  </a:lnTo>
                  <a:lnTo>
                    <a:pt x="580" y="239"/>
                  </a:lnTo>
                  <a:lnTo>
                    <a:pt x="582" y="240"/>
                  </a:lnTo>
                  <a:lnTo>
                    <a:pt x="585" y="242"/>
                  </a:lnTo>
                  <a:lnTo>
                    <a:pt x="594" y="250"/>
                  </a:lnTo>
                  <a:lnTo>
                    <a:pt x="604" y="261"/>
                  </a:lnTo>
                  <a:lnTo>
                    <a:pt x="605" y="262"/>
                  </a:lnTo>
                  <a:lnTo>
                    <a:pt x="606" y="265"/>
                  </a:lnTo>
                  <a:lnTo>
                    <a:pt x="607" y="267"/>
                  </a:lnTo>
                  <a:lnTo>
                    <a:pt x="608" y="267"/>
                  </a:lnTo>
                  <a:lnTo>
                    <a:pt x="610" y="268"/>
                  </a:lnTo>
                  <a:lnTo>
                    <a:pt x="611" y="269"/>
                  </a:lnTo>
                  <a:lnTo>
                    <a:pt x="611" y="270"/>
                  </a:lnTo>
                  <a:lnTo>
                    <a:pt x="612" y="273"/>
                  </a:lnTo>
                  <a:lnTo>
                    <a:pt x="613" y="28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4" name="SMARTPenAnnotation69"/>
            <p:cNvSpPr>
              <a:spLocks/>
            </p:cNvSpPr>
            <p:nvPr/>
          </p:nvSpPr>
          <p:spPr bwMode="auto">
            <a:xfrm>
              <a:off x="501" y="3285"/>
              <a:ext cx="113" cy="108"/>
            </a:xfrm>
            <a:custGeom>
              <a:avLst/>
              <a:gdLst>
                <a:gd name="T0" fmla="*/ 0 w 113"/>
                <a:gd name="T1" fmla="*/ 0 h 108"/>
                <a:gd name="T2" fmla="*/ 0 w 113"/>
                <a:gd name="T3" fmla="*/ 3 h 108"/>
                <a:gd name="T4" fmla="*/ 0 w 113"/>
                <a:gd name="T5" fmla="*/ 4 h 108"/>
                <a:gd name="T6" fmla="*/ 1 w 113"/>
                <a:gd name="T7" fmla="*/ 4 h 108"/>
                <a:gd name="T8" fmla="*/ 3 w 113"/>
                <a:gd name="T9" fmla="*/ 5 h 108"/>
                <a:gd name="T10" fmla="*/ 4 w 113"/>
                <a:gd name="T11" fmla="*/ 6 h 108"/>
                <a:gd name="T12" fmla="*/ 6 w 113"/>
                <a:gd name="T13" fmla="*/ 9 h 108"/>
                <a:gd name="T14" fmla="*/ 7 w 113"/>
                <a:gd name="T15" fmla="*/ 11 h 108"/>
                <a:gd name="T16" fmla="*/ 9 w 113"/>
                <a:gd name="T17" fmla="*/ 14 h 108"/>
                <a:gd name="T18" fmla="*/ 9 w 113"/>
                <a:gd name="T19" fmla="*/ 16 h 108"/>
                <a:gd name="T20" fmla="*/ 10 w 113"/>
                <a:gd name="T21" fmla="*/ 18 h 108"/>
                <a:gd name="T22" fmla="*/ 11 w 113"/>
                <a:gd name="T23" fmla="*/ 20 h 108"/>
                <a:gd name="T24" fmla="*/ 12 w 113"/>
                <a:gd name="T25" fmla="*/ 21 h 108"/>
                <a:gd name="T26" fmla="*/ 16 w 113"/>
                <a:gd name="T27" fmla="*/ 22 h 108"/>
                <a:gd name="T28" fmla="*/ 18 w 113"/>
                <a:gd name="T29" fmla="*/ 24 h 108"/>
                <a:gd name="T30" fmla="*/ 19 w 113"/>
                <a:gd name="T31" fmla="*/ 25 h 108"/>
                <a:gd name="T32" fmla="*/ 20 w 113"/>
                <a:gd name="T33" fmla="*/ 27 h 108"/>
                <a:gd name="T34" fmla="*/ 21 w 113"/>
                <a:gd name="T35" fmla="*/ 29 h 108"/>
                <a:gd name="T36" fmla="*/ 21 w 113"/>
                <a:gd name="T37" fmla="*/ 30 h 108"/>
                <a:gd name="T38" fmla="*/ 22 w 113"/>
                <a:gd name="T39" fmla="*/ 31 h 108"/>
                <a:gd name="T40" fmla="*/ 23 w 113"/>
                <a:gd name="T41" fmla="*/ 32 h 108"/>
                <a:gd name="T42" fmla="*/ 27 w 113"/>
                <a:gd name="T43" fmla="*/ 33 h 108"/>
                <a:gd name="T44" fmla="*/ 29 w 113"/>
                <a:gd name="T45" fmla="*/ 35 h 108"/>
                <a:gd name="T46" fmla="*/ 32 w 113"/>
                <a:gd name="T47" fmla="*/ 38 h 108"/>
                <a:gd name="T48" fmla="*/ 36 w 113"/>
                <a:gd name="T49" fmla="*/ 42 h 108"/>
                <a:gd name="T50" fmla="*/ 37 w 113"/>
                <a:gd name="T51" fmla="*/ 43 h 108"/>
                <a:gd name="T52" fmla="*/ 39 w 113"/>
                <a:gd name="T53" fmla="*/ 43 h 108"/>
                <a:gd name="T54" fmla="*/ 41 w 113"/>
                <a:gd name="T55" fmla="*/ 44 h 108"/>
                <a:gd name="T56" fmla="*/ 43 w 113"/>
                <a:gd name="T57" fmla="*/ 45 h 108"/>
                <a:gd name="T58" fmla="*/ 45 w 113"/>
                <a:gd name="T59" fmla="*/ 46 h 108"/>
                <a:gd name="T60" fmla="*/ 47 w 113"/>
                <a:gd name="T61" fmla="*/ 48 h 108"/>
                <a:gd name="T62" fmla="*/ 49 w 113"/>
                <a:gd name="T63" fmla="*/ 51 h 108"/>
                <a:gd name="T64" fmla="*/ 52 w 113"/>
                <a:gd name="T65" fmla="*/ 54 h 108"/>
                <a:gd name="T66" fmla="*/ 61 w 113"/>
                <a:gd name="T67" fmla="*/ 67 h 108"/>
                <a:gd name="T68" fmla="*/ 63 w 113"/>
                <a:gd name="T69" fmla="*/ 69 h 108"/>
                <a:gd name="T70" fmla="*/ 83 w 113"/>
                <a:gd name="T71" fmla="*/ 89 h 108"/>
                <a:gd name="T72" fmla="*/ 84 w 113"/>
                <a:gd name="T73" fmla="*/ 89 h 108"/>
                <a:gd name="T74" fmla="*/ 87 w 113"/>
                <a:gd name="T75" fmla="*/ 90 h 108"/>
                <a:gd name="T76" fmla="*/ 88 w 113"/>
                <a:gd name="T77" fmla="*/ 90 h 108"/>
                <a:gd name="T78" fmla="*/ 92 w 113"/>
                <a:gd name="T79" fmla="*/ 93 h 108"/>
                <a:gd name="T80" fmla="*/ 94 w 113"/>
                <a:gd name="T81" fmla="*/ 94 h 108"/>
                <a:gd name="T82" fmla="*/ 95 w 113"/>
                <a:gd name="T83" fmla="*/ 94 h 108"/>
                <a:gd name="T84" fmla="*/ 97 w 113"/>
                <a:gd name="T85" fmla="*/ 95 h 108"/>
                <a:gd name="T86" fmla="*/ 98 w 113"/>
                <a:gd name="T87" fmla="*/ 96 h 108"/>
                <a:gd name="T88" fmla="*/ 99 w 113"/>
                <a:gd name="T89" fmla="*/ 97 h 108"/>
                <a:gd name="T90" fmla="*/ 100 w 113"/>
                <a:gd name="T91" fmla="*/ 98 h 108"/>
                <a:gd name="T92" fmla="*/ 101 w 113"/>
                <a:gd name="T93" fmla="*/ 99 h 108"/>
                <a:gd name="T94" fmla="*/ 102 w 113"/>
                <a:gd name="T95" fmla="*/ 100 h 108"/>
                <a:gd name="T96" fmla="*/ 106 w 113"/>
                <a:gd name="T97" fmla="*/ 101 h 108"/>
                <a:gd name="T98" fmla="*/ 108 w 113"/>
                <a:gd name="T99" fmla="*/ 103 h 108"/>
                <a:gd name="T100" fmla="*/ 112 w 113"/>
                <a:gd name="T101" fmla="*/ 107 h 1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3" h="108">
                  <a:moveTo>
                    <a:pt x="0" y="0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6" y="9"/>
                  </a:lnTo>
                  <a:lnTo>
                    <a:pt x="7" y="11"/>
                  </a:lnTo>
                  <a:lnTo>
                    <a:pt x="9" y="14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1" y="20"/>
                  </a:lnTo>
                  <a:lnTo>
                    <a:pt x="12" y="21"/>
                  </a:lnTo>
                  <a:lnTo>
                    <a:pt x="16" y="22"/>
                  </a:lnTo>
                  <a:lnTo>
                    <a:pt x="18" y="24"/>
                  </a:lnTo>
                  <a:lnTo>
                    <a:pt x="19" y="25"/>
                  </a:lnTo>
                  <a:lnTo>
                    <a:pt x="20" y="27"/>
                  </a:lnTo>
                  <a:lnTo>
                    <a:pt x="21" y="29"/>
                  </a:lnTo>
                  <a:lnTo>
                    <a:pt x="21" y="30"/>
                  </a:lnTo>
                  <a:lnTo>
                    <a:pt x="22" y="31"/>
                  </a:lnTo>
                  <a:lnTo>
                    <a:pt x="23" y="32"/>
                  </a:lnTo>
                  <a:lnTo>
                    <a:pt x="27" y="33"/>
                  </a:lnTo>
                  <a:lnTo>
                    <a:pt x="29" y="35"/>
                  </a:lnTo>
                  <a:lnTo>
                    <a:pt x="32" y="38"/>
                  </a:lnTo>
                  <a:lnTo>
                    <a:pt x="36" y="42"/>
                  </a:lnTo>
                  <a:lnTo>
                    <a:pt x="37" y="43"/>
                  </a:lnTo>
                  <a:lnTo>
                    <a:pt x="39" y="43"/>
                  </a:lnTo>
                  <a:lnTo>
                    <a:pt x="41" y="44"/>
                  </a:lnTo>
                  <a:lnTo>
                    <a:pt x="43" y="45"/>
                  </a:lnTo>
                  <a:lnTo>
                    <a:pt x="45" y="46"/>
                  </a:lnTo>
                  <a:lnTo>
                    <a:pt x="47" y="48"/>
                  </a:lnTo>
                  <a:lnTo>
                    <a:pt x="49" y="51"/>
                  </a:lnTo>
                  <a:lnTo>
                    <a:pt x="52" y="54"/>
                  </a:lnTo>
                  <a:lnTo>
                    <a:pt x="61" y="67"/>
                  </a:lnTo>
                  <a:lnTo>
                    <a:pt x="63" y="69"/>
                  </a:lnTo>
                  <a:lnTo>
                    <a:pt x="83" y="89"/>
                  </a:lnTo>
                  <a:lnTo>
                    <a:pt x="84" y="89"/>
                  </a:lnTo>
                  <a:lnTo>
                    <a:pt x="87" y="90"/>
                  </a:lnTo>
                  <a:lnTo>
                    <a:pt x="88" y="90"/>
                  </a:lnTo>
                  <a:lnTo>
                    <a:pt x="92" y="93"/>
                  </a:lnTo>
                  <a:lnTo>
                    <a:pt x="94" y="94"/>
                  </a:lnTo>
                  <a:lnTo>
                    <a:pt x="95" y="94"/>
                  </a:lnTo>
                  <a:lnTo>
                    <a:pt x="97" y="95"/>
                  </a:lnTo>
                  <a:lnTo>
                    <a:pt x="98" y="96"/>
                  </a:lnTo>
                  <a:lnTo>
                    <a:pt x="99" y="97"/>
                  </a:lnTo>
                  <a:lnTo>
                    <a:pt x="100" y="98"/>
                  </a:lnTo>
                  <a:lnTo>
                    <a:pt x="101" y="99"/>
                  </a:lnTo>
                  <a:lnTo>
                    <a:pt x="102" y="100"/>
                  </a:lnTo>
                  <a:lnTo>
                    <a:pt x="106" y="101"/>
                  </a:lnTo>
                  <a:lnTo>
                    <a:pt x="108" y="103"/>
                  </a:lnTo>
                  <a:lnTo>
                    <a:pt x="112" y="10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5" name="SMARTPenAnnotation70"/>
            <p:cNvSpPr>
              <a:spLocks/>
            </p:cNvSpPr>
            <p:nvPr/>
          </p:nvSpPr>
          <p:spPr bwMode="auto">
            <a:xfrm>
              <a:off x="1762" y="3258"/>
              <a:ext cx="111" cy="152"/>
            </a:xfrm>
            <a:custGeom>
              <a:avLst/>
              <a:gdLst>
                <a:gd name="T0" fmla="*/ 51 w 111"/>
                <a:gd name="T1" fmla="*/ 0 h 152"/>
                <a:gd name="T2" fmla="*/ 47 w 111"/>
                <a:gd name="T3" fmla="*/ 1 h 152"/>
                <a:gd name="T4" fmla="*/ 24 w 111"/>
                <a:gd name="T5" fmla="*/ 9 h 152"/>
                <a:gd name="T6" fmla="*/ 17 w 111"/>
                <a:gd name="T7" fmla="*/ 15 h 152"/>
                <a:gd name="T8" fmla="*/ 10 w 111"/>
                <a:gd name="T9" fmla="*/ 24 h 152"/>
                <a:gd name="T10" fmla="*/ 7 w 111"/>
                <a:gd name="T11" fmla="*/ 32 h 152"/>
                <a:gd name="T12" fmla="*/ 5 w 111"/>
                <a:gd name="T13" fmla="*/ 41 h 152"/>
                <a:gd name="T14" fmla="*/ 2 w 111"/>
                <a:gd name="T15" fmla="*/ 51 h 152"/>
                <a:gd name="T16" fmla="*/ 0 w 111"/>
                <a:gd name="T17" fmla="*/ 63 h 152"/>
                <a:gd name="T18" fmla="*/ 0 w 111"/>
                <a:gd name="T19" fmla="*/ 77 h 152"/>
                <a:gd name="T20" fmla="*/ 2 w 111"/>
                <a:gd name="T21" fmla="*/ 91 h 152"/>
                <a:gd name="T22" fmla="*/ 5 w 111"/>
                <a:gd name="T23" fmla="*/ 101 h 152"/>
                <a:gd name="T24" fmla="*/ 8 w 111"/>
                <a:gd name="T25" fmla="*/ 107 h 152"/>
                <a:gd name="T26" fmla="*/ 9 w 111"/>
                <a:gd name="T27" fmla="*/ 112 h 152"/>
                <a:gd name="T28" fmla="*/ 11 w 111"/>
                <a:gd name="T29" fmla="*/ 118 h 152"/>
                <a:gd name="T30" fmla="*/ 14 w 111"/>
                <a:gd name="T31" fmla="*/ 124 h 152"/>
                <a:gd name="T32" fmla="*/ 18 w 111"/>
                <a:gd name="T33" fmla="*/ 129 h 152"/>
                <a:gd name="T34" fmla="*/ 23 w 111"/>
                <a:gd name="T35" fmla="*/ 133 h 152"/>
                <a:gd name="T36" fmla="*/ 29 w 111"/>
                <a:gd name="T37" fmla="*/ 137 h 152"/>
                <a:gd name="T38" fmla="*/ 33 w 111"/>
                <a:gd name="T39" fmla="*/ 141 h 152"/>
                <a:gd name="T40" fmla="*/ 40 w 111"/>
                <a:gd name="T41" fmla="*/ 147 h 152"/>
                <a:gd name="T42" fmla="*/ 44 w 111"/>
                <a:gd name="T43" fmla="*/ 149 h 152"/>
                <a:gd name="T44" fmla="*/ 47 w 111"/>
                <a:gd name="T45" fmla="*/ 150 h 152"/>
                <a:gd name="T46" fmla="*/ 54 w 111"/>
                <a:gd name="T47" fmla="*/ 151 h 152"/>
                <a:gd name="T48" fmla="*/ 73 w 111"/>
                <a:gd name="T49" fmla="*/ 151 h 152"/>
                <a:gd name="T50" fmla="*/ 77 w 111"/>
                <a:gd name="T51" fmla="*/ 149 h 152"/>
                <a:gd name="T52" fmla="*/ 82 w 111"/>
                <a:gd name="T53" fmla="*/ 146 h 152"/>
                <a:gd name="T54" fmla="*/ 88 w 111"/>
                <a:gd name="T55" fmla="*/ 140 h 152"/>
                <a:gd name="T56" fmla="*/ 93 w 111"/>
                <a:gd name="T57" fmla="*/ 133 h 152"/>
                <a:gd name="T58" fmla="*/ 97 w 111"/>
                <a:gd name="T59" fmla="*/ 127 h 152"/>
                <a:gd name="T60" fmla="*/ 99 w 111"/>
                <a:gd name="T61" fmla="*/ 118 h 152"/>
                <a:gd name="T62" fmla="*/ 104 w 111"/>
                <a:gd name="T63" fmla="*/ 112 h 152"/>
                <a:gd name="T64" fmla="*/ 105 w 111"/>
                <a:gd name="T65" fmla="*/ 106 h 152"/>
                <a:gd name="T66" fmla="*/ 105 w 111"/>
                <a:gd name="T67" fmla="*/ 99 h 152"/>
                <a:gd name="T68" fmla="*/ 105 w 111"/>
                <a:gd name="T69" fmla="*/ 93 h 152"/>
                <a:gd name="T70" fmla="*/ 108 w 111"/>
                <a:gd name="T71" fmla="*/ 87 h 152"/>
                <a:gd name="T72" fmla="*/ 110 w 111"/>
                <a:gd name="T73" fmla="*/ 82 h 152"/>
                <a:gd name="T74" fmla="*/ 108 w 111"/>
                <a:gd name="T75" fmla="*/ 72 h 152"/>
                <a:gd name="T76" fmla="*/ 107 w 111"/>
                <a:gd name="T77" fmla="*/ 64 h 152"/>
                <a:gd name="T78" fmla="*/ 106 w 111"/>
                <a:gd name="T79" fmla="*/ 58 h 152"/>
                <a:gd name="T80" fmla="*/ 106 w 111"/>
                <a:gd name="T81" fmla="*/ 50 h 152"/>
                <a:gd name="T82" fmla="*/ 105 w 111"/>
                <a:gd name="T83" fmla="*/ 46 h 152"/>
                <a:gd name="T84" fmla="*/ 103 w 111"/>
                <a:gd name="T85" fmla="*/ 45 h 152"/>
                <a:gd name="T86" fmla="*/ 98 w 111"/>
                <a:gd name="T87" fmla="*/ 41 h 152"/>
                <a:gd name="T88" fmla="*/ 95 w 111"/>
                <a:gd name="T89" fmla="*/ 36 h 152"/>
                <a:gd name="T90" fmla="*/ 89 w 111"/>
                <a:gd name="T91" fmla="*/ 28 h 152"/>
                <a:gd name="T92" fmla="*/ 78 w 111"/>
                <a:gd name="T93" fmla="*/ 17 h 152"/>
                <a:gd name="T94" fmla="*/ 75 w 111"/>
                <a:gd name="T95" fmla="*/ 16 h 152"/>
                <a:gd name="T96" fmla="*/ 70 w 111"/>
                <a:gd name="T97" fmla="*/ 16 h 152"/>
                <a:gd name="T98" fmla="*/ 68 w 111"/>
                <a:gd name="T99" fmla="*/ 14 h 152"/>
                <a:gd name="T100" fmla="*/ 66 w 111"/>
                <a:gd name="T101" fmla="*/ 12 h 152"/>
                <a:gd name="T102" fmla="*/ 63 w 111"/>
                <a:gd name="T103" fmla="*/ 11 h 152"/>
                <a:gd name="T104" fmla="*/ 57 w 111"/>
                <a:gd name="T105" fmla="*/ 10 h 152"/>
                <a:gd name="T106" fmla="*/ 41 w 111"/>
                <a:gd name="T107" fmla="*/ 11 h 152"/>
                <a:gd name="T108" fmla="*/ 40 w 111"/>
                <a:gd name="T109" fmla="*/ 13 h 152"/>
                <a:gd name="T110" fmla="*/ 37 w 111"/>
                <a:gd name="T111" fmla="*/ 15 h 1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1" h="152">
                  <a:moveTo>
                    <a:pt x="61" y="10"/>
                  </a:moveTo>
                  <a:lnTo>
                    <a:pt x="51" y="0"/>
                  </a:lnTo>
                  <a:lnTo>
                    <a:pt x="49" y="1"/>
                  </a:lnTo>
                  <a:lnTo>
                    <a:pt x="47" y="1"/>
                  </a:lnTo>
                  <a:lnTo>
                    <a:pt x="44" y="2"/>
                  </a:lnTo>
                  <a:lnTo>
                    <a:pt x="24" y="9"/>
                  </a:lnTo>
                  <a:lnTo>
                    <a:pt x="21" y="11"/>
                  </a:lnTo>
                  <a:lnTo>
                    <a:pt x="17" y="15"/>
                  </a:lnTo>
                  <a:lnTo>
                    <a:pt x="15" y="17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7" y="32"/>
                  </a:lnTo>
                  <a:lnTo>
                    <a:pt x="6" y="36"/>
                  </a:lnTo>
                  <a:lnTo>
                    <a:pt x="5" y="41"/>
                  </a:lnTo>
                  <a:lnTo>
                    <a:pt x="3" y="45"/>
                  </a:lnTo>
                  <a:lnTo>
                    <a:pt x="2" y="51"/>
                  </a:lnTo>
                  <a:lnTo>
                    <a:pt x="1" y="56"/>
                  </a:lnTo>
                  <a:lnTo>
                    <a:pt x="0" y="63"/>
                  </a:lnTo>
                  <a:lnTo>
                    <a:pt x="0" y="70"/>
                  </a:lnTo>
                  <a:lnTo>
                    <a:pt x="0" y="77"/>
                  </a:lnTo>
                  <a:lnTo>
                    <a:pt x="1" y="84"/>
                  </a:lnTo>
                  <a:lnTo>
                    <a:pt x="2" y="91"/>
                  </a:lnTo>
                  <a:lnTo>
                    <a:pt x="3" y="97"/>
                  </a:lnTo>
                  <a:lnTo>
                    <a:pt x="5" y="101"/>
                  </a:lnTo>
                  <a:lnTo>
                    <a:pt x="7" y="104"/>
                  </a:lnTo>
                  <a:lnTo>
                    <a:pt x="8" y="107"/>
                  </a:lnTo>
                  <a:lnTo>
                    <a:pt x="8" y="110"/>
                  </a:lnTo>
                  <a:lnTo>
                    <a:pt x="9" y="112"/>
                  </a:lnTo>
                  <a:lnTo>
                    <a:pt x="10" y="115"/>
                  </a:lnTo>
                  <a:lnTo>
                    <a:pt x="11" y="118"/>
                  </a:lnTo>
                  <a:lnTo>
                    <a:pt x="13" y="122"/>
                  </a:lnTo>
                  <a:lnTo>
                    <a:pt x="14" y="124"/>
                  </a:lnTo>
                  <a:lnTo>
                    <a:pt x="16" y="127"/>
                  </a:lnTo>
                  <a:lnTo>
                    <a:pt x="18" y="129"/>
                  </a:lnTo>
                  <a:lnTo>
                    <a:pt x="20" y="131"/>
                  </a:lnTo>
                  <a:lnTo>
                    <a:pt x="23" y="133"/>
                  </a:lnTo>
                  <a:lnTo>
                    <a:pt x="26" y="135"/>
                  </a:lnTo>
                  <a:lnTo>
                    <a:pt x="29" y="137"/>
                  </a:lnTo>
                  <a:lnTo>
                    <a:pt x="31" y="139"/>
                  </a:lnTo>
                  <a:lnTo>
                    <a:pt x="33" y="141"/>
                  </a:lnTo>
                  <a:lnTo>
                    <a:pt x="36" y="143"/>
                  </a:lnTo>
                  <a:lnTo>
                    <a:pt x="40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5" y="150"/>
                  </a:lnTo>
                  <a:lnTo>
                    <a:pt x="47" y="150"/>
                  </a:lnTo>
                  <a:lnTo>
                    <a:pt x="49" y="150"/>
                  </a:lnTo>
                  <a:lnTo>
                    <a:pt x="54" y="151"/>
                  </a:lnTo>
                  <a:lnTo>
                    <a:pt x="56" y="151"/>
                  </a:lnTo>
                  <a:lnTo>
                    <a:pt x="73" y="151"/>
                  </a:lnTo>
                  <a:lnTo>
                    <a:pt x="75" y="150"/>
                  </a:lnTo>
                  <a:lnTo>
                    <a:pt x="77" y="149"/>
                  </a:lnTo>
                  <a:lnTo>
                    <a:pt x="79" y="148"/>
                  </a:lnTo>
                  <a:lnTo>
                    <a:pt x="82" y="146"/>
                  </a:lnTo>
                  <a:lnTo>
                    <a:pt x="85" y="143"/>
                  </a:lnTo>
                  <a:lnTo>
                    <a:pt x="88" y="140"/>
                  </a:lnTo>
                  <a:lnTo>
                    <a:pt x="91" y="137"/>
                  </a:lnTo>
                  <a:lnTo>
                    <a:pt x="93" y="133"/>
                  </a:lnTo>
                  <a:lnTo>
                    <a:pt x="95" y="130"/>
                  </a:lnTo>
                  <a:lnTo>
                    <a:pt x="97" y="127"/>
                  </a:lnTo>
                  <a:lnTo>
                    <a:pt x="98" y="124"/>
                  </a:lnTo>
                  <a:lnTo>
                    <a:pt x="99" y="118"/>
                  </a:lnTo>
                  <a:lnTo>
                    <a:pt x="103" y="114"/>
                  </a:lnTo>
                  <a:lnTo>
                    <a:pt x="104" y="112"/>
                  </a:lnTo>
                  <a:lnTo>
                    <a:pt x="104" y="109"/>
                  </a:lnTo>
                  <a:lnTo>
                    <a:pt x="105" y="106"/>
                  </a:lnTo>
                  <a:lnTo>
                    <a:pt x="105" y="104"/>
                  </a:lnTo>
                  <a:lnTo>
                    <a:pt x="105" y="99"/>
                  </a:lnTo>
                  <a:lnTo>
                    <a:pt x="105" y="95"/>
                  </a:lnTo>
                  <a:lnTo>
                    <a:pt x="105" y="93"/>
                  </a:lnTo>
                  <a:lnTo>
                    <a:pt x="106" y="91"/>
                  </a:lnTo>
                  <a:lnTo>
                    <a:pt x="108" y="87"/>
                  </a:lnTo>
                  <a:lnTo>
                    <a:pt x="110" y="84"/>
                  </a:lnTo>
                  <a:lnTo>
                    <a:pt x="110" y="82"/>
                  </a:lnTo>
                  <a:lnTo>
                    <a:pt x="109" y="77"/>
                  </a:lnTo>
                  <a:lnTo>
                    <a:pt x="108" y="72"/>
                  </a:lnTo>
                  <a:lnTo>
                    <a:pt x="107" y="67"/>
                  </a:lnTo>
                  <a:lnTo>
                    <a:pt x="107" y="64"/>
                  </a:lnTo>
                  <a:lnTo>
                    <a:pt x="106" y="61"/>
                  </a:lnTo>
                  <a:lnTo>
                    <a:pt x="106" y="58"/>
                  </a:lnTo>
                  <a:lnTo>
                    <a:pt x="106" y="54"/>
                  </a:lnTo>
                  <a:lnTo>
                    <a:pt x="106" y="50"/>
                  </a:lnTo>
                  <a:lnTo>
                    <a:pt x="106" y="48"/>
                  </a:lnTo>
                  <a:lnTo>
                    <a:pt x="105" y="46"/>
                  </a:lnTo>
                  <a:lnTo>
                    <a:pt x="104" y="46"/>
                  </a:lnTo>
                  <a:lnTo>
                    <a:pt x="103" y="45"/>
                  </a:lnTo>
                  <a:lnTo>
                    <a:pt x="99" y="43"/>
                  </a:lnTo>
                  <a:lnTo>
                    <a:pt x="98" y="41"/>
                  </a:lnTo>
                  <a:lnTo>
                    <a:pt x="97" y="40"/>
                  </a:lnTo>
                  <a:lnTo>
                    <a:pt x="95" y="36"/>
                  </a:lnTo>
                  <a:lnTo>
                    <a:pt x="93" y="33"/>
                  </a:lnTo>
                  <a:lnTo>
                    <a:pt x="89" y="28"/>
                  </a:lnTo>
                  <a:lnTo>
                    <a:pt x="87" y="26"/>
                  </a:lnTo>
                  <a:lnTo>
                    <a:pt x="78" y="17"/>
                  </a:lnTo>
                  <a:lnTo>
                    <a:pt x="77" y="16"/>
                  </a:lnTo>
                  <a:lnTo>
                    <a:pt x="75" y="16"/>
                  </a:lnTo>
                  <a:lnTo>
                    <a:pt x="71" y="16"/>
                  </a:lnTo>
                  <a:lnTo>
                    <a:pt x="70" y="16"/>
                  </a:lnTo>
                  <a:lnTo>
                    <a:pt x="68" y="15"/>
                  </a:lnTo>
                  <a:lnTo>
                    <a:pt x="68" y="14"/>
                  </a:lnTo>
                  <a:lnTo>
                    <a:pt x="67" y="13"/>
                  </a:lnTo>
                  <a:lnTo>
                    <a:pt x="66" y="12"/>
                  </a:lnTo>
                  <a:lnTo>
                    <a:pt x="65" y="11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7" y="10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32" y="1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821" name="Group 24"/>
          <p:cNvGrpSpPr>
            <a:grpSpLocks/>
          </p:cNvGrpSpPr>
          <p:nvPr/>
        </p:nvGrpSpPr>
        <p:grpSpPr bwMode="auto">
          <a:xfrm>
            <a:off x="4870450" y="2714625"/>
            <a:ext cx="4043363" cy="3135313"/>
            <a:chOff x="3068" y="1710"/>
            <a:chExt cx="2547" cy="1975"/>
          </a:xfrm>
        </p:grpSpPr>
        <p:sp>
          <p:nvSpPr>
            <p:cNvPr id="110617" name="SMARTPenAnnotation71"/>
            <p:cNvSpPr>
              <a:spLocks/>
            </p:cNvSpPr>
            <p:nvPr/>
          </p:nvSpPr>
          <p:spPr bwMode="auto">
            <a:xfrm>
              <a:off x="3077" y="1727"/>
              <a:ext cx="57" cy="1958"/>
            </a:xfrm>
            <a:custGeom>
              <a:avLst/>
              <a:gdLst>
                <a:gd name="T0" fmla="*/ 56 w 57"/>
                <a:gd name="T1" fmla="*/ 0 h 1958"/>
                <a:gd name="T2" fmla="*/ 53 w 57"/>
                <a:gd name="T3" fmla="*/ 12 h 1958"/>
                <a:gd name="T4" fmla="*/ 52 w 57"/>
                <a:gd name="T5" fmla="*/ 31 h 1958"/>
                <a:gd name="T6" fmla="*/ 51 w 57"/>
                <a:gd name="T7" fmla="*/ 43 h 1958"/>
                <a:gd name="T8" fmla="*/ 50 w 57"/>
                <a:gd name="T9" fmla="*/ 60 h 1958"/>
                <a:gd name="T10" fmla="*/ 42 w 57"/>
                <a:gd name="T11" fmla="*/ 126 h 1958"/>
                <a:gd name="T12" fmla="*/ 38 w 57"/>
                <a:gd name="T13" fmla="*/ 178 h 1958"/>
                <a:gd name="T14" fmla="*/ 32 w 57"/>
                <a:gd name="T15" fmla="*/ 278 h 1958"/>
                <a:gd name="T16" fmla="*/ 4 w 57"/>
                <a:gd name="T17" fmla="*/ 987 h 1958"/>
                <a:gd name="T18" fmla="*/ 1 w 57"/>
                <a:gd name="T19" fmla="*/ 1128 h 1958"/>
                <a:gd name="T20" fmla="*/ 0 w 57"/>
                <a:gd name="T21" fmla="*/ 1790 h 1958"/>
                <a:gd name="T22" fmla="*/ 2 w 57"/>
                <a:gd name="T23" fmla="*/ 1829 h 1958"/>
                <a:gd name="T24" fmla="*/ 3 w 57"/>
                <a:gd name="T25" fmla="*/ 1847 h 1958"/>
                <a:gd name="T26" fmla="*/ 4 w 57"/>
                <a:gd name="T27" fmla="*/ 1880 h 1958"/>
                <a:gd name="T28" fmla="*/ 0 w 57"/>
                <a:gd name="T29" fmla="*/ 1957 h 19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7" h="1958">
                  <a:moveTo>
                    <a:pt x="56" y="0"/>
                  </a:moveTo>
                  <a:lnTo>
                    <a:pt x="53" y="12"/>
                  </a:lnTo>
                  <a:lnTo>
                    <a:pt x="52" y="31"/>
                  </a:lnTo>
                  <a:lnTo>
                    <a:pt x="51" y="43"/>
                  </a:lnTo>
                  <a:lnTo>
                    <a:pt x="50" y="60"/>
                  </a:lnTo>
                  <a:lnTo>
                    <a:pt x="42" y="126"/>
                  </a:lnTo>
                  <a:lnTo>
                    <a:pt x="38" y="178"/>
                  </a:lnTo>
                  <a:lnTo>
                    <a:pt x="32" y="278"/>
                  </a:lnTo>
                  <a:lnTo>
                    <a:pt x="4" y="987"/>
                  </a:lnTo>
                  <a:lnTo>
                    <a:pt x="1" y="1128"/>
                  </a:lnTo>
                  <a:lnTo>
                    <a:pt x="0" y="1790"/>
                  </a:lnTo>
                  <a:lnTo>
                    <a:pt x="2" y="1829"/>
                  </a:lnTo>
                  <a:lnTo>
                    <a:pt x="3" y="1847"/>
                  </a:lnTo>
                  <a:lnTo>
                    <a:pt x="4" y="1880"/>
                  </a:lnTo>
                  <a:lnTo>
                    <a:pt x="0" y="195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8" name="SMARTPenAnnotation72"/>
            <p:cNvSpPr>
              <a:spLocks/>
            </p:cNvSpPr>
            <p:nvPr/>
          </p:nvSpPr>
          <p:spPr bwMode="auto">
            <a:xfrm>
              <a:off x="3128" y="1710"/>
              <a:ext cx="2423" cy="46"/>
            </a:xfrm>
            <a:custGeom>
              <a:avLst/>
              <a:gdLst>
                <a:gd name="T0" fmla="*/ 0 w 2423"/>
                <a:gd name="T1" fmla="*/ 28 h 46"/>
                <a:gd name="T2" fmla="*/ 12 w 2423"/>
                <a:gd name="T3" fmla="*/ 28 h 46"/>
                <a:gd name="T4" fmla="*/ 14 w 2423"/>
                <a:gd name="T5" fmla="*/ 29 h 46"/>
                <a:gd name="T6" fmla="*/ 18 w 2423"/>
                <a:gd name="T7" fmla="*/ 31 h 46"/>
                <a:gd name="T8" fmla="*/ 24 w 2423"/>
                <a:gd name="T9" fmla="*/ 33 h 46"/>
                <a:gd name="T10" fmla="*/ 46 w 2423"/>
                <a:gd name="T11" fmla="*/ 34 h 46"/>
                <a:gd name="T12" fmla="*/ 54 w 2423"/>
                <a:gd name="T13" fmla="*/ 38 h 46"/>
                <a:gd name="T14" fmla="*/ 67 w 2423"/>
                <a:gd name="T15" fmla="*/ 39 h 46"/>
                <a:gd name="T16" fmla="*/ 97 w 2423"/>
                <a:gd name="T17" fmla="*/ 40 h 46"/>
                <a:gd name="T18" fmla="*/ 112 w 2423"/>
                <a:gd name="T19" fmla="*/ 44 h 46"/>
                <a:gd name="T20" fmla="*/ 188 w 2423"/>
                <a:gd name="T21" fmla="*/ 45 h 46"/>
                <a:gd name="T22" fmla="*/ 440 w 2423"/>
                <a:gd name="T23" fmla="*/ 45 h 46"/>
                <a:gd name="T24" fmla="*/ 512 w 2423"/>
                <a:gd name="T25" fmla="*/ 40 h 46"/>
                <a:gd name="T26" fmla="*/ 555 w 2423"/>
                <a:gd name="T27" fmla="*/ 38 h 46"/>
                <a:gd name="T28" fmla="*/ 607 w 2423"/>
                <a:gd name="T29" fmla="*/ 35 h 46"/>
                <a:gd name="T30" fmla="*/ 656 w 2423"/>
                <a:gd name="T31" fmla="*/ 32 h 46"/>
                <a:gd name="T32" fmla="*/ 703 w 2423"/>
                <a:gd name="T33" fmla="*/ 28 h 46"/>
                <a:gd name="T34" fmla="*/ 772 w 2423"/>
                <a:gd name="T35" fmla="*/ 28 h 46"/>
                <a:gd name="T36" fmla="*/ 803 w 2423"/>
                <a:gd name="T37" fmla="*/ 26 h 46"/>
                <a:gd name="T38" fmla="*/ 849 w 2423"/>
                <a:gd name="T39" fmla="*/ 23 h 46"/>
                <a:gd name="T40" fmla="*/ 928 w 2423"/>
                <a:gd name="T41" fmla="*/ 17 h 46"/>
                <a:gd name="T42" fmla="*/ 996 w 2423"/>
                <a:gd name="T43" fmla="*/ 12 h 46"/>
                <a:gd name="T44" fmla="*/ 1096 w 2423"/>
                <a:gd name="T45" fmla="*/ 11 h 46"/>
                <a:gd name="T46" fmla="*/ 1173 w 2423"/>
                <a:gd name="T47" fmla="*/ 6 h 46"/>
                <a:gd name="T48" fmla="*/ 1317 w 2423"/>
                <a:gd name="T49" fmla="*/ 6 h 46"/>
                <a:gd name="T50" fmla="*/ 1395 w 2423"/>
                <a:gd name="T51" fmla="*/ 0 h 46"/>
                <a:gd name="T52" fmla="*/ 1691 w 2423"/>
                <a:gd name="T53" fmla="*/ 0 h 46"/>
                <a:gd name="T54" fmla="*/ 1796 w 2423"/>
                <a:gd name="T55" fmla="*/ 5 h 46"/>
                <a:gd name="T56" fmla="*/ 1857 w 2423"/>
                <a:gd name="T57" fmla="*/ 6 h 46"/>
                <a:gd name="T58" fmla="*/ 1889 w 2423"/>
                <a:gd name="T59" fmla="*/ 11 h 46"/>
                <a:gd name="T60" fmla="*/ 1964 w 2423"/>
                <a:gd name="T61" fmla="*/ 11 h 46"/>
                <a:gd name="T62" fmla="*/ 1974 w 2423"/>
                <a:gd name="T63" fmla="*/ 12 h 46"/>
                <a:gd name="T64" fmla="*/ 1992 w 2423"/>
                <a:gd name="T65" fmla="*/ 16 h 46"/>
                <a:gd name="T66" fmla="*/ 2066 w 2423"/>
                <a:gd name="T67" fmla="*/ 17 h 46"/>
                <a:gd name="T68" fmla="*/ 2089 w 2423"/>
                <a:gd name="T69" fmla="*/ 17 h 46"/>
                <a:gd name="T70" fmla="*/ 2115 w 2423"/>
                <a:gd name="T71" fmla="*/ 22 h 46"/>
                <a:gd name="T72" fmla="*/ 2193 w 2423"/>
                <a:gd name="T73" fmla="*/ 22 h 46"/>
                <a:gd name="T74" fmla="*/ 2324 w 2423"/>
                <a:gd name="T75" fmla="*/ 22 h 46"/>
                <a:gd name="T76" fmla="*/ 2328 w 2423"/>
                <a:gd name="T77" fmla="*/ 23 h 46"/>
                <a:gd name="T78" fmla="*/ 2340 w 2423"/>
                <a:gd name="T79" fmla="*/ 27 h 46"/>
                <a:gd name="T80" fmla="*/ 2418 w 2423"/>
                <a:gd name="T81" fmla="*/ 39 h 46"/>
                <a:gd name="T82" fmla="*/ 2422 w 2423"/>
                <a:gd name="T83" fmla="*/ 40 h 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423" h="46">
                  <a:moveTo>
                    <a:pt x="0" y="28"/>
                  </a:moveTo>
                  <a:lnTo>
                    <a:pt x="12" y="28"/>
                  </a:lnTo>
                  <a:lnTo>
                    <a:pt x="14" y="29"/>
                  </a:lnTo>
                  <a:lnTo>
                    <a:pt x="18" y="31"/>
                  </a:lnTo>
                  <a:lnTo>
                    <a:pt x="24" y="33"/>
                  </a:lnTo>
                  <a:lnTo>
                    <a:pt x="46" y="34"/>
                  </a:lnTo>
                  <a:lnTo>
                    <a:pt x="54" y="38"/>
                  </a:lnTo>
                  <a:lnTo>
                    <a:pt x="67" y="39"/>
                  </a:lnTo>
                  <a:lnTo>
                    <a:pt x="97" y="40"/>
                  </a:lnTo>
                  <a:lnTo>
                    <a:pt x="112" y="44"/>
                  </a:lnTo>
                  <a:lnTo>
                    <a:pt x="188" y="45"/>
                  </a:lnTo>
                  <a:lnTo>
                    <a:pt x="440" y="45"/>
                  </a:lnTo>
                  <a:lnTo>
                    <a:pt x="512" y="40"/>
                  </a:lnTo>
                  <a:lnTo>
                    <a:pt x="555" y="38"/>
                  </a:lnTo>
                  <a:lnTo>
                    <a:pt x="607" y="35"/>
                  </a:lnTo>
                  <a:lnTo>
                    <a:pt x="656" y="32"/>
                  </a:lnTo>
                  <a:lnTo>
                    <a:pt x="703" y="28"/>
                  </a:lnTo>
                  <a:lnTo>
                    <a:pt x="772" y="28"/>
                  </a:lnTo>
                  <a:lnTo>
                    <a:pt x="803" y="26"/>
                  </a:lnTo>
                  <a:lnTo>
                    <a:pt x="849" y="23"/>
                  </a:lnTo>
                  <a:lnTo>
                    <a:pt x="928" y="17"/>
                  </a:lnTo>
                  <a:lnTo>
                    <a:pt x="996" y="12"/>
                  </a:lnTo>
                  <a:lnTo>
                    <a:pt x="1096" y="11"/>
                  </a:lnTo>
                  <a:lnTo>
                    <a:pt x="1173" y="6"/>
                  </a:lnTo>
                  <a:lnTo>
                    <a:pt x="1317" y="6"/>
                  </a:lnTo>
                  <a:lnTo>
                    <a:pt x="1395" y="0"/>
                  </a:lnTo>
                  <a:lnTo>
                    <a:pt x="1691" y="0"/>
                  </a:lnTo>
                  <a:lnTo>
                    <a:pt x="1796" y="5"/>
                  </a:lnTo>
                  <a:lnTo>
                    <a:pt x="1857" y="6"/>
                  </a:lnTo>
                  <a:lnTo>
                    <a:pt x="1889" y="11"/>
                  </a:lnTo>
                  <a:lnTo>
                    <a:pt x="1964" y="11"/>
                  </a:lnTo>
                  <a:lnTo>
                    <a:pt x="1974" y="12"/>
                  </a:lnTo>
                  <a:lnTo>
                    <a:pt x="1992" y="16"/>
                  </a:lnTo>
                  <a:lnTo>
                    <a:pt x="2066" y="17"/>
                  </a:lnTo>
                  <a:lnTo>
                    <a:pt x="2089" y="17"/>
                  </a:lnTo>
                  <a:lnTo>
                    <a:pt x="2115" y="22"/>
                  </a:lnTo>
                  <a:lnTo>
                    <a:pt x="2193" y="22"/>
                  </a:lnTo>
                  <a:lnTo>
                    <a:pt x="2324" y="22"/>
                  </a:lnTo>
                  <a:lnTo>
                    <a:pt x="2328" y="23"/>
                  </a:lnTo>
                  <a:lnTo>
                    <a:pt x="2340" y="27"/>
                  </a:lnTo>
                  <a:lnTo>
                    <a:pt x="2418" y="39"/>
                  </a:lnTo>
                  <a:lnTo>
                    <a:pt x="2422" y="4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19" name="SMARTPenAnnotation73"/>
            <p:cNvSpPr>
              <a:spLocks/>
            </p:cNvSpPr>
            <p:nvPr/>
          </p:nvSpPr>
          <p:spPr bwMode="auto">
            <a:xfrm>
              <a:off x="3068" y="3324"/>
              <a:ext cx="2468" cy="350"/>
            </a:xfrm>
            <a:custGeom>
              <a:avLst/>
              <a:gdLst>
                <a:gd name="T0" fmla="*/ 2467 w 2468"/>
                <a:gd name="T1" fmla="*/ 183 h 350"/>
                <a:gd name="T2" fmla="*/ 2456 w 2468"/>
                <a:gd name="T3" fmla="*/ 261 h 350"/>
                <a:gd name="T4" fmla="*/ 2450 w 2468"/>
                <a:gd name="T5" fmla="*/ 274 h 350"/>
                <a:gd name="T6" fmla="*/ 2446 w 2468"/>
                <a:gd name="T7" fmla="*/ 279 h 350"/>
                <a:gd name="T8" fmla="*/ 2442 w 2468"/>
                <a:gd name="T9" fmla="*/ 280 h 350"/>
                <a:gd name="T10" fmla="*/ 2440 w 2468"/>
                <a:gd name="T11" fmla="*/ 283 h 350"/>
                <a:gd name="T12" fmla="*/ 2406 w 2468"/>
                <a:gd name="T13" fmla="*/ 320 h 350"/>
                <a:gd name="T14" fmla="*/ 2396 w 2468"/>
                <a:gd name="T15" fmla="*/ 326 h 350"/>
                <a:gd name="T16" fmla="*/ 2373 w 2468"/>
                <a:gd name="T17" fmla="*/ 337 h 350"/>
                <a:gd name="T18" fmla="*/ 2356 w 2468"/>
                <a:gd name="T19" fmla="*/ 342 h 350"/>
                <a:gd name="T20" fmla="*/ 2333 w 2468"/>
                <a:gd name="T21" fmla="*/ 348 h 350"/>
                <a:gd name="T22" fmla="*/ 2290 w 2468"/>
                <a:gd name="T23" fmla="*/ 349 h 350"/>
                <a:gd name="T24" fmla="*/ 2278 w 2468"/>
                <a:gd name="T25" fmla="*/ 345 h 350"/>
                <a:gd name="T26" fmla="*/ 2187 w 2468"/>
                <a:gd name="T27" fmla="*/ 339 h 350"/>
                <a:gd name="T28" fmla="*/ 2044 w 2468"/>
                <a:gd name="T29" fmla="*/ 332 h 350"/>
                <a:gd name="T30" fmla="*/ 2032 w 2468"/>
                <a:gd name="T31" fmla="*/ 329 h 350"/>
                <a:gd name="T32" fmla="*/ 1940 w 2468"/>
                <a:gd name="T33" fmla="*/ 327 h 350"/>
                <a:gd name="T34" fmla="*/ 1796 w 2468"/>
                <a:gd name="T35" fmla="*/ 321 h 350"/>
                <a:gd name="T36" fmla="*/ 1745 w 2468"/>
                <a:gd name="T37" fmla="*/ 318 h 350"/>
                <a:gd name="T38" fmla="*/ 1654 w 2468"/>
                <a:gd name="T39" fmla="*/ 315 h 350"/>
                <a:gd name="T40" fmla="*/ 1496 w 2468"/>
                <a:gd name="T41" fmla="*/ 310 h 350"/>
                <a:gd name="T42" fmla="*/ 1349 w 2468"/>
                <a:gd name="T43" fmla="*/ 301 h 350"/>
                <a:gd name="T44" fmla="*/ 1109 w 2468"/>
                <a:gd name="T45" fmla="*/ 299 h 350"/>
                <a:gd name="T46" fmla="*/ 820 w 2468"/>
                <a:gd name="T47" fmla="*/ 293 h 350"/>
                <a:gd name="T48" fmla="*/ 669 w 2468"/>
                <a:gd name="T49" fmla="*/ 306 h 350"/>
                <a:gd name="T50" fmla="*/ 588 w 2468"/>
                <a:gd name="T51" fmla="*/ 315 h 350"/>
                <a:gd name="T52" fmla="*/ 524 w 2468"/>
                <a:gd name="T53" fmla="*/ 320 h 350"/>
                <a:gd name="T54" fmla="*/ 297 w 2468"/>
                <a:gd name="T55" fmla="*/ 321 h 350"/>
                <a:gd name="T56" fmla="*/ 189 w 2468"/>
                <a:gd name="T57" fmla="*/ 327 h 350"/>
                <a:gd name="T58" fmla="*/ 178 w 2468"/>
                <a:gd name="T59" fmla="*/ 331 h 350"/>
                <a:gd name="T60" fmla="*/ 99 w 2468"/>
                <a:gd name="T61" fmla="*/ 332 h 350"/>
                <a:gd name="T62" fmla="*/ 73 w 2468"/>
                <a:gd name="T63" fmla="*/ 332 h 350"/>
                <a:gd name="T64" fmla="*/ 61 w 2468"/>
                <a:gd name="T65" fmla="*/ 327 h 350"/>
                <a:gd name="T66" fmla="*/ 51 w 2468"/>
                <a:gd name="T67" fmla="*/ 326 h 350"/>
                <a:gd name="T68" fmla="*/ 49 w 2468"/>
                <a:gd name="T69" fmla="*/ 324 h 350"/>
                <a:gd name="T70" fmla="*/ 39 w 2468"/>
                <a:gd name="T71" fmla="*/ 321 h 350"/>
                <a:gd name="T72" fmla="*/ 37 w 2468"/>
                <a:gd name="T73" fmla="*/ 318 h 350"/>
                <a:gd name="T74" fmla="*/ 36 w 2468"/>
                <a:gd name="T75" fmla="*/ 317 h 350"/>
                <a:gd name="T76" fmla="*/ 33 w 2468"/>
                <a:gd name="T77" fmla="*/ 315 h 350"/>
                <a:gd name="T78" fmla="*/ 32 w 2468"/>
                <a:gd name="T79" fmla="*/ 313 h 350"/>
                <a:gd name="T80" fmla="*/ 30 w 2468"/>
                <a:gd name="T81" fmla="*/ 311 h 350"/>
                <a:gd name="T82" fmla="*/ 15 w 2468"/>
                <a:gd name="T83" fmla="*/ 299 h 350"/>
                <a:gd name="T84" fmla="*/ 12 w 2468"/>
                <a:gd name="T85" fmla="*/ 299 h 350"/>
                <a:gd name="T86" fmla="*/ 10 w 2468"/>
                <a:gd name="T87" fmla="*/ 297 h 350"/>
                <a:gd name="T88" fmla="*/ 9 w 2468"/>
                <a:gd name="T89" fmla="*/ 291 h 350"/>
                <a:gd name="T90" fmla="*/ 7 w 2468"/>
                <a:gd name="T91" fmla="*/ 289 h 350"/>
                <a:gd name="T92" fmla="*/ 4 w 2468"/>
                <a:gd name="T93" fmla="*/ 287 h 350"/>
                <a:gd name="T94" fmla="*/ 3 w 2468"/>
                <a:gd name="T95" fmla="*/ 283 h 350"/>
                <a:gd name="T96" fmla="*/ 0 w 2468"/>
                <a:gd name="T97" fmla="*/ 278 h 350"/>
                <a:gd name="T98" fmla="*/ 1 w 2468"/>
                <a:gd name="T99" fmla="*/ 277 h 350"/>
                <a:gd name="T100" fmla="*/ 3 w 2468"/>
                <a:gd name="T101" fmla="*/ 271 h 35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468" h="350">
                  <a:moveTo>
                    <a:pt x="2467" y="0"/>
                  </a:moveTo>
                  <a:lnTo>
                    <a:pt x="2467" y="183"/>
                  </a:lnTo>
                  <a:lnTo>
                    <a:pt x="2460" y="243"/>
                  </a:lnTo>
                  <a:lnTo>
                    <a:pt x="2456" y="261"/>
                  </a:lnTo>
                  <a:lnTo>
                    <a:pt x="2452" y="268"/>
                  </a:lnTo>
                  <a:lnTo>
                    <a:pt x="2450" y="274"/>
                  </a:lnTo>
                  <a:lnTo>
                    <a:pt x="2447" y="278"/>
                  </a:lnTo>
                  <a:lnTo>
                    <a:pt x="2446" y="279"/>
                  </a:lnTo>
                  <a:lnTo>
                    <a:pt x="2444" y="280"/>
                  </a:lnTo>
                  <a:lnTo>
                    <a:pt x="2442" y="280"/>
                  </a:lnTo>
                  <a:lnTo>
                    <a:pt x="2441" y="281"/>
                  </a:lnTo>
                  <a:lnTo>
                    <a:pt x="2440" y="283"/>
                  </a:lnTo>
                  <a:lnTo>
                    <a:pt x="2436" y="292"/>
                  </a:lnTo>
                  <a:lnTo>
                    <a:pt x="2406" y="320"/>
                  </a:lnTo>
                  <a:lnTo>
                    <a:pt x="2401" y="324"/>
                  </a:lnTo>
                  <a:lnTo>
                    <a:pt x="2396" y="326"/>
                  </a:lnTo>
                  <a:lnTo>
                    <a:pt x="2390" y="330"/>
                  </a:lnTo>
                  <a:lnTo>
                    <a:pt x="2373" y="337"/>
                  </a:lnTo>
                  <a:lnTo>
                    <a:pt x="2368" y="338"/>
                  </a:lnTo>
                  <a:lnTo>
                    <a:pt x="2356" y="342"/>
                  </a:lnTo>
                  <a:lnTo>
                    <a:pt x="2345" y="344"/>
                  </a:lnTo>
                  <a:lnTo>
                    <a:pt x="2333" y="348"/>
                  </a:lnTo>
                  <a:lnTo>
                    <a:pt x="2322" y="349"/>
                  </a:lnTo>
                  <a:lnTo>
                    <a:pt x="2290" y="349"/>
                  </a:lnTo>
                  <a:lnTo>
                    <a:pt x="2286" y="348"/>
                  </a:lnTo>
                  <a:lnTo>
                    <a:pt x="2278" y="345"/>
                  </a:lnTo>
                  <a:lnTo>
                    <a:pt x="2264" y="344"/>
                  </a:lnTo>
                  <a:lnTo>
                    <a:pt x="2187" y="339"/>
                  </a:lnTo>
                  <a:lnTo>
                    <a:pt x="2111" y="333"/>
                  </a:lnTo>
                  <a:lnTo>
                    <a:pt x="2044" y="332"/>
                  </a:lnTo>
                  <a:lnTo>
                    <a:pt x="2036" y="329"/>
                  </a:lnTo>
                  <a:lnTo>
                    <a:pt x="2032" y="329"/>
                  </a:lnTo>
                  <a:lnTo>
                    <a:pt x="2017" y="330"/>
                  </a:lnTo>
                  <a:lnTo>
                    <a:pt x="1940" y="327"/>
                  </a:lnTo>
                  <a:lnTo>
                    <a:pt x="1867" y="325"/>
                  </a:lnTo>
                  <a:lnTo>
                    <a:pt x="1796" y="321"/>
                  </a:lnTo>
                  <a:lnTo>
                    <a:pt x="1760" y="319"/>
                  </a:lnTo>
                  <a:lnTo>
                    <a:pt x="1745" y="318"/>
                  </a:lnTo>
                  <a:lnTo>
                    <a:pt x="1726" y="319"/>
                  </a:lnTo>
                  <a:lnTo>
                    <a:pt x="1654" y="315"/>
                  </a:lnTo>
                  <a:lnTo>
                    <a:pt x="1574" y="310"/>
                  </a:lnTo>
                  <a:lnTo>
                    <a:pt x="1496" y="310"/>
                  </a:lnTo>
                  <a:lnTo>
                    <a:pt x="1418" y="305"/>
                  </a:lnTo>
                  <a:lnTo>
                    <a:pt x="1349" y="301"/>
                  </a:lnTo>
                  <a:lnTo>
                    <a:pt x="1272" y="299"/>
                  </a:lnTo>
                  <a:lnTo>
                    <a:pt x="1109" y="299"/>
                  </a:lnTo>
                  <a:lnTo>
                    <a:pt x="1030" y="293"/>
                  </a:lnTo>
                  <a:lnTo>
                    <a:pt x="820" y="293"/>
                  </a:lnTo>
                  <a:lnTo>
                    <a:pt x="742" y="298"/>
                  </a:lnTo>
                  <a:lnTo>
                    <a:pt x="669" y="306"/>
                  </a:lnTo>
                  <a:lnTo>
                    <a:pt x="660" y="308"/>
                  </a:lnTo>
                  <a:lnTo>
                    <a:pt x="588" y="315"/>
                  </a:lnTo>
                  <a:lnTo>
                    <a:pt x="544" y="317"/>
                  </a:lnTo>
                  <a:lnTo>
                    <a:pt x="524" y="320"/>
                  </a:lnTo>
                  <a:lnTo>
                    <a:pt x="453" y="321"/>
                  </a:lnTo>
                  <a:lnTo>
                    <a:pt x="297" y="321"/>
                  </a:lnTo>
                  <a:lnTo>
                    <a:pt x="220" y="326"/>
                  </a:lnTo>
                  <a:lnTo>
                    <a:pt x="189" y="327"/>
                  </a:lnTo>
                  <a:lnTo>
                    <a:pt x="186" y="327"/>
                  </a:lnTo>
                  <a:lnTo>
                    <a:pt x="178" y="331"/>
                  </a:lnTo>
                  <a:lnTo>
                    <a:pt x="176" y="331"/>
                  </a:lnTo>
                  <a:lnTo>
                    <a:pt x="99" y="332"/>
                  </a:lnTo>
                  <a:lnTo>
                    <a:pt x="75" y="332"/>
                  </a:lnTo>
                  <a:lnTo>
                    <a:pt x="73" y="332"/>
                  </a:lnTo>
                  <a:lnTo>
                    <a:pt x="67" y="328"/>
                  </a:lnTo>
                  <a:lnTo>
                    <a:pt x="61" y="327"/>
                  </a:lnTo>
                  <a:lnTo>
                    <a:pt x="52" y="327"/>
                  </a:lnTo>
                  <a:lnTo>
                    <a:pt x="51" y="326"/>
                  </a:lnTo>
                  <a:lnTo>
                    <a:pt x="50" y="325"/>
                  </a:lnTo>
                  <a:lnTo>
                    <a:pt x="49" y="324"/>
                  </a:lnTo>
                  <a:lnTo>
                    <a:pt x="48" y="323"/>
                  </a:lnTo>
                  <a:lnTo>
                    <a:pt x="39" y="321"/>
                  </a:lnTo>
                  <a:lnTo>
                    <a:pt x="38" y="321"/>
                  </a:lnTo>
                  <a:lnTo>
                    <a:pt x="37" y="318"/>
                  </a:lnTo>
                  <a:lnTo>
                    <a:pt x="37" y="317"/>
                  </a:lnTo>
                  <a:lnTo>
                    <a:pt x="36" y="317"/>
                  </a:lnTo>
                  <a:lnTo>
                    <a:pt x="34" y="316"/>
                  </a:lnTo>
                  <a:lnTo>
                    <a:pt x="33" y="315"/>
                  </a:lnTo>
                  <a:lnTo>
                    <a:pt x="33" y="314"/>
                  </a:lnTo>
                  <a:lnTo>
                    <a:pt x="32" y="313"/>
                  </a:lnTo>
                  <a:lnTo>
                    <a:pt x="31" y="312"/>
                  </a:lnTo>
                  <a:lnTo>
                    <a:pt x="30" y="311"/>
                  </a:lnTo>
                  <a:lnTo>
                    <a:pt x="27" y="310"/>
                  </a:lnTo>
                  <a:lnTo>
                    <a:pt x="15" y="299"/>
                  </a:lnTo>
                  <a:lnTo>
                    <a:pt x="14" y="299"/>
                  </a:lnTo>
                  <a:lnTo>
                    <a:pt x="12" y="299"/>
                  </a:lnTo>
                  <a:lnTo>
                    <a:pt x="11" y="298"/>
                  </a:lnTo>
                  <a:lnTo>
                    <a:pt x="10" y="297"/>
                  </a:lnTo>
                  <a:lnTo>
                    <a:pt x="9" y="294"/>
                  </a:lnTo>
                  <a:lnTo>
                    <a:pt x="9" y="291"/>
                  </a:lnTo>
                  <a:lnTo>
                    <a:pt x="8" y="290"/>
                  </a:lnTo>
                  <a:lnTo>
                    <a:pt x="7" y="289"/>
                  </a:lnTo>
                  <a:lnTo>
                    <a:pt x="4" y="288"/>
                  </a:lnTo>
                  <a:lnTo>
                    <a:pt x="4" y="287"/>
                  </a:lnTo>
                  <a:lnTo>
                    <a:pt x="3" y="284"/>
                  </a:lnTo>
                  <a:lnTo>
                    <a:pt x="3" y="283"/>
                  </a:lnTo>
                  <a:lnTo>
                    <a:pt x="0" y="279"/>
                  </a:lnTo>
                  <a:lnTo>
                    <a:pt x="0" y="278"/>
                  </a:lnTo>
                  <a:lnTo>
                    <a:pt x="1" y="277"/>
                  </a:lnTo>
                  <a:lnTo>
                    <a:pt x="2" y="276"/>
                  </a:lnTo>
                  <a:lnTo>
                    <a:pt x="3" y="271"/>
                  </a:lnTo>
                  <a:lnTo>
                    <a:pt x="3" y="25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0" name="SMARTPenAnnotation74"/>
            <p:cNvSpPr>
              <a:spLocks/>
            </p:cNvSpPr>
            <p:nvPr/>
          </p:nvSpPr>
          <p:spPr bwMode="auto">
            <a:xfrm>
              <a:off x="3533" y="2312"/>
              <a:ext cx="383" cy="535"/>
            </a:xfrm>
            <a:custGeom>
              <a:avLst/>
              <a:gdLst>
                <a:gd name="T0" fmla="*/ 299 w 383"/>
                <a:gd name="T1" fmla="*/ 53 h 535"/>
                <a:gd name="T2" fmla="*/ 292 w 383"/>
                <a:gd name="T3" fmla="*/ 41 h 535"/>
                <a:gd name="T4" fmla="*/ 276 w 383"/>
                <a:gd name="T5" fmla="*/ 23 h 535"/>
                <a:gd name="T6" fmla="*/ 262 w 383"/>
                <a:gd name="T7" fmla="*/ 14 h 535"/>
                <a:gd name="T8" fmla="*/ 236 w 383"/>
                <a:gd name="T9" fmla="*/ 5 h 535"/>
                <a:gd name="T10" fmla="*/ 217 w 383"/>
                <a:gd name="T11" fmla="*/ 1 h 535"/>
                <a:gd name="T12" fmla="*/ 196 w 383"/>
                <a:gd name="T13" fmla="*/ 0 h 535"/>
                <a:gd name="T14" fmla="*/ 183 w 383"/>
                <a:gd name="T15" fmla="*/ 4 h 535"/>
                <a:gd name="T16" fmla="*/ 161 w 383"/>
                <a:gd name="T17" fmla="*/ 8 h 535"/>
                <a:gd name="T18" fmla="*/ 144 w 383"/>
                <a:gd name="T19" fmla="*/ 14 h 535"/>
                <a:gd name="T20" fmla="*/ 133 w 383"/>
                <a:gd name="T21" fmla="*/ 17 h 535"/>
                <a:gd name="T22" fmla="*/ 110 w 383"/>
                <a:gd name="T23" fmla="*/ 32 h 535"/>
                <a:gd name="T24" fmla="*/ 88 w 383"/>
                <a:gd name="T25" fmla="*/ 49 h 535"/>
                <a:gd name="T26" fmla="*/ 66 w 383"/>
                <a:gd name="T27" fmla="*/ 69 h 535"/>
                <a:gd name="T28" fmla="*/ 44 w 383"/>
                <a:gd name="T29" fmla="*/ 97 h 535"/>
                <a:gd name="T30" fmla="*/ 30 w 383"/>
                <a:gd name="T31" fmla="*/ 121 h 535"/>
                <a:gd name="T32" fmla="*/ 18 w 383"/>
                <a:gd name="T33" fmla="*/ 150 h 535"/>
                <a:gd name="T34" fmla="*/ 9 w 383"/>
                <a:gd name="T35" fmla="*/ 174 h 535"/>
                <a:gd name="T36" fmla="*/ 5 w 383"/>
                <a:gd name="T37" fmla="*/ 199 h 535"/>
                <a:gd name="T38" fmla="*/ 1 w 383"/>
                <a:gd name="T39" fmla="*/ 227 h 535"/>
                <a:gd name="T40" fmla="*/ 0 w 383"/>
                <a:gd name="T41" fmla="*/ 257 h 535"/>
                <a:gd name="T42" fmla="*/ 0 w 383"/>
                <a:gd name="T43" fmla="*/ 281 h 535"/>
                <a:gd name="T44" fmla="*/ 3 w 383"/>
                <a:gd name="T45" fmla="*/ 300 h 535"/>
                <a:gd name="T46" fmla="*/ 4 w 383"/>
                <a:gd name="T47" fmla="*/ 324 h 535"/>
                <a:gd name="T48" fmla="*/ 10 w 383"/>
                <a:gd name="T49" fmla="*/ 346 h 535"/>
                <a:gd name="T50" fmla="*/ 18 w 383"/>
                <a:gd name="T51" fmla="*/ 373 h 535"/>
                <a:gd name="T52" fmla="*/ 29 w 383"/>
                <a:gd name="T53" fmla="*/ 395 h 535"/>
                <a:gd name="T54" fmla="*/ 39 w 383"/>
                <a:gd name="T55" fmla="*/ 419 h 535"/>
                <a:gd name="T56" fmla="*/ 54 w 383"/>
                <a:gd name="T57" fmla="*/ 440 h 535"/>
                <a:gd name="T58" fmla="*/ 76 w 383"/>
                <a:gd name="T59" fmla="*/ 464 h 535"/>
                <a:gd name="T60" fmla="*/ 104 w 383"/>
                <a:gd name="T61" fmla="*/ 490 h 535"/>
                <a:gd name="T62" fmla="*/ 125 w 383"/>
                <a:gd name="T63" fmla="*/ 505 h 535"/>
                <a:gd name="T64" fmla="*/ 155 w 383"/>
                <a:gd name="T65" fmla="*/ 519 h 535"/>
                <a:gd name="T66" fmla="*/ 174 w 383"/>
                <a:gd name="T67" fmla="*/ 526 h 535"/>
                <a:gd name="T68" fmla="*/ 192 w 383"/>
                <a:gd name="T69" fmla="*/ 530 h 535"/>
                <a:gd name="T70" fmla="*/ 211 w 383"/>
                <a:gd name="T71" fmla="*/ 533 h 535"/>
                <a:gd name="T72" fmla="*/ 244 w 383"/>
                <a:gd name="T73" fmla="*/ 534 h 535"/>
                <a:gd name="T74" fmla="*/ 264 w 383"/>
                <a:gd name="T75" fmla="*/ 533 h 535"/>
                <a:gd name="T76" fmla="*/ 282 w 383"/>
                <a:gd name="T77" fmla="*/ 528 h 535"/>
                <a:gd name="T78" fmla="*/ 302 w 383"/>
                <a:gd name="T79" fmla="*/ 523 h 535"/>
                <a:gd name="T80" fmla="*/ 322 w 383"/>
                <a:gd name="T81" fmla="*/ 514 h 535"/>
                <a:gd name="T82" fmla="*/ 338 w 383"/>
                <a:gd name="T83" fmla="*/ 509 h 535"/>
                <a:gd name="T84" fmla="*/ 359 w 383"/>
                <a:gd name="T85" fmla="*/ 489 h 535"/>
                <a:gd name="T86" fmla="*/ 368 w 383"/>
                <a:gd name="T87" fmla="*/ 476 h 535"/>
                <a:gd name="T88" fmla="*/ 375 w 383"/>
                <a:gd name="T89" fmla="*/ 452 h 535"/>
                <a:gd name="T90" fmla="*/ 381 w 383"/>
                <a:gd name="T91" fmla="*/ 435 h 535"/>
                <a:gd name="T92" fmla="*/ 382 w 383"/>
                <a:gd name="T93" fmla="*/ 403 h 535"/>
                <a:gd name="T94" fmla="*/ 376 w 383"/>
                <a:gd name="T95" fmla="*/ 371 h 5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83" h="535">
                  <a:moveTo>
                    <a:pt x="303" y="62"/>
                  </a:moveTo>
                  <a:lnTo>
                    <a:pt x="299" y="53"/>
                  </a:lnTo>
                  <a:lnTo>
                    <a:pt x="294" y="47"/>
                  </a:lnTo>
                  <a:lnTo>
                    <a:pt x="292" y="41"/>
                  </a:lnTo>
                  <a:lnTo>
                    <a:pt x="287" y="35"/>
                  </a:lnTo>
                  <a:lnTo>
                    <a:pt x="276" y="23"/>
                  </a:lnTo>
                  <a:lnTo>
                    <a:pt x="271" y="19"/>
                  </a:lnTo>
                  <a:lnTo>
                    <a:pt x="262" y="14"/>
                  </a:lnTo>
                  <a:lnTo>
                    <a:pt x="252" y="11"/>
                  </a:lnTo>
                  <a:lnTo>
                    <a:pt x="236" y="5"/>
                  </a:lnTo>
                  <a:lnTo>
                    <a:pt x="225" y="2"/>
                  </a:lnTo>
                  <a:lnTo>
                    <a:pt x="217" y="1"/>
                  </a:lnTo>
                  <a:lnTo>
                    <a:pt x="207" y="0"/>
                  </a:lnTo>
                  <a:lnTo>
                    <a:pt x="196" y="0"/>
                  </a:lnTo>
                  <a:lnTo>
                    <a:pt x="190" y="2"/>
                  </a:lnTo>
                  <a:lnTo>
                    <a:pt x="183" y="4"/>
                  </a:lnTo>
                  <a:lnTo>
                    <a:pt x="171" y="6"/>
                  </a:lnTo>
                  <a:lnTo>
                    <a:pt x="161" y="8"/>
                  </a:lnTo>
                  <a:lnTo>
                    <a:pt x="153" y="12"/>
                  </a:lnTo>
                  <a:lnTo>
                    <a:pt x="144" y="14"/>
                  </a:lnTo>
                  <a:lnTo>
                    <a:pt x="137" y="16"/>
                  </a:lnTo>
                  <a:lnTo>
                    <a:pt x="133" y="17"/>
                  </a:lnTo>
                  <a:lnTo>
                    <a:pt x="118" y="27"/>
                  </a:lnTo>
                  <a:lnTo>
                    <a:pt x="110" y="32"/>
                  </a:lnTo>
                  <a:lnTo>
                    <a:pt x="99" y="41"/>
                  </a:lnTo>
                  <a:lnTo>
                    <a:pt x="88" y="49"/>
                  </a:lnTo>
                  <a:lnTo>
                    <a:pt x="76" y="59"/>
                  </a:lnTo>
                  <a:lnTo>
                    <a:pt x="66" y="69"/>
                  </a:lnTo>
                  <a:lnTo>
                    <a:pt x="55" y="84"/>
                  </a:lnTo>
                  <a:lnTo>
                    <a:pt x="44" y="97"/>
                  </a:lnTo>
                  <a:lnTo>
                    <a:pt x="35" y="111"/>
                  </a:lnTo>
                  <a:lnTo>
                    <a:pt x="30" y="121"/>
                  </a:lnTo>
                  <a:lnTo>
                    <a:pt x="23" y="136"/>
                  </a:lnTo>
                  <a:lnTo>
                    <a:pt x="18" y="150"/>
                  </a:lnTo>
                  <a:lnTo>
                    <a:pt x="13" y="162"/>
                  </a:lnTo>
                  <a:lnTo>
                    <a:pt x="9" y="174"/>
                  </a:lnTo>
                  <a:lnTo>
                    <a:pt x="7" y="185"/>
                  </a:lnTo>
                  <a:lnTo>
                    <a:pt x="5" y="199"/>
                  </a:lnTo>
                  <a:lnTo>
                    <a:pt x="2" y="217"/>
                  </a:lnTo>
                  <a:lnTo>
                    <a:pt x="1" y="227"/>
                  </a:lnTo>
                  <a:lnTo>
                    <a:pt x="1" y="238"/>
                  </a:lnTo>
                  <a:lnTo>
                    <a:pt x="0" y="257"/>
                  </a:lnTo>
                  <a:lnTo>
                    <a:pt x="0" y="272"/>
                  </a:lnTo>
                  <a:lnTo>
                    <a:pt x="0" y="281"/>
                  </a:lnTo>
                  <a:lnTo>
                    <a:pt x="1" y="290"/>
                  </a:lnTo>
                  <a:lnTo>
                    <a:pt x="3" y="300"/>
                  </a:lnTo>
                  <a:lnTo>
                    <a:pt x="4" y="317"/>
                  </a:lnTo>
                  <a:lnTo>
                    <a:pt x="4" y="324"/>
                  </a:lnTo>
                  <a:lnTo>
                    <a:pt x="6" y="334"/>
                  </a:lnTo>
                  <a:lnTo>
                    <a:pt x="10" y="346"/>
                  </a:lnTo>
                  <a:lnTo>
                    <a:pt x="14" y="360"/>
                  </a:lnTo>
                  <a:lnTo>
                    <a:pt x="18" y="373"/>
                  </a:lnTo>
                  <a:lnTo>
                    <a:pt x="23" y="384"/>
                  </a:lnTo>
                  <a:lnTo>
                    <a:pt x="29" y="395"/>
                  </a:lnTo>
                  <a:lnTo>
                    <a:pt x="33" y="404"/>
                  </a:lnTo>
                  <a:lnTo>
                    <a:pt x="39" y="419"/>
                  </a:lnTo>
                  <a:lnTo>
                    <a:pt x="45" y="430"/>
                  </a:lnTo>
                  <a:lnTo>
                    <a:pt x="54" y="440"/>
                  </a:lnTo>
                  <a:lnTo>
                    <a:pt x="59" y="447"/>
                  </a:lnTo>
                  <a:lnTo>
                    <a:pt x="76" y="464"/>
                  </a:lnTo>
                  <a:lnTo>
                    <a:pt x="93" y="481"/>
                  </a:lnTo>
                  <a:lnTo>
                    <a:pt x="104" y="490"/>
                  </a:lnTo>
                  <a:lnTo>
                    <a:pt x="116" y="499"/>
                  </a:lnTo>
                  <a:lnTo>
                    <a:pt x="125" y="505"/>
                  </a:lnTo>
                  <a:lnTo>
                    <a:pt x="135" y="509"/>
                  </a:lnTo>
                  <a:lnTo>
                    <a:pt x="155" y="519"/>
                  </a:lnTo>
                  <a:lnTo>
                    <a:pt x="164" y="523"/>
                  </a:lnTo>
                  <a:lnTo>
                    <a:pt x="174" y="526"/>
                  </a:lnTo>
                  <a:lnTo>
                    <a:pt x="182" y="528"/>
                  </a:lnTo>
                  <a:lnTo>
                    <a:pt x="192" y="530"/>
                  </a:lnTo>
                  <a:lnTo>
                    <a:pt x="202" y="532"/>
                  </a:lnTo>
                  <a:lnTo>
                    <a:pt x="211" y="533"/>
                  </a:lnTo>
                  <a:lnTo>
                    <a:pt x="222" y="534"/>
                  </a:lnTo>
                  <a:lnTo>
                    <a:pt x="244" y="534"/>
                  </a:lnTo>
                  <a:lnTo>
                    <a:pt x="252" y="534"/>
                  </a:lnTo>
                  <a:lnTo>
                    <a:pt x="264" y="533"/>
                  </a:lnTo>
                  <a:lnTo>
                    <a:pt x="274" y="530"/>
                  </a:lnTo>
                  <a:lnTo>
                    <a:pt x="282" y="528"/>
                  </a:lnTo>
                  <a:lnTo>
                    <a:pt x="291" y="526"/>
                  </a:lnTo>
                  <a:lnTo>
                    <a:pt x="302" y="523"/>
                  </a:lnTo>
                  <a:lnTo>
                    <a:pt x="314" y="517"/>
                  </a:lnTo>
                  <a:lnTo>
                    <a:pt x="322" y="514"/>
                  </a:lnTo>
                  <a:lnTo>
                    <a:pt x="333" y="512"/>
                  </a:lnTo>
                  <a:lnTo>
                    <a:pt x="338" y="509"/>
                  </a:lnTo>
                  <a:lnTo>
                    <a:pt x="348" y="500"/>
                  </a:lnTo>
                  <a:lnTo>
                    <a:pt x="359" y="489"/>
                  </a:lnTo>
                  <a:lnTo>
                    <a:pt x="363" y="485"/>
                  </a:lnTo>
                  <a:lnTo>
                    <a:pt x="368" y="476"/>
                  </a:lnTo>
                  <a:lnTo>
                    <a:pt x="372" y="462"/>
                  </a:lnTo>
                  <a:lnTo>
                    <a:pt x="375" y="452"/>
                  </a:lnTo>
                  <a:lnTo>
                    <a:pt x="380" y="440"/>
                  </a:lnTo>
                  <a:lnTo>
                    <a:pt x="381" y="435"/>
                  </a:lnTo>
                  <a:lnTo>
                    <a:pt x="382" y="419"/>
                  </a:lnTo>
                  <a:lnTo>
                    <a:pt x="382" y="403"/>
                  </a:lnTo>
                  <a:lnTo>
                    <a:pt x="380" y="391"/>
                  </a:lnTo>
                  <a:lnTo>
                    <a:pt x="376" y="37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1" name="SMARTPenAnnotation75"/>
            <p:cNvSpPr>
              <a:spLocks/>
            </p:cNvSpPr>
            <p:nvPr/>
          </p:nvSpPr>
          <p:spPr bwMode="auto">
            <a:xfrm>
              <a:off x="3814" y="2503"/>
              <a:ext cx="18" cy="97"/>
            </a:xfrm>
            <a:custGeom>
              <a:avLst/>
              <a:gdLst>
                <a:gd name="T0" fmla="*/ 0 w 18"/>
                <a:gd name="T1" fmla="*/ 0 h 97"/>
                <a:gd name="T2" fmla="*/ 0 w 18"/>
                <a:gd name="T3" fmla="*/ 34 h 97"/>
                <a:gd name="T4" fmla="*/ 0 w 18"/>
                <a:gd name="T5" fmla="*/ 37 h 97"/>
                <a:gd name="T6" fmla="*/ 1 w 18"/>
                <a:gd name="T7" fmla="*/ 42 h 97"/>
                <a:gd name="T8" fmla="*/ 3 w 18"/>
                <a:gd name="T9" fmla="*/ 47 h 97"/>
                <a:gd name="T10" fmla="*/ 4 w 18"/>
                <a:gd name="T11" fmla="*/ 51 h 97"/>
                <a:gd name="T12" fmla="*/ 4 w 18"/>
                <a:gd name="T13" fmla="*/ 55 h 97"/>
                <a:gd name="T14" fmla="*/ 5 w 18"/>
                <a:gd name="T15" fmla="*/ 59 h 97"/>
                <a:gd name="T16" fmla="*/ 5 w 18"/>
                <a:gd name="T17" fmla="*/ 65 h 97"/>
                <a:gd name="T18" fmla="*/ 7 w 18"/>
                <a:gd name="T19" fmla="*/ 71 h 97"/>
                <a:gd name="T20" fmla="*/ 17 w 18"/>
                <a:gd name="T21" fmla="*/ 96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97">
                  <a:moveTo>
                    <a:pt x="0" y="0"/>
                  </a:moveTo>
                  <a:lnTo>
                    <a:pt x="0" y="34"/>
                  </a:lnTo>
                  <a:lnTo>
                    <a:pt x="0" y="37"/>
                  </a:lnTo>
                  <a:lnTo>
                    <a:pt x="1" y="42"/>
                  </a:lnTo>
                  <a:lnTo>
                    <a:pt x="3" y="47"/>
                  </a:lnTo>
                  <a:lnTo>
                    <a:pt x="4" y="51"/>
                  </a:lnTo>
                  <a:lnTo>
                    <a:pt x="4" y="55"/>
                  </a:lnTo>
                  <a:lnTo>
                    <a:pt x="5" y="59"/>
                  </a:lnTo>
                  <a:lnTo>
                    <a:pt x="5" y="65"/>
                  </a:lnTo>
                  <a:lnTo>
                    <a:pt x="7" y="71"/>
                  </a:lnTo>
                  <a:lnTo>
                    <a:pt x="17" y="9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2" name="SMARTPenAnnotation76"/>
            <p:cNvSpPr>
              <a:spLocks/>
            </p:cNvSpPr>
            <p:nvPr/>
          </p:nvSpPr>
          <p:spPr bwMode="auto">
            <a:xfrm>
              <a:off x="3881" y="2498"/>
              <a:ext cx="97" cy="123"/>
            </a:xfrm>
            <a:custGeom>
              <a:avLst/>
              <a:gdLst>
                <a:gd name="T0" fmla="*/ 19 w 97"/>
                <a:gd name="T1" fmla="*/ 9 h 123"/>
                <a:gd name="T2" fmla="*/ 14 w 97"/>
                <a:gd name="T3" fmla="*/ 18 h 123"/>
                <a:gd name="T4" fmla="*/ 9 w 97"/>
                <a:gd name="T5" fmla="*/ 32 h 123"/>
                <a:gd name="T6" fmla="*/ 3 w 97"/>
                <a:gd name="T7" fmla="*/ 49 h 123"/>
                <a:gd name="T8" fmla="*/ 2 w 97"/>
                <a:gd name="T9" fmla="*/ 58 h 123"/>
                <a:gd name="T10" fmla="*/ 1 w 97"/>
                <a:gd name="T11" fmla="*/ 65 h 123"/>
                <a:gd name="T12" fmla="*/ 1 w 97"/>
                <a:gd name="T13" fmla="*/ 70 h 123"/>
                <a:gd name="T14" fmla="*/ 1 w 97"/>
                <a:gd name="T15" fmla="*/ 81 h 123"/>
                <a:gd name="T16" fmla="*/ 3 w 97"/>
                <a:gd name="T17" fmla="*/ 91 h 123"/>
                <a:gd name="T18" fmla="*/ 6 w 97"/>
                <a:gd name="T19" fmla="*/ 98 h 123"/>
                <a:gd name="T20" fmla="*/ 9 w 97"/>
                <a:gd name="T21" fmla="*/ 103 h 123"/>
                <a:gd name="T22" fmla="*/ 10 w 97"/>
                <a:gd name="T23" fmla="*/ 108 h 123"/>
                <a:gd name="T24" fmla="*/ 16 w 97"/>
                <a:gd name="T25" fmla="*/ 112 h 123"/>
                <a:gd name="T26" fmla="*/ 24 w 97"/>
                <a:gd name="T27" fmla="*/ 116 h 123"/>
                <a:gd name="T28" fmla="*/ 29 w 97"/>
                <a:gd name="T29" fmla="*/ 119 h 123"/>
                <a:gd name="T30" fmla="*/ 37 w 97"/>
                <a:gd name="T31" fmla="*/ 122 h 123"/>
                <a:gd name="T32" fmla="*/ 45 w 97"/>
                <a:gd name="T33" fmla="*/ 122 h 123"/>
                <a:gd name="T34" fmla="*/ 51 w 97"/>
                <a:gd name="T35" fmla="*/ 120 h 123"/>
                <a:gd name="T36" fmla="*/ 59 w 97"/>
                <a:gd name="T37" fmla="*/ 115 h 123"/>
                <a:gd name="T38" fmla="*/ 68 w 97"/>
                <a:gd name="T39" fmla="*/ 110 h 123"/>
                <a:gd name="T40" fmla="*/ 74 w 97"/>
                <a:gd name="T41" fmla="*/ 105 h 123"/>
                <a:gd name="T42" fmla="*/ 78 w 97"/>
                <a:gd name="T43" fmla="*/ 101 h 123"/>
                <a:gd name="T44" fmla="*/ 82 w 97"/>
                <a:gd name="T45" fmla="*/ 97 h 123"/>
                <a:gd name="T46" fmla="*/ 86 w 97"/>
                <a:gd name="T47" fmla="*/ 90 h 123"/>
                <a:gd name="T48" fmla="*/ 90 w 97"/>
                <a:gd name="T49" fmla="*/ 85 h 123"/>
                <a:gd name="T50" fmla="*/ 93 w 97"/>
                <a:gd name="T51" fmla="*/ 80 h 123"/>
                <a:gd name="T52" fmla="*/ 95 w 97"/>
                <a:gd name="T53" fmla="*/ 74 h 123"/>
                <a:gd name="T54" fmla="*/ 95 w 97"/>
                <a:gd name="T55" fmla="*/ 65 h 123"/>
                <a:gd name="T56" fmla="*/ 96 w 97"/>
                <a:gd name="T57" fmla="*/ 50 h 123"/>
                <a:gd name="T58" fmla="*/ 94 w 97"/>
                <a:gd name="T59" fmla="*/ 44 h 123"/>
                <a:gd name="T60" fmla="*/ 92 w 97"/>
                <a:gd name="T61" fmla="*/ 37 h 123"/>
                <a:gd name="T62" fmla="*/ 91 w 97"/>
                <a:gd name="T63" fmla="*/ 32 h 123"/>
                <a:gd name="T64" fmla="*/ 89 w 97"/>
                <a:gd name="T65" fmla="*/ 28 h 123"/>
                <a:gd name="T66" fmla="*/ 86 w 97"/>
                <a:gd name="T67" fmla="*/ 24 h 123"/>
                <a:gd name="T68" fmla="*/ 82 w 97"/>
                <a:gd name="T69" fmla="*/ 20 h 123"/>
                <a:gd name="T70" fmla="*/ 79 w 97"/>
                <a:gd name="T71" fmla="*/ 18 h 123"/>
                <a:gd name="T72" fmla="*/ 75 w 97"/>
                <a:gd name="T73" fmla="*/ 16 h 123"/>
                <a:gd name="T74" fmla="*/ 68 w 97"/>
                <a:gd name="T75" fmla="*/ 11 h 123"/>
                <a:gd name="T76" fmla="*/ 63 w 97"/>
                <a:gd name="T77" fmla="*/ 8 h 12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7" h="123">
                  <a:moveTo>
                    <a:pt x="28" y="0"/>
                  </a:moveTo>
                  <a:lnTo>
                    <a:pt x="19" y="9"/>
                  </a:lnTo>
                  <a:lnTo>
                    <a:pt x="17" y="13"/>
                  </a:lnTo>
                  <a:lnTo>
                    <a:pt x="14" y="18"/>
                  </a:lnTo>
                  <a:lnTo>
                    <a:pt x="12" y="25"/>
                  </a:lnTo>
                  <a:lnTo>
                    <a:pt x="9" y="32"/>
                  </a:lnTo>
                  <a:lnTo>
                    <a:pt x="5" y="44"/>
                  </a:lnTo>
                  <a:lnTo>
                    <a:pt x="3" y="49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1" y="62"/>
                  </a:lnTo>
                  <a:lnTo>
                    <a:pt x="1" y="65"/>
                  </a:lnTo>
                  <a:lnTo>
                    <a:pt x="1" y="67"/>
                  </a:lnTo>
                  <a:lnTo>
                    <a:pt x="1" y="70"/>
                  </a:lnTo>
                  <a:lnTo>
                    <a:pt x="0" y="77"/>
                  </a:lnTo>
                  <a:lnTo>
                    <a:pt x="1" y="81"/>
                  </a:lnTo>
                  <a:lnTo>
                    <a:pt x="2" y="86"/>
                  </a:lnTo>
                  <a:lnTo>
                    <a:pt x="3" y="91"/>
                  </a:lnTo>
                  <a:lnTo>
                    <a:pt x="5" y="95"/>
                  </a:lnTo>
                  <a:lnTo>
                    <a:pt x="6" y="98"/>
                  </a:lnTo>
                  <a:lnTo>
                    <a:pt x="8" y="101"/>
                  </a:lnTo>
                  <a:lnTo>
                    <a:pt x="9" y="103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13" y="110"/>
                  </a:lnTo>
                  <a:lnTo>
                    <a:pt x="16" y="112"/>
                  </a:lnTo>
                  <a:lnTo>
                    <a:pt x="20" y="114"/>
                  </a:lnTo>
                  <a:lnTo>
                    <a:pt x="24" y="116"/>
                  </a:lnTo>
                  <a:lnTo>
                    <a:pt x="26" y="118"/>
                  </a:lnTo>
                  <a:lnTo>
                    <a:pt x="29" y="119"/>
                  </a:lnTo>
                  <a:lnTo>
                    <a:pt x="32" y="121"/>
                  </a:lnTo>
                  <a:lnTo>
                    <a:pt x="37" y="122"/>
                  </a:lnTo>
                  <a:lnTo>
                    <a:pt x="41" y="122"/>
                  </a:lnTo>
                  <a:lnTo>
                    <a:pt x="45" y="122"/>
                  </a:lnTo>
                  <a:lnTo>
                    <a:pt x="48" y="121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59" y="115"/>
                  </a:lnTo>
                  <a:lnTo>
                    <a:pt x="64" y="112"/>
                  </a:lnTo>
                  <a:lnTo>
                    <a:pt x="68" y="110"/>
                  </a:lnTo>
                  <a:lnTo>
                    <a:pt x="71" y="107"/>
                  </a:lnTo>
                  <a:lnTo>
                    <a:pt x="74" y="105"/>
                  </a:lnTo>
                  <a:lnTo>
                    <a:pt x="76" y="103"/>
                  </a:lnTo>
                  <a:lnTo>
                    <a:pt x="78" y="101"/>
                  </a:lnTo>
                  <a:lnTo>
                    <a:pt x="80" y="99"/>
                  </a:lnTo>
                  <a:lnTo>
                    <a:pt x="82" y="97"/>
                  </a:lnTo>
                  <a:lnTo>
                    <a:pt x="84" y="94"/>
                  </a:lnTo>
                  <a:lnTo>
                    <a:pt x="86" y="90"/>
                  </a:lnTo>
                  <a:lnTo>
                    <a:pt x="88" y="88"/>
                  </a:lnTo>
                  <a:lnTo>
                    <a:pt x="90" y="85"/>
                  </a:lnTo>
                  <a:lnTo>
                    <a:pt x="92" y="83"/>
                  </a:lnTo>
                  <a:lnTo>
                    <a:pt x="93" y="80"/>
                  </a:lnTo>
                  <a:lnTo>
                    <a:pt x="94" y="77"/>
                  </a:lnTo>
                  <a:lnTo>
                    <a:pt x="95" y="74"/>
                  </a:lnTo>
                  <a:lnTo>
                    <a:pt x="95" y="70"/>
                  </a:lnTo>
                  <a:lnTo>
                    <a:pt x="95" y="65"/>
                  </a:lnTo>
                  <a:lnTo>
                    <a:pt x="96" y="53"/>
                  </a:lnTo>
                  <a:lnTo>
                    <a:pt x="96" y="50"/>
                  </a:lnTo>
                  <a:lnTo>
                    <a:pt x="95" y="47"/>
                  </a:lnTo>
                  <a:lnTo>
                    <a:pt x="94" y="44"/>
                  </a:lnTo>
                  <a:lnTo>
                    <a:pt x="93" y="40"/>
                  </a:lnTo>
                  <a:lnTo>
                    <a:pt x="92" y="37"/>
                  </a:lnTo>
                  <a:lnTo>
                    <a:pt x="91" y="35"/>
                  </a:lnTo>
                  <a:lnTo>
                    <a:pt x="91" y="32"/>
                  </a:lnTo>
                  <a:lnTo>
                    <a:pt x="90" y="30"/>
                  </a:lnTo>
                  <a:lnTo>
                    <a:pt x="89" y="28"/>
                  </a:lnTo>
                  <a:lnTo>
                    <a:pt x="87" y="26"/>
                  </a:lnTo>
                  <a:lnTo>
                    <a:pt x="86" y="24"/>
                  </a:lnTo>
                  <a:lnTo>
                    <a:pt x="84" y="22"/>
                  </a:lnTo>
                  <a:lnTo>
                    <a:pt x="82" y="20"/>
                  </a:lnTo>
                  <a:lnTo>
                    <a:pt x="81" y="19"/>
                  </a:lnTo>
                  <a:lnTo>
                    <a:pt x="79" y="18"/>
                  </a:lnTo>
                  <a:lnTo>
                    <a:pt x="77" y="18"/>
                  </a:lnTo>
                  <a:lnTo>
                    <a:pt x="75" y="16"/>
                  </a:lnTo>
                  <a:lnTo>
                    <a:pt x="72" y="14"/>
                  </a:lnTo>
                  <a:lnTo>
                    <a:pt x="68" y="11"/>
                  </a:lnTo>
                  <a:lnTo>
                    <a:pt x="66" y="9"/>
                  </a:lnTo>
                  <a:lnTo>
                    <a:pt x="63" y="8"/>
                  </a:lnTo>
                  <a:lnTo>
                    <a:pt x="57" y="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3" name="SMARTPenAnnotation77"/>
            <p:cNvSpPr>
              <a:spLocks/>
            </p:cNvSpPr>
            <p:nvPr/>
          </p:nvSpPr>
          <p:spPr bwMode="auto">
            <a:xfrm>
              <a:off x="3983" y="2492"/>
              <a:ext cx="96" cy="130"/>
            </a:xfrm>
            <a:custGeom>
              <a:avLst/>
              <a:gdLst>
                <a:gd name="T0" fmla="*/ 27 w 96"/>
                <a:gd name="T1" fmla="*/ 3 h 130"/>
                <a:gd name="T2" fmla="*/ 23 w 96"/>
                <a:gd name="T3" fmla="*/ 8 h 130"/>
                <a:gd name="T4" fmla="*/ 18 w 96"/>
                <a:gd name="T5" fmla="*/ 16 h 130"/>
                <a:gd name="T6" fmla="*/ 12 w 96"/>
                <a:gd name="T7" fmla="*/ 33 h 130"/>
                <a:gd name="T8" fmla="*/ 6 w 96"/>
                <a:gd name="T9" fmla="*/ 46 h 130"/>
                <a:gd name="T10" fmla="*/ 3 w 96"/>
                <a:gd name="T11" fmla="*/ 55 h 130"/>
                <a:gd name="T12" fmla="*/ 1 w 96"/>
                <a:gd name="T13" fmla="*/ 62 h 130"/>
                <a:gd name="T14" fmla="*/ 0 w 96"/>
                <a:gd name="T15" fmla="*/ 68 h 130"/>
                <a:gd name="T16" fmla="*/ 0 w 96"/>
                <a:gd name="T17" fmla="*/ 79 h 130"/>
                <a:gd name="T18" fmla="*/ 0 w 96"/>
                <a:gd name="T19" fmla="*/ 94 h 130"/>
                <a:gd name="T20" fmla="*/ 2 w 96"/>
                <a:gd name="T21" fmla="*/ 103 h 130"/>
                <a:gd name="T22" fmla="*/ 6 w 96"/>
                <a:gd name="T23" fmla="*/ 110 h 130"/>
                <a:gd name="T24" fmla="*/ 9 w 96"/>
                <a:gd name="T25" fmla="*/ 115 h 130"/>
                <a:gd name="T26" fmla="*/ 13 w 96"/>
                <a:gd name="T27" fmla="*/ 119 h 130"/>
                <a:gd name="T28" fmla="*/ 16 w 96"/>
                <a:gd name="T29" fmla="*/ 122 h 130"/>
                <a:gd name="T30" fmla="*/ 21 w 96"/>
                <a:gd name="T31" fmla="*/ 123 h 130"/>
                <a:gd name="T32" fmla="*/ 27 w 96"/>
                <a:gd name="T33" fmla="*/ 126 h 130"/>
                <a:gd name="T34" fmla="*/ 32 w 96"/>
                <a:gd name="T35" fmla="*/ 128 h 130"/>
                <a:gd name="T36" fmla="*/ 38 w 96"/>
                <a:gd name="T37" fmla="*/ 129 h 130"/>
                <a:gd name="T38" fmla="*/ 46 w 96"/>
                <a:gd name="T39" fmla="*/ 129 h 130"/>
                <a:gd name="T40" fmla="*/ 53 w 96"/>
                <a:gd name="T41" fmla="*/ 127 h 130"/>
                <a:gd name="T42" fmla="*/ 59 w 96"/>
                <a:gd name="T43" fmla="*/ 125 h 130"/>
                <a:gd name="T44" fmla="*/ 66 w 96"/>
                <a:gd name="T45" fmla="*/ 124 h 130"/>
                <a:gd name="T46" fmla="*/ 73 w 96"/>
                <a:gd name="T47" fmla="*/ 121 h 130"/>
                <a:gd name="T48" fmla="*/ 80 w 96"/>
                <a:gd name="T49" fmla="*/ 115 h 130"/>
                <a:gd name="T50" fmla="*/ 85 w 96"/>
                <a:gd name="T51" fmla="*/ 108 h 130"/>
                <a:gd name="T52" fmla="*/ 87 w 96"/>
                <a:gd name="T53" fmla="*/ 103 h 130"/>
                <a:gd name="T54" fmla="*/ 89 w 96"/>
                <a:gd name="T55" fmla="*/ 98 h 130"/>
                <a:gd name="T56" fmla="*/ 92 w 96"/>
                <a:gd name="T57" fmla="*/ 94 h 130"/>
                <a:gd name="T58" fmla="*/ 94 w 96"/>
                <a:gd name="T59" fmla="*/ 88 h 130"/>
                <a:gd name="T60" fmla="*/ 95 w 96"/>
                <a:gd name="T61" fmla="*/ 82 h 130"/>
                <a:gd name="T62" fmla="*/ 95 w 96"/>
                <a:gd name="T63" fmla="*/ 75 h 130"/>
                <a:gd name="T64" fmla="*/ 93 w 96"/>
                <a:gd name="T65" fmla="*/ 66 h 130"/>
                <a:gd name="T66" fmla="*/ 90 w 96"/>
                <a:gd name="T67" fmla="*/ 55 h 130"/>
                <a:gd name="T68" fmla="*/ 84 w 96"/>
                <a:gd name="T69" fmla="*/ 45 h 130"/>
                <a:gd name="T70" fmla="*/ 78 w 96"/>
                <a:gd name="T71" fmla="*/ 33 h 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" h="130">
                  <a:moveTo>
                    <a:pt x="33" y="0"/>
                  </a:moveTo>
                  <a:lnTo>
                    <a:pt x="27" y="3"/>
                  </a:lnTo>
                  <a:lnTo>
                    <a:pt x="25" y="5"/>
                  </a:lnTo>
                  <a:lnTo>
                    <a:pt x="23" y="8"/>
                  </a:lnTo>
                  <a:lnTo>
                    <a:pt x="21" y="11"/>
                  </a:lnTo>
                  <a:lnTo>
                    <a:pt x="18" y="16"/>
                  </a:lnTo>
                  <a:lnTo>
                    <a:pt x="15" y="24"/>
                  </a:lnTo>
                  <a:lnTo>
                    <a:pt x="12" y="33"/>
                  </a:lnTo>
                  <a:lnTo>
                    <a:pt x="9" y="40"/>
                  </a:lnTo>
                  <a:lnTo>
                    <a:pt x="6" y="46"/>
                  </a:lnTo>
                  <a:lnTo>
                    <a:pt x="4" y="51"/>
                  </a:lnTo>
                  <a:lnTo>
                    <a:pt x="3" y="55"/>
                  </a:lnTo>
                  <a:lnTo>
                    <a:pt x="2" y="59"/>
                  </a:lnTo>
                  <a:lnTo>
                    <a:pt x="1" y="62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79"/>
                  </a:lnTo>
                  <a:lnTo>
                    <a:pt x="0" y="91"/>
                  </a:lnTo>
                  <a:lnTo>
                    <a:pt x="0" y="94"/>
                  </a:lnTo>
                  <a:lnTo>
                    <a:pt x="1" y="98"/>
                  </a:lnTo>
                  <a:lnTo>
                    <a:pt x="2" y="103"/>
                  </a:lnTo>
                  <a:lnTo>
                    <a:pt x="4" y="107"/>
                  </a:lnTo>
                  <a:lnTo>
                    <a:pt x="6" y="110"/>
                  </a:lnTo>
                  <a:lnTo>
                    <a:pt x="7" y="113"/>
                  </a:lnTo>
                  <a:lnTo>
                    <a:pt x="9" y="115"/>
                  </a:lnTo>
                  <a:lnTo>
                    <a:pt x="11" y="117"/>
                  </a:lnTo>
                  <a:lnTo>
                    <a:pt x="13" y="119"/>
                  </a:lnTo>
                  <a:lnTo>
                    <a:pt x="15" y="121"/>
                  </a:lnTo>
                  <a:lnTo>
                    <a:pt x="16" y="122"/>
                  </a:lnTo>
                  <a:lnTo>
                    <a:pt x="18" y="122"/>
                  </a:lnTo>
                  <a:lnTo>
                    <a:pt x="21" y="123"/>
                  </a:lnTo>
                  <a:lnTo>
                    <a:pt x="24" y="125"/>
                  </a:lnTo>
                  <a:lnTo>
                    <a:pt x="27" y="126"/>
                  </a:lnTo>
                  <a:lnTo>
                    <a:pt x="30" y="127"/>
                  </a:lnTo>
                  <a:lnTo>
                    <a:pt x="32" y="128"/>
                  </a:lnTo>
                  <a:lnTo>
                    <a:pt x="34" y="128"/>
                  </a:lnTo>
                  <a:lnTo>
                    <a:pt x="38" y="129"/>
                  </a:lnTo>
                  <a:lnTo>
                    <a:pt x="42" y="129"/>
                  </a:lnTo>
                  <a:lnTo>
                    <a:pt x="46" y="129"/>
                  </a:lnTo>
                  <a:lnTo>
                    <a:pt x="50" y="128"/>
                  </a:lnTo>
                  <a:lnTo>
                    <a:pt x="53" y="127"/>
                  </a:lnTo>
                  <a:lnTo>
                    <a:pt x="56" y="126"/>
                  </a:lnTo>
                  <a:lnTo>
                    <a:pt x="59" y="125"/>
                  </a:lnTo>
                  <a:lnTo>
                    <a:pt x="62" y="125"/>
                  </a:lnTo>
                  <a:lnTo>
                    <a:pt x="66" y="124"/>
                  </a:lnTo>
                  <a:lnTo>
                    <a:pt x="69" y="123"/>
                  </a:lnTo>
                  <a:lnTo>
                    <a:pt x="73" y="121"/>
                  </a:lnTo>
                  <a:lnTo>
                    <a:pt x="77" y="118"/>
                  </a:lnTo>
                  <a:lnTo>
                    <a:pt x="80" y="115"/>
                  </a:lnTo>
                  <a:lnTo>
                    <a:pt x="82" y="111"/>
                  </a:lnTo>
                  <a:lnTo>
                    <a:pt x="85" y="108"/>
                  </a:lnTo>
                  <a:lnTo>
                    <a:pt x="86" y="105"/>
                  </a:lnTo>
                  <a:lnTo>
                    <a:pt x="87" y="103"/>
                  </a:lnTo>
                  <a:lnTo>
                    <a:pt x="88" y="100"/>
                  </a:lnTo>
                  <a:lnTo>
                    <a:pt x="89" y="98"/>
                  </a:lnTo>
                  <a:lnTo>
                    <a:pt x="91" y="96"/>
                  </a:lnTo>
                  <a:lnTo>
                    <a:pt x="92" y="94"/>
                  </a:lnTo>
                  <a:lnTo>
                    <a:pt x="93" y="91"/>
                  </a:lnTo>
                  <a:lnTo>
                    <a:pt x="94" y="88"/>
                  </a:lnTo>
                  <a:lnTo>
                    <a:pt x="94" y="85"/>
                  </a:lnTo>
                  <a:lnTo>
                    <a:pt x="95" y="82"/>
                  </a:lnTo>
                  <a:lnTo>
                    <a:pt x="95" y="78"/>
                  </a:lnTo>
                  <a:lnTo>
                    <a:pt x="95" y="75"/>
                  </a:lnTo>
                  <a:lnTo>
                    <a:pt x="94" y="70"/>
                  </a:lnTo>
                  <a:lnTo>
                    <a:pt x="93" y="66"/>
                  </a:lnTo>
                  <a:lnTo>
                    <a:pt x="92" y="61"/>
                  </a:lnTo>
                  <a:lnTo>
                    <a:pt x="90" y="55"/>
                  </a:lnTo>
                  <a:lnTo>
                    <a:pt x="87" y="50"/>
                  </a:lnTo>
                  <a:lnTo>
                    <a:pt x="84" y="45"/>
                  </a:lnTo>
                  <a:lnTo>
                    <a:pt x="81" y="39"/>
                  </a:lnTo>
                  <a:lnTo>
                    <a:pt x="78" y="33"/>
                  </a:lnTo>
                  <a:lnTo>
                    <a:pt x="45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4" name="SMARTPenAnnotation78"/>
            <p:cNvSpPr>
              <a:spLocks/>
            </p:cNvSpPr>
            <p:nvPr/>
          </p:nvSpPr>
          <p:spPr bwMode="auto">
            <a:xfrm>
              <a:off x="3836" y="2576"/>
              <a:ext cx="7" cy="69"/>
            </a:xfrm>
            <a:custGeom>
              <a:avLst/>
              <a:gdLst>
                <a:gd name="T0" fmla="*/ 0 w 7"/>
                <a:gd name="T1" fmla="*/ 0 h 69"/>
                <a:gd name="T2" fmla="*/ 0 w 7"/>
                <a:gd name="T3" fmla="*/ 41 h 69"/>
                <a:gd name="T4" fmla="*/ 1 w 7"/>
                <a:gd name="T5" fmla="*/ 44 h 69"/>
                <a:gd name="T6" fmla="*/ 2 w 7"/>
                <a:gd name="T7" fmla="*/ 48 h 69"/>
                <a:gd name="T8" fmla="*/ 6 w 7"/>
                <a:gd name="T9" fmla="*/ 68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69">
                  <a:moveTo>
                    <a:pt x="0" y="0"/>
                  </a:moveTo>
                  <a:lnTo>
                    <a:pt x="0" y="41"/>
                  </a:lnTo>
                  <a:lnTo>
                    <a:pt x="1" y="44"/>
                  </a:lnTo>
                  <a:lnTo>
                    <a:pt x="2" y="48"/>
                  </a:lnTo>
                  <a:lnTo>
                    <a:pt x="6" y="6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5" name="SMARTPenAnnotation79"/>
            <p:cNvSpPr>
              <a:spLocks/>
            </p:cNvSpPr>
            <p:nvPr/>
          </p:nvSpPr>
          <p:spPr bwMode="auto">
            <a:xfrm>
              <a:off x="3355" y="2039"/>
              <a:ext cx="865" cy="999"/>
            </a:xfrm>
            <a:custGeom>
              <a:avLst/>
              <a:gdLst>
                <a:gd name="T0" fmla="*/ 740 w 865"/>
                <a:gd name="T1" fmla="*/ 189 h 999"/>
                <a:gd name="T2" fmla="*/ 729 w 865"/>
                <a:gd name="T3" fmla="*/ 154 h 999"/>
                <a:gd name="T4" fmla="*/ 706 w 865"/>
                <a:gd name="T5" fmla="*/ 113 h 999"/>
                <a:gd name="T6" fmla="*/ 657 w 865"/>
                <a:gd name="T7" fmla="*/ 66 h 999"/>
                <a:gd name="T8" fmla="*/ 608 w 865"/>
                <a:gd name="T9" fmla="*/ 36 h 999"/>
                <a:gd name="T10" fmla="*/ 565 w 865"/>
                <a:gd name="T11" fmla="*/ 18 h 999"/>
                <a:gd name="T12" fmla="*/ 516 w 865"/>
                <a:gd name="T13" fmla="*/ 5 h 999"/>
                <a:gd name="T14" fmla="*/ 457 w 865"/>
                <a:gd name="T15" fmla="*/ 0 h 999"/>
                <a:gd name="T16" fmla="*/ 413 w 865"/>
                <a:gd name="T17" fmla="*/ 2 h 999"/>
                <a:gd name="T18" fmla="*/ 377 w 865"/>
                <a:gd name="T19" fmla="*/ 9 h 999"/>
                <a:gd name="T20" fmla="*/ 287 w 865"/>
                <a:gd name="T21" fmla="*/ 38 h 999"/>
                <a:gd name="T22" fmla="*/ 239 w 865"/>
                <a:gd name="T23" fmla="*/ 63 h 999"/>
                <a:gd name="T24" fmla="*/ 189 w 865"/>
                <a:gd name="T25" fmla="*/ 99 h 999"/>
                <a:gd name="T26" fmla="*/ 141 w 865"/>
                <a:gd name="T27" fmla="*/ 151 h 999"/>
                <a:gd name="T28" fmla="*/ 101 w 865"/>
                <a:gd name="T29" fmla="*/ 202 h 999"/>
                <a:gd name="T30" fmla="*/ 74 w 865"/>
                <a:gd name="T31" fmla="*/ 250 h 999"/>
                <a:gd name="T32" fmla="*/ 51 w 865"/>
                <a:gd name="T33" fmla="*/ 295 h 999"/>
                <a:gd name="T34" fmla="*/ 30 w 865"/>
                <a:gd name="T35" fmla="*/ 348 h 999"/>
                <a:gd name="T36" fmla="*/ 18 w 865"/>
                <a:gd name="T37" fmla="*/ 397 h 999"/>
                <a:gd name="T38" fmla="*/ 7 w 865"/>
                <a:gd name="T39" fmla="*/ 455 h 999"/>
                <a:gd name="T40" fmla="*/ 3 w 865"/>
                <a:gd name="T41" fmla="*/ 514 h 999"/>
                <a:gd name="T42" fmla="*/ 0 w 865"/>
                <a:gd name="T43" fmla="*/ 548 h 999"/>
                <a:gd name="T44" fmla="*/ 3 w 865"/>
                <a:gd name="T45" fmla="*/ 610 h 999"/>
                <a:gd name="T46" fmla="*/ 10 w 865"/>
                <a:gd name="T47" fmla="*/ 655 h 999"/>
                <a:gd name="T48" fmla="*/ 14 w 865"/>
                <a:gd name="T49" fmla="*/ 683 h 999"/>
                <a:gd name="T50" fmla="*/ 33 w 865"/>
                <a:gd name="T51" fmla="*/ 735 h 999"/>
                <a:gd name="T52" fmla="*/ 63 w 865"/>
                <a:gd name="T53" fmla="*/ 796 h 999"/>
                <a:gd name="T54" fmla="*/ 107 w 865"/>
                <a:gd name="T55" fmla="*/ 847 h 999"/>
                <a:gd name="T56" fmla="*/ 163 w 865"/>
                <a:gd name="T57" fmla="*/ 901 h 999"/>
                <a:gd name="T58" fmla="*/ 212 w 865"/>
                <a:gd name="T59" fmla="*/ 935 h 999"/>
                <a:gd name="T60" fmla="*/ 251 w 865"/>
                <a:gd name="T61" fmla="*/ 958 h 999"/>
                <a:gd name="T62" fmla="*/ 301 w 865"/>
                <a:gd name="T63" fmla="*/ 978 h 999"/>
                <a:gd name="T64" fmla="*/ 347 w 865"/>
                <a:gd name="T65" fmla="*/ 989 h 999"/>
                <a:gd name="T66" fmla="*/ 388 w 865"/>
                <a:gd name="T67" fmla="*/ 995 h 999"/>
                <a:gd name="T68" fmla="*/ 431 w 865"/>
                <a:gd name="T69" fmla="*/ 998 h 999"/>
                <a:gd name="T70" fmla="*/ 478 w 865"/>
                <a:gd name="T71" fmla="*/ 995 h 999"/>
                <a:gd name="T72" fmla="*/ 526 w 865"/>
                <a:gd name="T73" fmla="*/ 987 h 999"/>
                <a:gd name="T74" fmla="*/ 572 w 865"/>
                <a:gd name="T75" fmla="*/ 975 h 999"/>
                <a:gd name="T76" fmla="*/ 605 w 865"/>
                <a:gd name="T77" fmla="*/ 965 h 999"/>
                <a:gd name="T78" fmla="*/ 656 w 865"/>
                <a:gd name="T79" fmla="*/ 941 h 999"/>
                <a:gd name="T80" fmla="*/ 693 w 865"/>
                <a:gd name="T81" fmla="*/ 913 h 999"/>
                <a:gd name="T82" fmla="*/ 726 w 865"/>
                <a:gd name="T83" fmla="*/ 888 h 999"/>
                <a:gd name="T84" fmla="*/ 765 w 865"/>
                <a:gd name="T85" fmla="*/ 838 h 999"/>
                <a:gd name="T86" fmla="*/ 802 w 865"/>
                <a:gd name="T87" fmla="*/ 779 h 999"/>
                <a:gd name="T88" fmla="*/ 830 w 865"/>
                <a:gd name="T89" fmla="*/ 719 h 999"/>
                <a:gd name="T90" fmla="*/ 841 w 865"/>
                <a:gd name="T91" fmla="*/ 680 h 999"/>
                <a:gd name="T92" fmla="*/ 850 w 865"/>
                <a:gd name="T93" fmla="*/ 638 h 999"/>
                <a:gd name="T94" fmla="*/ 861 w 865"/>
                <a:gd name="T95" fmla="*/ 588 h 999"/>
                <a:gd name="T96" fmla="*/ 864 w 865"/>
                <a:gd name="T97" fmla="*/ 529 h 999"/>
                <a:gd name="T98" fmla="*/ 862 w 865"/>
                <a:gd name="T99" fmla="*/ 458 h 999"/>
                <a:gd name="T100" fmla="*/ 855 w 865"/>
                <a:gd name="T101" fmla="*/ 414 h 999"/>
                <a:gd name="T102" fmla="*/ 845 w 865"/>
                <a:gd name="T103" fmla="*/ 365 h 999"/>
                <a:gd name="T104" fmla="*/ 829 w 865"/>
                <a:gd name="T105" fmla="*/ 306 h 999"/>
                <a:gd name="T106" fmla="*/ 824 w 865"/>
                <a:gd name="T107" fmla="*/ 288 h 999"/>
                <a:gd name="T108" fmla="*/ 819 w 865"/>
                <a:gd name="T109" fmla="*/ 274 h 999"/>
                <a:gd name="T110" fmla="*/ 813 w 865"/>
                <a:gd name="T111" fmla="*/ 258 h 999"/>
                <a:gd name="T112" fmla="*/ 808 w 865"/>
                <a:gd name="T113" fmla="*/ 244 h 999"/>
                <a:gd name="T114" fmla="*/ 788 w 865"/>
                <a:gd name="T115" fmla="*/ 201 h 999"/>
                <a:gd name="T116" fmla="*/ 763 w 865"/>
                <a:gd name="T117" fmla="*/ 166 h 99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65" h="999">
                  <a:moveTo>
                    <a:pt x="740" y="211"/>
                  </a:moveTo>
                  <a:lnTo>
                    <a:pt x="740" y="189"/>
                  </a:lnTo>
                  <a:lnTo>
                    <a:pt x="738" y="182"/>
                  </a:lnTo>
                  <a:lnTo>
                    <a:pt x="729" y="154"/>
                  </a:lnTo>
                  <a:lnTo>
                    <a:pt x="724" y="143"/>
                  </a:lnTo>
                  <a:lnTo>
                    <a:pt x="706" y="113"/>
                  </a:lnTo>
                  <a:lnTo>
                    <a:pt x="680" y="89"/>
                  </a:lnTo>
                  <a:lnTo>
                    <a:pt x="657" y="66"/>
                  </a:lnTo>
                  <a:lnTo>
                    <a:pt x="631" y="51"/>
                  </a:lnTo>
                  <a:lnTo>
                    <a:pt x="608" y="36"/>
                  </a:lnTo>
                  <a:lnTo>
                    <a:pt x="584" y="26"/>
                  </a:lnTo>
                  <a:lnTo>
                    <a:pt x="565" y="18"/>
                  </a:lnTo>
                  <a:lnTo>
                    <a:pt x="543" y="12"/>
                  </a:lnTo>
                  <a:lnTo>
                    <a:pt x="516" y="5"/>
                  </a:lnTo>
                  <a:lnTo>
                    <a:pt x="478" y="0"/>
                  </a:lnTo>
                  <a:lnTo>
                    <a:pt x="457" y="0"/>
                  </a:lnTo>
                  <a:lnTo>
                    <a:pt x="436" y="2"/>
                  </a:lnTo>
                  <a:lnTo>
                    <a:pt x="413" y="2"/>
                  </a:lnTo>
                  <a:lnTo>
                    <a:pt x="389" y="6"/>
                  </a:lnTo>
                  <a:lnTo>
                    <a:pt x="377" y="9"/>
                  </a:lnTo>
                  <a:lnTo>
                    <a:pt x="329" y="24"/>
                  </a:lnTo>
                  <a:lnTo>
                    <a:pt x="287" y="38"/>
                  </a:lnTo>
                  <a:lnTo>
                    <a:pt x="266" y="46"/>
                  </a:lnTo>
                  <a:lnTo>
                    <a:pt x="239" y="63"/>
                  </a:lnTo>
                  <a:lnTo>
                    <a:pt x="213" y="77"/>
                  </a:lnTo>
                  <a:lnTo>
                    <a:pt x="189" y="99"/>
                  </a:lnTo>
                  <a:lnTo>
                    <a:pt x="165" y="123"/>
                  </a:lnTo>
                  <a:lnTo>
                    <a:pt x="141" y="151"/>
                  </a:lnTo>
                  <a:lnTo>
                    <a:pt x="119" y="177"/>
                  </a:lnTo>
                  <a:lnTo>
                    <a:pt x="101" y="202"/>
                  </a:lnTo>
                  <a:lnTo>
                    <a:pt x="90" y="221"/>
                  </a:lnTo>
                  <a:lnTo>
                    <a:pt x="74" y="250"/>
                  </a:lnTo>
                  <a:lnTo>
                    <a:pt x="61" y="273"/>
                  </a:lnTo>
                  <a:lnTo>
                    <a:pt x="51" y="295"/>
                  </a:lnTo>
                  <a:lnTo>
                    <a:pt x="39" y="320"/>
                  </a:lnTo>
                  <a:lnTo>
                    <a:pt x="30" y="348"/>
                  </a:lnTo>
                  <a:lnTo>
                    <a:pt x="24" y="371"/>
                  </a:lnTo>
                  <a:lnTo>
                    <a:pt x="18" y="397"/>
                  </a:lnTo>
                  <a:lnTo>
                    <a:pt x="11" y="426"/>
                  </a:lnTo>
                  <a:lnTo>
                    <a:pt x="7" y="455"/>
                  </a:lnTo>
                  <a:lnTo>
                    <a:pt x="4" y="486"/>
                  </a:lnTo>
                  <a:lnTo>
                    <a:pt x="3" y="514"/>
                  </a:lnTo>
                  <a:lnTo>
                    <a:pt x="3" y="531"/>
                  </a:lnTo>
                  <a:lnTo>
                    <a:pt x="0" y="548"/>
                  </a:lnTo>
                  <a:lnTo>
                    <a:pt x="2" y="578"/>
                  </a:lnTo>
                  <a:lnTo>
                    <a:pt x="3" y="610"/>
                  </a:lnTo>
                  <a:lnTo>
                    <a:pt x="8" y="638"/>
                  </a:lnTo>
                  <a:lnTo>
                    <a:pt x="10" y="655"/>
                  </a:lnTo>
                  <a:lnTo>
                    <a:pt x="13" y="672"/>
                  </a:lnTo>
                  <a:lnTo>
                    <a:pt x="14" y="683"/>
                  </a:lnTo>
                  <a:lnTo>
                    <a:pt x="24" y="712"/>
                  </a:lnTo>
                  <a:lnTo>
                    <a:pt x="33" y="735"/>
                  </a:lnTo>
                  <a:lnTo>
                    <a:pt x="44" y="763"/>
                  </a:lnTo>
                  <a:lnTo>
                    <a:pt x="63" y="796"/>
                  </a:lnTo>
                  <a:lnTo>
                    <a:pt x="86" y="825"/>
                  </a:lnTo>
                  <a:lnTo>
                    <a:pt x="107" y="847"/>
                  </a:lnTo>
                  <a:lnTo>
                    <a:pt x="142" y="884"/>
                  </a:lnTo>
                  <a:lnTo>
                    <a:pt x="163" y="901"/>
                  </a:lnTo>
                  <a:lnTo>
                    <a:pt x="187" y="919"/>
                  </a:lnTo>
                  <a:lnTo>
                    <a:pt x="212" y="935"/>
                  </a:lnTo>
                  <a:lnTo>
                    <a:pt x="234" y="949"/>
                  </a:lnTo>
                  <a:lnTo>
                    <a:pt x="251" y="958"/>
                  </a:lnTo>
                  <a:lnTo>
                    <a:pt x="275" y="968"/>
                  </a:lnTo>
                  <a:lnTo>
                    <a:pt x="301" y="978"/>
                  </a:lnTo>
                  <a:lnTo>
                    <a:pt x="322" y="982"/>
                  </a:lnTo>
                  <a:lnTo>
                    <a:pt x="347" y="989"/>
                  </a:lnTo>
                  <a:lnTo>
                    <a:pt x="369" y="992"/>
                  </a:lnTo>
                  <a:lnTo>
                    <a:pt x="388" y="995"/>
                  </a:lnTo>
                  <a:lnTo>
                    <a:pt x="409" y="997"/>
                  </a:lnTo>
                  <a:lnTo>
                    <a:pt x="431" y="998"/>
                  </a:lnTo>
                  <a:lnTo>
                    <a:pt x="453" y="998"/>
                  </a:lnTo>
                  <a:lnTo>
                    <a:pt x="478" y="995"/>
                  </a:lnTo>
                  <a:lnTo>
                    <a:pt x="503" y="993"/>
                  </a:lnTo>
                  <a:lnTo>
                    <a:pt x="526" y="987"/>
                  </a:lnTo>
                  <a:lnTo>
                    <a:pt x="552" y="980"/>
                  </a:lnTo>
                  <a:lnTo>
                    <a:pt x="572" y="975"/>
                  </a:lnTo>
                  <a:lnTo>
                    <a:pt x="588" y="968"/>
                  </a:lnTo>
                  <a:lnTo>
                    <a:pt x="605" y="965"/>
                  </a:lnTo>
                  <a:lnTo>
                    <a:pt x="635" y="950"/>
                  </a:lnTo>
                  <a:lnTo>
                    <a:pt x="656" y="941"/>
                  </a:lnTo>
                  <a:lnTo>
                    <a:pt x="671" y="931"/>
                  </a:lnTo>
                  <a:lnTo>
                    <a:pt x="693" y="913"/>
                  </a:lnTo>
                  <a:lnTo>
                    <a:pt x="717" y="896"/>
                  </a:lnTo>
                  <a:lnTo>
                    <a:pt x="726" y="888"/>
                  </a:lnTo>
                  <a:lnTo>
                    <a:pt x="753" y="852"/>
                  </a:lnTo>
                  <a:lnTo>
                    <a:pt x="765" y="838"/>
                  </a:lnTo>
                  <a:lnTo>
                    <a:pt x="786" y="803"/>
                  </a:lnTo>
                  <a:lnTo>
                    <a:pt x="802" y="779"/>
                  </a:lnTo>
                  <a:lnTo>
                    <a:pt x="817" y="749"/>
                  </a:lnTo>
                  <a:lnTo>
                    <a:pt x="830" y="719"/>
                  </a:lnTo>
                  <a:lnTo>
                    <a:pt x="834" y="709"/>
                  </a:lnTo>
                  <a:lnTo>
                    <a:pt x="841" y="680"/>
                  </a:lnTo>
                  <a:lnTo>
                    <a:pt x="844" y="668"/>
                  </a:lnTo>
                  <a:lnTo>
                    <a:pt x="850" y="638"/>
                  </a:lnTo>
                  <a:lnTo>
                    <a:pt x="855" y="616"/>
                  </a:lnTo>
                  <a:lnTo>
                    <a:pt x="861" y="588"/>
                  </a:lnTo>
                  <a:lnTo>
                    <a:pt x="863" y="558"/>
                  </a:lnTo>
                  <a:lnTo>
                    <a:pt x="864" y="529"/>
                  </a:lnTo>
                  <a:lnTo>
                    <a:pt x="864" y="477"/>
                  </a:lnTo>
                  <a:lnTo>
                    <a:pt x="862" y="458"/>
                  </a:lnTo>
                  <a:lnTo>
                    <a:pt x="858" y="427"/>
                  </a:lnTo>
                  <a:lnTo>
                    <a:pt x="855" y="414"/>
                  </a:lnTo>
                  <a:lnTo>
                    <a:pt x="851" y="388"/>
                  </a:lnTo>
                  <a:lnTo>
                    <a:pt x="845" y="365"/>
                  </a:lnTo>
                  <a:lnTo>
                    <a:pt x="837" y="335"/>
                  </a:lnTo>
                  <a:lnTo>
                    <a:pt x="829" y="306"/>
                  </a:lnTo>
                  <a:lnTo>
                    <a:pt x="826" y="299"/>
                  </a:lnTo>
                  <a:lnTo>
                    <a:pt x="824" y="288"/>
                  </a:lnTo>
                  <a:lnTo>
                    <a:pt x="820" y="279"/>
                  </a:lnTo>
                  <a:lnTo>
                    <a:pt x="819" y="274"/>
                  </a:lnTo>
                  <a:lnTo>
                    <a:pt x="814" y="263"/>
                  </a:lnTo>
                  <a:lnTo>
                    <a:pt x="813" y="258"/>
                  </a:lnTo>
                  <a:lnTo>
                    <a:pt x="809" y="246"/>
                  </a:lnTo>
                  <a:lnTo>
                    <a:pt x="808" y="244"/>
                  </a:lnTo>
                  <a:lnTo>
                    <a:pt x="794" y="216"/>
                  </a:lnTo>
                  <a:lnTo>
                    <a:pt x="788" y="201"/>
                  </a:lnTo>
                  <a:lnTo>
                    <a:pt x="775" y="182"/>
                  </a:lnTo>
                  <a:lnTo>
                    <a:pt x="763" y="16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6" name="SMARTPenAnnotation80"/>
            <p:cNvSpPr>
              <a:spLocks/>
            </p:cNvSpPr>
            <p:nvPr/>
          </p:nvSpPr>
          <p:spPr bwMode="auto">
            <a:xfrm>
              <a:off x="3184" y="1828"/>
              <a:ext cx="1068" cy="1362"/>
            </a:xfrm>
            <a:custGeom>
              <a:avLst/>
              <a:gdLst>
                <a:gd name="T0" fmla="*/ 811 w 1068"/>
                <a:gd name="T1" fmla="*/ 29 h 1362"/>
                <a:gd name="T2" fmla="*/ 802 w 1068"/>
                <a:gd name="T3" fmla="*/ 23 h 1362"/>
                <a:gd name="T4" fmla="*/ 795 w 1068"/>
                <a:gd name="T5" fmla="*/ 22 h 1362"/>
                <a:gd name="T6" fmla="*/ 776 w 1068"/>
                <a:gd name="T7" fmla="*/ 13 h 1362"/>
                <a:gd name="T8" fmla="*/ 750 w 1068"/>
                <a:gd name="T9" fmla="*/ 8 h 1362"/>
                <a:gd name="T10" fmla="*/ 724 w 1068"/>
                <a:gd name="T11" fmla="*/ 2 h 1362"/>
                <a:gd name="T12" fmla="*/ 627 w 1068"/>
                <a:gd name="T13" fmla="*/ 1 h 1362"/>
                <a:gd name="T14" fmla="*/ 508 w 1068"/>
                <a:gd name="T15" fmla="*/ 26 h 1362"/>
                <a:gd name="T16" fmla="*/ 386 w 1068"/>
                <a:gd name="T17" fmla="*/ 83 h 1362"/>
                <a:gd name="T18" fmla="*/ 283 w 1068"/>
                <a:gd name="T19" fmla="*/ 167 h 1362"/>
                <a:gd name="T20" fmla="*/ 219 w 1068"/>
                <a:gd name="T21" fmla="*/ 241 h 1362"/>
                <a:gd name="T22" fmla="*/ 172 w 1068"/>
                <a:gd name="T23" fmla="*/ 306 h 1362"/>
                <a:gd name="T24" fmla="*/ 136 w 1068"/>
                <a:gd name="T25" fmla="*/ 366 h 1362"/>
                <a:gd name="T26" fmla="*/ 102 w 1068"/>
                <a:gd name="T27" fmla="*/ 431 h 1362"/>
                <a:gd name="T28" fmla="*/ 68 w 1068"/>
                <a:gd name="T29" fmla="*/ 509 h 1362"/>
                <a:gd name="T30" fmla="*/ 38 w 1068"/>
                <a:gd name="T31" fmla="*/ 588 h 1362"/>
                <a:gd name="T32" fmla="*/ 25 w 1068"/>
                <a:gd name="T33" fmla="*/ 628 h 1362"/>
                <a:gd name="T34" fmla="*/ 7 w 1068"/>
                <a:gd name="T35" fmla="*/ 703 h 1362"/>
                <a:gd name="T36" fmla="*/ 0 w 1068"/>
                <a:gd name="T37" fmla="*/ 780 h 1362"/>
                <a:gd name="T38" fmla="*/ 1 w 1068"/>
                <a:gd name="T39" fmla="*/ 857 h 1362"/>
                <a:gd name="T40" fmla="*/ 11 w 1068"/>
                <a:gd name="T41" fmla="*/ 932 h 1362"/>
                <a:gd name="T42" fmla="*/ 18 w 1068"/>
                <a:gd name="T43" fmla="*/ 958 h 1362"/>
                <a:gd name="T44" fmla="*/ 39 w 1068"/>
                <a:gd name="T45" fmla="*/ 1002 h 1362"/>
                <a:gd name="T46" fmla="*/ 78 w 1068"/>
                <a:gd name="T47" fmla="*/ 1073 h 1362"/>
                <a:gd name="T48" fmla="*/ 145 w 1068"/>
                <a:gd name="T49" fmla="*/ 1152 h 1362"/>
                <a:gd name="T50" fmla="*/ 161 w 1068"/>
                <a:gd name="T51" fmla="*/ 1172 h 1362"/>
                <a:gd name="T52" fmla="*/ 195 w 1068"/>
                <a:gd name="T53" fmla="*/ 1203 h 1362"/>
                <a:gd name="T54" fmla="*/ 226 w 1068"/>
                <a:gd name="T55" fmla="*/ 1230 h 1362"/>
                <a:gd name="T56" fmla="*/ 254 w 1068"/>
                <a:gd name="T57" fmla="*/ 1254 h 1362"/>
                <a:gd name="T58" fmla="*/ 296 w 1068"/>
                <a:gd name="T59" fmla="*/ 1283 h 1362"/>
                <a:gd name="T60" fmla="*/ 353 w 1068"/>
                <a:gd name="T61" fmla="*/ 1309 h 1362"/>
                <a:gd name="T62" fmla="*/ 427 w 1068"/>
                <a:gd name="T63" fmla="*/ 1332 h 1362"/>
                <a:gd name="T64" fmla="*/ 446 w 1068"/>
                <a:gd name="T65" fmla="*/ 1337 h 1362"/>
                <a:gd name="T66" fmla="*/ 477 w 1068"/>
                <a:gd name="T67" fmla="*/ 1343 h 1362"/>
                <a:gd name="T68" fmla="*/ 570 w 1068"/>
                <a:gd name="T69" fmla="*/ 1356 h 1362"/>
                <a:gd name="T70" fmla="*/ 623 w 1068"/>
                <a:gd name="T71" fmla="*/ 1361 h 1362"/>
                <a:gd name="T72" fmla="*/ 709 w 1068"/>
                <a:gd name="T73" fmla="*/ 1350 h 1362"/>
                <a:gd name="T74" fmla="*/ 722 w 1068"/>
                <a:gd name="T75" fmla="*/ 1346 h 1362"/>
                <a:gd name="T76" fmla="*/ 755 w 1068"/>
                <a:gd name="T77" fmla="*/ 1341 h 1362"/>
                <a:gd name="T78" fmla="*/ 811 w 1068"/>
                <a:gd name="T79" fmla="*/ 1322 h 1362"/>
                <a:gd name="T80" fmla="*/ 907 w 1068"/>
                <a:gd name="T81" fmla="*/ 1263 h 1362"/>
                <a:gd name="T82" fmla="*/ 985 w 1068"/>
                <a:gd name="T83" fmla="*/ 1186 h 1362"/>
                <a:gd name="T84" fmla="*/ 1046 w 1068"/>
                <a:gd name="T85" fmla="*/ 1111 h 13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8" h="1362">
                  <a:moveTo>
                    <a:pt x="821" y="34"/>
                  </a:moveTo>
                  <a:lnTo>
                    <a:pt x="811" y="29"/>
                  </a:lnTo>
                  <a:lnTo>
                    <a:pt x="806" y="25"/>
                  </a:lnTo>
                  <a:lnTo>
                    <a:pt x="802" y="23"/>
                  </a:lnTo>
                  <a:lnTo>
                    <a:pt x="797" y="23"/>
                  </a:lnTo>
                  <a:lnTo>
                    <a:pt x="795" y="22"/>
                  </a:lnTo>
                  <a:lnTo>
                    <a:pt x="782" y="15"/>
                  </a:lnTo>
                  <a:lnTo>
                    <a:pt x="776" y="13"/>
                  </a:lnTo>
                  <a:lnTo>
                    <a:pt x="761" y="11"/>
                  </a:lnTo>
                  <a:lnTo>
                    <a:pt x="750" y="8"/>
                  </a:lnTo>
                  <a:lnTo>
                    <a:pt x="732" y="4"/>
                  </a:lnTo>
                  <a:lnTo>
                    <a:pt x="724" y="2"/>
                  </a:lnTo>
                  <a:lnTo>
                    <a:pt x="693" y="0"/>
                  </a:lnTo>
                  <a:lnTo>
                    <a:pt x="627" y="1"/>
                  </a:lnTo>
                  <a:lnTo>
                    <a:pt x="560" y="11"/>
                  </a:lnTo>
                  <a:lnTo>
                    <a:pt x="508" y="26"/>
                  </a:lnTo>
                  <a:lnTo>
                    <a:pt x="433" y="57"/>
                  </a:lnTo>
                  <a:lnTo>
                    <a:pt x="386" y="83"/>
                  </a:lnTo>
                  <a:lnTo>
                    <a:pt x="330" y="125"/>
                  </a:lnTo>
                  <a:lnTo>
                    <a:pt x="283" y="167"/>
                  </a:lnTo>
                  <a:lnTo>
                    <a:pt x="252" y="199"/>
                  </a:lnTo>
                  <a:lnTo>
                    <a:pt x="219" y="241"/>
                  </a:lnTo>
                  <a:lnTo>
                    <a:pt x="200" y="263"/>
                  </a:lnTo>
                  <a:lnTo>
                    <a:pt x="172" y="306"/>
                  </a:lnTo>
                  <a:lnTo>
                    <a:pt x="149" y="344"/>
                  </a:lnTo>
                  <a:lnTo>
                    <a:pt x="136" y="366"/>
                  </a:lnTo>
                  <a:lnTo>
                    <a:pt x="120" y="398"/>
                  </a:lnTo>
                  <a:lnTo>
                    <a:pt x="102" y="431"/>
                  </a:lnTo>
                  <a:lnTo>
                    <a:pt x="85" y="468"/>
                  </a:lnTo>
                  <a:lnTo>
                    <a:pt x="68" y="509"/>
                  </a:lnTo>
                  <a:lnTo>
                    <a:pt x="53" y="547"/>
                  </a:lnTo>
                  <a:lnTo>
                    <a:pt x="38" y="588"/>
                  </a:lnTo>
                  <a:lnTo>
                    <a:pt x="31" y="609"/>
                  </a:lnTo>
                  <a:lnTo>
                    <a:pt x="25" y="628"/>
                  </a:lnTo>
                  <a:lnTo>
                    <a:pt x="15" y="663"/>
                  </a:lnTo>
                  <a:lnTo>
                    <a:pt x="7" y="703"/>
                  </a:lnTo>
                  <a:lnTo>
                    <a:pt x="5" y="740"/>
                  </a:lnTo>
                  <a:lnTo>
                    <a:pt x="0" y="780"/>
                  </a:lnTo>
                  <a:lnTo>
                    <a:pt x="0" y="827"/>
                  </a:lnTo>
                  <a:lnTo>
                    <a:pt x="1" y="857"/>
                  </a:lnTo>
                  <a:lnTo>
                    <a:pt x="6" y="893"/>
                  </a:lnTo>
                  <a:lnTo>
                    <a:pt x="11" y="932"/>
                  </a:lnTo>
                  <a:lnTo>
                    <a:pt x="15" y="946"/>
                  </a:lnTo>
                  <a:lnTo>
                    <a:pt x="18" y="958"/>
                  </a:lnTo>
                  <a:lnTo>
                    <a:pt x="21" y="967"/>
                  </a:lnTo>
                  <a:lnTo>
                    <a:pt x="39" y="1002"/>
                  </a:lnTo>
                  <a:lnTo>
                    <a:pt x="58" y="1042"/>
                  </a:lnTo>
                  <a:lnTo>
                    <a:pt x="78" y="1073"/>
                  </a:lnTo>
                  <a:lnTo>
                    <a:pt x="109" y="1111"/>
                  </a:lnTo>
                  <a:lnTo>
                    <a:pt x="145" y="1152"/>
                  </a:lnTo>
                  <a:lnTo>
                    <a:pt x="149" y="1157"/>
                  </a:lnTo>
                  <a:lnTo>
                    <a:pt x="161" y="1172"/>
                  </a:lnTo>
                  <a:lnTo>
                    <a:pt x="177" y="1190"/>
                  </a:lnTo>
                  <a:lnTo>
                    <a:pt x="195" y="1203"/>
                  </a:lnTo>
                  <a:lnTo>
                    <a:pt x="217" y="1223"/>
                  </a:lnTo>
                  <a:lnTo>
                    <a:pt x="226" y="1230"/>
                  </a:lnTo>
                  <a:lnTo>
                    <a:pt x="234" y="1240"/>
                  </a:lnTo>
                  <a:lnTo>
                    <a:pt x="254" y="1254"/>
                  </a:lnTo>
                  <a:lnTo>
                    <a:pt x="276" y="1268"/>
                  </a:lnTo>
                  <a:lnTo>
                    <a:pt x="296" y="1283"/>
                  </a:lnTo>
                  <a:lnTo>
                    <a:pt x="344" y="1306"/>
                  </a:lnTo>
                  <a:lnTo>
                    <a:pt x="353" y="1309"/>
                  </a:lnTo>
                  <a:lnTo>
                    <a:pt x="357" y="1309"/>
                  </a:lnTo>
                  <a:lnTo>
                    <a:pt x="427" y="1332"/>
                  </a:lnTo>
                  <a:lnTo>
                    <a:pt x="435" y="1333"/>
                  </a:lnTo>
                  <a:lnTo>
                    <a:pt x="446" y="1337"/>
                  </a:lnTo>
                  <a:lnTo>
                    <a:pt x="465" y="1339"/>
                  </a:lnTo>
                  <a:lnTo>
                    <a:pt x="477" y="1343"/>
                  </a:lnTo>
                  <a:lnTo>
                    <a:pt x="549" y="1355"/>
                  </a:lnTo>
                  <a:lnTo>
                    <a:pt x="570" y="1356"/>
                  </a:lnTo>
                  <a:lnTo>
                    <a:pt x="589" y="1361"/>
                  </a:lnTo>
                  <a:lnTo>
                    <a:pt x="623" y="1361"/>
                  </a:lnTo>
                  <a:lnTo>
                    <a:pt x="696" y="1351"/>
                  </a:lnTo>
                  <a:lnTo>
                    <a:pt x="709" y="1350"/>
                  </a:lnTo>
                  <a:lnTo>
                    <a:pt x="715" y="1348"/>
                  </a:lnTo>
                  <a:lnTo>
                    <a:pt x="722" y="1346"/>
                  </a:lnTo>
                  <a:lnTo>
                    <a:pt x="748" y="1343"/>
                  </a:lnTo>
                  <a:lnTo>
                    <a:pt x="755" y="1341"/>
                  </a:lnTo>
                  <a:lnTo>
                    <a:pt x="767" y="1339"/>
                  </a:lnTo>
                  <a:lnTo>
                    <a:pt x="811" y="1322"/>
                  </a:lnTo>
                  <a:lnTo>
                    <a:pt x="875" y="1286"/>
                  </a:lnTo>
                  <a:lnTo>
                    <a:pt x="907" y="1263"/>
                  </a:lnTo>
                  <a:lnTo>
                    <a:pt x="946" y="1228"/>
                  </a:lnTo>
                  <a:lnTo>
                    <a:pt x="985" y="1186"/>
                  </a:lnTo>
                  <a:lnTo>
                    <a:pt x="1018" y="1149"/>
                  </a:lnTo>
                  <a:lnTo>
                    <a:pt x="1046" y="1111"/>
                  </a:lnTo>
                  <a:lnTo>
                    <a:pt x="1067" y="108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7" name="SMARTPenAnnotation81"/>
            <p:cNvSpPr>
              <a:spLocks/>
            </p:cNvSpPr>
            <p:nvPr/>
          </p:nvSpPr>
          <p:spPr bwMode="auto">
            <a:xfrm>
              <a:off x="4451" y="2669"/>
              <a:ext cx="23" cy="21"/>
            </a:xfrm>
            <a:custGeom>
              <a:avLst/>
              <a:gdLst>
                <a:gd name="T0" fmla="*/ 0 w 23"/>
                <a:gd name="T1" fmla="*/ 20 h 21"/>
                <a:gd name="T2" fmla="*/ 22 w 23"/>
                <a:gd name="T3" fmla="*/ 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21">
                  <a:moveTo>
                    <a:pt x="0" y="20"/>
                  </a:moveTo>
                  <a:lnTo>
                    <a:pt x="2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8" name="SMARTPenAnnotation82"/>
            <p:cNvSpPr>
              <a:spLocks/>
            </p:cNvSpPr>
            <p:nvPr/>
          </p:nvSpPr>
          <p:spPr bwMode="auto">
            <a:xfrm>
              <a:off x="5535" y="2256"/>
              <a:ext cx="7" cy="6"/>
            </a:xfrm>
            <a:custGeom>
              <a:avLst/>
              <a:gdLst>
                <a:gd name="T0" fmla="*/ 0 w 7"/>
                <a:gd name="T1" fmla="*/ 0 h 6"/>
                <a:gd name="T2" fmla="*/ 6 w 7"/>
                <a:gd name="T3" fmla="*/ 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6">
                  <a:moveTo>
                    <a:pt x="0" y="0"/>
                  </a:moveTo>
                  <a:lnTo>
                    <a:pt x="6" y="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29" name="SMARTPenAnnotation83"/>
            <p:cNvSpPr>
              <a:spLocks/>
            </p:cNvSpPr>
            <p:nvPr/>
          </p:nvSpPr>
          <p:spPr bwMode="auto">
            <a:xfrm>
              <a:off x="3994" y="1856"/>
              <a:ext cx="185" cy="190"/>
            </a:xfrm>
            <a:custGeom>
              <a:avLst/>
              <a:gdLst>
                <a:gd name="T0" fmla="*/ 0 w 185"/>
                <a:gd name="T1" fmla="*/ 0 h 190"/>
                <a:gd name="T2" fmla="*/ 3 w 185"/>
                <a:gd name="T3" fmla="*/ 0 h 190"/>
                <a:gd name="T4" fmla="*/ 4 w 185"/>
                <a:gd name="T5" fmla="*/ 1 h 190"/>
                <a:gd name="T6" fmla="*/ 10 w 185"/>
                <a:gd name="T7" fmla="*/ 5 h 190"/>
                <a:gd name="T8" fmla="*/ 12 w 185"/>
                <a:gd name="T9" fmla="*/ 6 h 190"/>
                <a:gd name="T10" fmla="*/ 14 w 185"/>
                <a:gd name="T11" fmla="*/ 6 h 190"/>
                <a:gd name="T12" fmla="*/ 15 w 185"/>
                <a:gd name="T13" fmla="*/ 6 h 190"/>
                <a:gd name="T14" fmla="*/ 15 w 185"/>
                <a:gd name="T15" fmla="*/ 7 h 190"/>
                <a:gd name="T16" fmla="*/ 16 w 185"/>
                <a:gd name="T17" fmla="*/ 9 h 190"/>
                <a:gd name="T18" fmla="*/ 17 w 185"/>
                <a:gd name="T19" fmla="*/ 10 h 190"/>
                <a:gd name="T20" fmla="*/ 18 w 185"/>
                <a:gd name="T21" fmla="*/ 10 h 190"/>
                <a:gd name="T22" fmla="*/ 19 w 185"/>
                <a:gd name="T23" fmla="*/ 11 h 190"/>
                <a:gd name="T24" fmla="*/ 23 w 185"/>
                <a:gd name="T25" fmla="*/ 13 h 190"/>
                <a:gd name="T26" fmla="*/ 36 w 185"/>
                <a:gd name="T27" fmla="*/ 23 h 190"/>
                <a:gd name="T28" fmla="*/ 44 w 185"/>
                <a:gd name="T29" fmla="*/ 28 h 190"/>
                <a:gd name="T30" fmla="*/ 46 w 185"/>
                <a:gd name="T31" fmla="*/ 30 h 190"/>
                <a:gd name="T32" fmla="*/ 50 w 185"/>
                <a:gd name="T33" fmla="*/ 32 h 190"/>
                <a:gd name="T34" fmla="*/ 52 w 185"/>
                <a:gd name="T35" fmla="*/ 33 h 190"/>
                <a:gd name="T36" fmla="*/ 58 w 185"/>
                <a:gd name="T37" fmla="*/ 37 h 190"/>
                <a:gd name="T38" fmla="*/ 63 w 185"/>
                <a:gd name="T39" fmla="*/ 42 h 190"/>
                <a:gd name="T40" fmla="*/ 70 w 185"/>
                <a:gd name="T41" fmla="*/ 53 h 190"/>
                <a:gd name="T42" fmla="*/ 108 w 185"/>
                <a:gd name="T43" fmla="*/ 92 h 190"/>
                <a:gd name="T44" fmla="*/ 114 w 185"/>
                <a:gd name="T45" fmla="*/ 98 h 190"/>
                <a:gd name="T46" fmla="*/ 131 w 185"/>
                <a:gd name="T47" fmla="*/ 120 h 190"/>
                <a:gd name="T48" fmla="*/ 137 w 185"/>
                <a:gd name="T49" fmla="*/ 126 h 190"/>
                <a:gd name="T50" fmla="*/ 165 w 185"/>
                <a:gd name="T51" fmla="*/ 163 h 190"/>
                <a:gd name="T52" fmla="*/ 184 w 185"/>
                <a:gd name="T53" fmla="*/ 189 h 1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5" h="190">
                  <a:moveTo>
                    <a:pt x="0" y="0"/>
                  </a:moveTo>
                  <a:lnTo>
                    <a:pt x="3" y="0"/>
                  </a:lnTo>
                  <a:lnTo>
                    <a:pt x="4" y="1"/>
                  </a:lnTo>
                  <a:lnTo>
                    <a:pt x="10" y="5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9" y="11"/>
                  </a:lnTo>
                  <a:lnTo>
                    <a:pt x="23" y="13"/>
                  </a:lnTo>
                  <a:lnTo>
                    <a:pt x="36" y="23"/>
                  </a:lnTo>
                  <a:lnTo>
                    <a:pt x="44" y="28"/>
                  </a:lnTo>
                  <a:lnTo>
                    <a:pt x="46" y="30"/>
                  </a:lnTo>
                  <a:lnTo>
                    <a:pt x="50" y="32"/>
                  </a:lnTo>
                  <a:lnTo>
                    <a:pt x="52" y="33"/>
                  </a:lnTo>
                  <a:lnTo>
                    <a:pt x="58" y="37"/>
                  </a:lnTo>
                  <a:lnTo>
                    <a:pt x="63" y="42"/>
                  </a:lnTo>
                  <a:lnTo>
                    <a:pt x="70" y="53"/>
                  </a:lnTo>
                  <a:lnTo>
                    <a:pt x="108" y="92"/>
                  </a:lnTo>
                  <a:lnTo>
                    <a:pt x="114" y="98"/>
                  </a:lnTo>
                  <a:lnTo>
                    <a:pt x="131" y="120"/>
                  </a:lnTo>
                  <a:lnTo>
                    <a:pt x="137" y="126"/>
                  </a:lnTo>
                  <a:lnTo>
                    <a:pt x="165" y="163"/>
                  </a:lnTo>
                  <a:lnTo>
                    <a:pt x="184" y="18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0" name="SMARTPenAnnotation84"/>
            <p:cNvSpPr>
              <a:spLocks/>
            </p:cNvSpPr>
            <p:nvPr/>
          </p:nvSpPr>
          <p:spPr bwMode="auto">
            <a:xfrm>
              <a:off x="4339" y="2250"/>
              <a:ext cx="242" cy="313"/>
            </a:xfrm>
            <a:custGeom>
              <a:avLst/>
              <a:gdLst>
                <a:gd name="T0" fmla="*/ 0 w 242"/>
                <a:gd name="T1" fmla="*/ 0 h 313"/>
                <a:gd name="T2" fmla="*/ 39 w 242"/>
                <a:gd name="T3" fmla="*/ 51 h 313"/>
                <a:gd name="T4" fmla="*/ 63 w 242"/>
                <a:gd name="T5" fmla="*/ 82 h 313"/>
                <a:gd name="T6" fmla="*/ 89 w 242"/>
                <a:gd name="T7" fmla="*/ 116 h 313"/>
                <a:gd name="T8" fmla="*/ 114 w 242"/>
                <a:gd name="T9" fmla="*/ 151 h 313"/>
                <a:gd name="T10" fmla="*/ 137 w 242"/>
                <a:gd name="T11" fmla="*/ 183 h 313"/>
                <a:gd name="T12" fmla="*/ 161 w 242"/>
                <a:gd name="T13" fmla="*/ 217 h 313"/>
                <a:gd name="T14" fmla="*/ 191 w 242"/>
                <a:gd name="T15" fmla="*/ 253 h 313"/>
                <a:gd name="T16" fmla="*/ 220 w 242"/>
                <a:gd name="T17" fmla="*/ 289 h 313"/>
                <a:gd name="T18" fmla="*/ 241 w 242"/>
                <a:gd name="T19" fmla="*/ 312 h 3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2" h="313">
                  <a:moveTo>
                    <a:pt x="0" y="0"/>
                  </a:moveTo>
                  <a:lnTo>
                    <a:pt x="39" y="51"/>
                  </a:lnTo>
                  <a:lnTo>
                    <a:pt x="63" y="82"/>
                  </a:lnTo>
                  <a:lnTo>
                    <a:pt x="89" y="116"/>
                  </a:lnTo>
                  <a:lnTo>
                    <a:pt x="114" y="151"/>
                  </a:lnTo>
                  <a:lnTo>
                    <a:pt x="137" y="183"/>
                  </a:lnTo>
                  <a:lnTo>
                    <a:pt x="161" y="217"/>
                  </a:lnTo>
                  <a:lnTo>
                    <a:pt x="191" y="253"/>
                  </a:lnTo>
                  <a:lnTo>
                    <a:pt x="220" y="289"/>
                  </a:lnTo>
                  <a:lnTo>
                    <a:pt x="241" y="31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1" name="SMARTPenAnnotation85"/>
            <p:cNvSpPr>
              <a:spLocks/>
            </p:cNvSpPr>
            <p:nvPr/>
          </p:nvSpPr>
          <p:spPr bwMode="auto">
            <a:xfrm>
              <a:off x="5574" y="3105"/>
              <a:ext cx="7" cy="7"/>
            </a:xfrm>
            <a:custGeom>
              <a:avLst/>
              <a:gdLst>
                <a:gd name="T0" fmla="*/ 0 w 7"/>
                <a:gd name="T1" fmla="*/ 0 h 7"/>
                <a:gd name="T2" fmla="*/ 6 w 7"/>
                <a:gd name="T3" fmla="*/ 6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6" y="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2" name="SMARTPenAnnotation86"/>
            <p:cNvSpPr>
              <a:spLocks/>
            </p:cNvSpPr>
            <p:nvPr/>
          </p:nvSpPr>
          <p:spPr bwMode="auto">
            <a:xfrm>
              <a:off x="5558" y="3336"/>
              <a:ext cx="2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0 w 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3" name="SMARTPenAnnotation87"/>
            <p:cNvSpPr>
              <a:spLocks/>
            </p:cNvSpPr>
            <p:nvPr/>
          </p:nvSpPr>
          <p:spPr bwMode="auto">
            <a:xfrm>
              <a:off x="5552" y="1755"/>
              <a:ext cx="63" cy="1582"/>
            </a:xfrm>
            <a:custGeom>
              <a:avLst/>
              <a:gdLst>
                <a:gd name="T0" fmla="*/ 3 w 63"/>
                <a:gd name="T1" fmla="*/ 1578 h 1582"/>
                <a:gd name="T2" fmla="*/ 1 w 63"/>
                <a:gd name="T3" fmla="*/ 1570 h 1582"/>
                <a:gd name="T4" fmla="*/ 0 w 63"/>
                <a:gd name="T5" fmla="*/ 1512 h 1582"/>
                <a:gd name="T6" fmla="*/ 3 w 63"/>
                <a:gd name="T7" fmla="*/ 1497 h 1582"/>
                <a:gd name="T8" fmla="*/ 6 w 63"/>
                <a:gd name="T9" fmla="*/ 1442 h 1582"/>
                <a:gd name="T10" fmla="*/ 8 w 63"/>
                <a:gd name="T11" fmla="*/ 1427 h 1582"/>
                <a:gd name="T12" fmla="*/ 11 w 63"/>
                <a:gd name="T13" fmla="*/ 1362 h 1582"/>
                <a:gd name="T14" fmla="*/ 14 w 63"/>
                <a:gd name="T15" fmla="*/ 1346 h 1582"/>
                <a:gd name="T16" fmla="*/ 17 w 63"/>
                <a:gd name="T17" fmla="*/ 1284 h 1582"/>
                <a:gd name="T18" fmla="*/ 15 w 63"/>
                <a:gd name="T19" fmla="*/ 1114 h 1582"/>
                <a:gd name="T20" fmla="*/ 14 w 63"/>
                <a:gd name="T21" fmla="*/ 1106 h 1582"/>
                <a:gd name="T22" fmla="*/ 14 w 63"/>
                <a:gd name="T23" fmla="*/ 1093 h 1582"/>
                <a:gd name="T24" fmla="*/ 12 w 63"/>
                <a:gd name="T25" fmla="*/ 1081 h 1582"/>
                <a:gd name="T26" fmla="*/ 14 w 63"/>
                <a:gd name="T27" fmla="*/ 1058 h 1582"/>
                <a:gd name="T28" fmla="*/ 15 w 63"/>
                <a:gd name="T29" fmla="*/ 1026 h 1582"/>
                <a:gd name="T30" fmla="*/ 12 w 63"/>
                <a:gd name="T31" fmla="*/ 1000 h 1582"/>
                <a:gd name="T32" fmla="*/ 13 w 63"/>
                <a:gd name="T33" fmla="*/ 993 h 1582"/>
                <a:gd name="T34" fmla="*/ 16 w 63"/>
                <a:gd name="T35" fmla="*/ 984 h 1582"/>
                <a:gd name="T36" fmla="*/ 15 w 63"/>
                <a:gd name="T37" fmla="*/ 966 h 1582"/>
                <a:gd name="T38" fmla="*/ 12 w 63"/>
                <a:gd name="T39" fmla="*/ 939 h 1582"/>
                <a:gd name="T40" fmla="*/ 14 w 63"/>
                <a:gd name="T41" fmla="*/ 925 h 1582"/>
                <a:gd name="T42" fmla="*/ 15 w 63"/>
                <a:gd name="T43" fmla="*/ 902 h 1582"/>
                <a:gd name="T44" fmla="*/ 12 w 63"/>
                <a:gd name="T45" fmla="*/ 881 h 1582"/>
                <a:gd name="T46" fmla="*/ 14 w 63"/>
                <a:gd name="T47" fmla="*/ 869 h 1582"/>
                <a:gd name="T48" fmla="*/ 15 w 63"/>
                <a:gd name="T49" fmla="*/ 845 h 1582"/>
                <a:gd name="T50" fmla="*/ 12 w 63"/>
                <a:gd name="T51" fmla="*/ 829 h 1582"/>
                <a:gd name="T52" fmla="*/ 14 w 63"/>
                <a:gd name="T53" fmla="*/ 818 h 1582"/>
                <a:gd name="T54" fmla="*/ 17 w 63"/>
                <a:gd name="T55" fmla="*/ 758 h 1582"/>
                <a:gd name="T56" fmla="*/ 20 w 63"/>
                <a:gd name="T57" fmla="*/ 713 h 1582"/>
                <a:gd name="T58" fmla="*/ 22 w 63"/>
                <a:gd name="T59" fmla="*/ 644 h 1582"/>
                <a:gd name="T60" fmla="*/ 24 w 63"/>
                <a:gd name="T61" fmla="*/ 607 h 1582"/>
                <a:gd name="T62" fmla="*/ 27 w 63"/>
                <a:gd name="T63" fmla="*/ 588 h 1582"/>
                <a:gd name="T64" fmla="*/ 30 w 63"/>
                <a:gd name="T65" fmla="*/ 520 h 1582"/>
                <a:gd name="T66" fmla="*/ 34 w 63"/>
                <a:gd name="T67" fmla="*/ 466 h 1582"/>
                <a:gd name="T68" fmla="*/ 36 w 63"/>
                <a:gd name="T69" fmla="*/ 452 h 1582"/>
                <a:gd name="T70" fmla="*/ 39 w 63"/>
                <a:gd name="T71" fmla="*/ 397 h 1582"/>
                <a:gd name="T72" fmla="*/ 47 w 63"/>
                <a:gd name="T73" fmla="*/ 328 h 1582"/>
                <a:gd name="T74" fmla="*/ 50 w 63"/>
                <a:gd name="T75" fmla="*/ 291 h 1582"/>
                <a:gd name="T76" fmla="*/ 52 w 63"/>
                <a:gd name="T77" fmla="*/ 270 h 1582"/>
                <a:gd name="T78" fmla="*/ 55 w 63"/>
                <a:gd name="T79" fmla="*/ 237 h 1582"/>
                <a:gd name="T80" fmla="*/ 57 w 63"/>
                <a:gd name="T81" fmla="*/ 221 h 1582"/>
                <a:gd name="T82" fmla="*/ 60 w 63"/>
                <a:gd name="T83" fmla="*/ 201 h 1582"/>
                <a:gd name="T84" fmla="*/ 62 w 63"/>
                <a:gd name="T85" fmla="*/ 100 h 1582"/>
                <a:gd name="T86" fmla="*/ 58 w 63"/>
                <a:gd name="T87" fmla="*/ 68 h 1582"/>
                <a:gd name="T88" fmla="*/ 55 w 63"/>
                <a:gd name="T89" fmla="*/ 53 h 1582"/>
                <a:gd name="T90" fmla="*/ 50 w 63"/>
                <a:gd name="T91" fmla="*/ 44 h 1582"/>
                <a:gd name="T92" fmla="*/ 46 w 63"/>
                <a:gd name="T93" fmla="*/ 29 h 1582"/>
                <a:gd name="T94" fmla="*/ 43 w 63"/>
                <a:gd name="T95" fmla="*/ 23 h 1582"/>
                <a:gd name="T96" fmla="*/ 39 w 63"/>
                <a:gd name="T97" fmla="*/ 18 h 1582"/>
                <a:gd name="T98" fmla="*/ 34 w 63"/>
                <a:gd name="T99" fmla="*/ 11 h 1582"/>
                <a:gd name="T100" fmla="*/ 33 w 63"/>
                <a:gd name="T101" fmla="*/ 8 h 1582"/>
                <a:gd name="T102" fmla="*/ 31 w 63"/>
                <a:gd name="T103" fmla="*/ 7 h 1582"/>
                <a:gd name="T104" fmla="*/ 29 w 63"/>
                <a:gd name="T105" fmla="*/ 4 h 1582"/>
                <a:gd name="T106" fmla="*/ 28 w 63"/>
                <a:gd name="T107" fmla="*/ 2 h 1582"/>
                <a:gd name="T108" fmla="*/ 23 w 63"/>
                <a:gd name="T109" fmla="*/ 0 h 1582"/>
                <a:gd name="T110" fmla="*/ 21 w 63"/>
                <a:gd name="T111" fmla="*/ 0 h 1582"/>
                <a:gd name="T112" fmla="*/ 0 w 63"/>
                <a:gd name="T113" fmla="*/ 0 h 15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3" h="1582">
                  <a:moveTo>
                    <a:pt x="6" y="1581"/>
                  </a:moveTo>
                  <a:lnTo>
                    <a:pt x="3" y="1578"/>
                  </a:lnTo>
                  <a:lnTo>
                    <a:pt x="2" y="1576"/>
                  </a:lnTo>
                  <a:lnTo>
                    <a:pt x="1" y="1570"/>
                  </a:lnTo>
                  <a:lnTo>
                    <a:pt x="0" y="1523"/>
                  </a:lnTo>
                  <a:lnTo>
                    <a:pt x="0" y="1512"/>
                  </a:lnTo>
                  <a:lnTo>
                    <a:pt x="2" y="1503"/>
                  </a:lnTo>
                  <a:lnTo>
                    <a:pt x="3" y="1497"/>
                  </a:lnTo>
                  <a:lnTo>
                    <a:pt x="5" y="1486"/>
                  </a:lnTo>
                  <a:lnTo>
                    <a:pt x="6" y="1442"/>
                  </a:lnTo>
                  <a:lnTo>
                    <a:pt x="7" y="1435"/>
                  </a:lnTo>
                  <a:lnTo>
                    <a:pt x="8" y="1427"/>
                  </a:lnTo>
                  <a:lnTo>
                    <a:pt x="10" y="1410"/>
                  </a:lnTo>
                  <a:lnTo>
                    <a:pt x="11" y="1362"/>
                  </a:lnTo>
                  <a:lnTo>
                    <a:pt x="13" y="1352"/>
                  </a:lnTo>
                  <a:lnTo>
                    <a:pt x="14" y="1346"/>
                  </a:lnTo>
                  <a:lnTo>
                    <a:pt x="16" y="1331"/>
                  </a:lnTo>
                  <a:lnTo>
                    <a:pt x="17" y="1284"/>
                  </a:lnTo>
                  <a:lnTo>
                    <a:pt x="17" y="1121"/>
                  </a:lnTo>
                  <a:lnTo>
                    <a:pt x="15" y="1114"/>
                  </a:lnTo>
                  <a:lnTo>
                    <a:pt x="14" y="1110"/>
                  </a:lnTo>
                  <a:lnTo>
                    <a:pt x="14" y="1106"/>
                  </a:lnTo>
                  <a:lnTo>
                    <a:pt x="15" y="1096"/>
                  </a:lnTo>
                  <a:lnTo>
                    <a:pt x="14" y="1093"/>
                  </a:lnTo>
                  <a:lnTo>
                    <a:pt x="13" y="1090"/>
                  </a:lnTo>
                  <a:lnTo>
                    <a:pt x="12" y="1081"/>
                  </a:lnTo>
                  <a:lnTo>
                    <a:pt x="13" y="1067"/>
                  </a:lnTo>
                  <a:lnTo>
                    <a:pt x="14" y="1058"/>
                  </a:lnTo>
                  <a:lnTo>
                    <a:pt x="16" y="1040"/>
                  </a:lnTo>
                  <a:lnTo>
                    <a:pt x="15" y="1026"/>
                  </a:lnTo>
                  <a:lnTo>
                    <a:pt x="14" y="1018"/>
                  </a:lnTo>
                  <a:lnTo>
                    <a:pt x="12" y="1000"/>
                  </a:lnTo>
                  <a:lnTo>
                    <a:pt x="12" y="996"/>
                  </a:lnTo>
                  <a:lnTo>
                    <a:pt x="13" y="993"/>
                  </a:lnTo>
                  <a:lnTo>
                    <a:pt x="14" y="990"/>
                  </a:lnTo>
                  <a:lnTo>
                    <a:pt x="16" y="984"/>
                  </a:lnTo>
                  <a:lnTo>
                    <a:pt x="16" y="980"/>
                  </a:lnTo>
                  <a:lnTo>
                    <a:pt x="15" y="966"/>
                  </a:lnTo>
                  <a:lnTo>
                    <a:pt x="14" y="957"/>
                  </a:lnTo>
                  <a:lnTo>
                    <a:pt x="12" y="939"/>
                  </a:lnTo>
                  <a:lnTo>
                    <a:pt x="13" y="929"/>
                  </a:lnTo>
                  <a:lnTo>
                    <a:pt x="14" y="925"/>
                  </a:lnTo>
                  <a:lnTo>
                    <a:pt x="16" y="913"/>
                  </a:lnTo>
                  <a:lnTo>
                    <a:pt x="15" y="902"/>
                  </a:lnTo>
                  <a:lnTo>
                    <a:pt x="14" y="896"/>
                  </a:lnTo>
                  <a:lnTo>
                    <a:pt x="12" y="881"/>
                  </a:lnTo>
                  <a:lnTo>
                    <a:pt x="13" y="873"/>
                  </a:lnTo>
                  <a:lnTo>
                    <a:pt x="14" y="869"/>
                  </a:lnTo>
                  <a:lnTo>
                    <a:pt x="16" y="854"/>
                  </a:lnTo>
                  <a:lnTo>
                    <a:pt x="15" y="845"/>
                  </a:lnTo>
                  <a:lnTo>
                    <a:pt x="14" y="841"/>
                  </a:lnTo>
                  <a:lnTo>
                    <a:pt x="12" y="829"/>
                  </a:lnTo>
                  <a:lnTo>
                    <a:pt x="13" y="821"/>
                  </a:lnTo>
                  <a:lnTo>
                    <a:pt x="14" y="818"/>
                  </a:lnTo>
                  <a:lnTo>
                    <a:pt x="16" y="803"/>
                  </a:lnTo>
                  <a:lnTo>
                    <a:pt x="17" y="758"/>
                  </a:lnTo>
                  <a:lnTo>
                    <a:pt x="18" y="724"/>
                  </a:lnTo>
                  <a:lnTo>
                    <a:pt x="20" y="713"/>
                  </a:lnTo>
                  <a:lnTo>
                    <a:pt x="22" y="689"/>
                  </a:lnTo>
                  <a:lnTo>
                    <a:pt x="22" y="644"/>
                  </a:lnTo>
                  <a:lnTo>
                    <a:pt x="23" y="612"/>
                  </a:lnTo>
                  <a:lnTo>
                    <a:pt x="24" y="607"/>
                  </a:lnTo>
                  <a:lnTo>
                    <a:pt x="25" y="601"/>
                  </a:lnTo>
                  <a:lnTo>
                    <a:pt x="27" y="588"/>
                  </a:lnTo>
                  <a:lnTo>
                    <a:pt x="28" y="542"/>
                  </a:lnTo>
                  <a:lnTo>
                    <a:pt x="30" y="520"/>
                  </a:lnTo>
                  <a:lnTo>
                    <a:pt x="31" y="512"/>
                  </a:lnTo>
                  <a:lnTo>
                    <a:pt x="34" y="466"/>
                  </a:lnTo>
                  <a:lnTo>
                    <a:pt x="35" y="458"/>
                  </a:lnTo>
                  <a:lnTo>
                    <a:pt x="36" y="452"/>
                  </a:lnTo>
                  <a:lnTo>
                    <a:pt x="38" y="441"/>
                  </a:lnTo>
                  <a:lnTo>
                    <a:pt x="39" y="397"/>
                  </a:lnTo>
                  <a:lnTo>
                    <a:pt x="40" y="378"/>
                  </a:lnTo>
                  <a:lnTo>
                    <a:pt x="47" y="328"/>
                  </a:lnTo>
                  <a:lnTo>
                    <a:pt x="48" y="317"/>
                  </a:lnTo>
                  <a:lnTo>
                    <a:pt x="50" y="291"/>
                  </a:lnTo>
                  <a:lnTo>
                    <a:pt x="51" y="274"/>
                  </a:lnTo>
                  <a:lnTo>
                    <a:pt x="52" y="270"/>
                  </a:lnTo>
                  <a:lnTo>
                    <a:pt x="53" y="266"/>
                  </a:lnTo>
                  <a:lnTo>
                    <a:pt x="55" y="237"/>
                  </a:lnTo>
                  <a:lnTo>
                    <a:pt x="56" y="228"/>
                  </a:lnTo>
                  <a:lnTo>
                    <a:pt x="57" y="221"/>
                  </a:lnTo>
                  <a:lnTo>
                    <a:pt x="59" y="215"/>
                  </a:lnTo>
                  <a:lnTo>
                    <a:pt x="60" y="201"/>
                  </a:lnTo>
                  <a:lnTo>
                    <a:pt x="62" y="153"/>
                  </a:lnTo>
                  <a:lnTo>
                    <a:pt x="62" y="100"/>
                  </a:lnTo>
                  <a:lnTo>
                    <a:pt x="60" y="84"/>
                  </a:lnTo>
                  <a:lnTo>
                    <a:pt x="58" y="68"/>
                  </a:lnTo>
                  <a:lnTo>
                    <a:pt x="56" y="55"/>
                  </a:lnTo>
                  <a:lnTo>
                    <a:pt x="55" y="53"/>
                  </a:lnTo>
                  <a:lnTo>
                    <a:pt x="51" y="47"/>
                  </a:lnTo>
                  <a:lnTo>
                    <a:pt x="50" y="44"/>
                  </a:lnTo>
                  <a:lnTo>
                    <a:pt x="48" y="34"/>
                  </a:lnTo>
                  <a:lnTo>
                    <a:pt x="46" y="29"/>
                  </a:lnTo>
                  <a:lnTo>
                    <a:pt x="44" y="26"/>
                  </a:lnTo>
                  <a:lnTo>
                    <a:pt x="43" y="23"/>
                  </a:lnTo>
                  <a:lnTo>
                    <a:pt x="41" y="20"/>
                  </a:lnTo>
                  <a:lnTo>
                    <a:pt x="39" y="18"/>
                  </a:lnTo>
                  <a:lnTo>
                    <a:pt x="35" y="13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3" y="8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6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8" y="2"/>
                  </a:lnTo>
                  <a:lnTo>
                    <a:pt x="27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4" name="SMARTPenAnnotation88"/>
            <p:cNvSpPr>
              <a:spLocks/>
            </p:cNvSpPr>
            <p:nvPr/>
          </p:nvSpPr>
          <p:spPr bwMode="auto">
            <a:xfrm>
              <a:off x="4168" y="2031"/>
              <a:ext cx="192" cy="243"/>
            </a:xfrm>
            <a:custGeom>
              <a:avLst/>
              <a:gdLst>
                <a:gd name="T0" fmla="*/ 191 w 192"/>
                <a:gd name="T1" fmla="*/ 239 h 243"/>
                <a:gd name="T2" fmla="*/ 186 w 192"/>
                <a:gd name="T3" fmla="*/ 231 h 243"/>
                <a:gd name="T4" fmla="*/ 182 w 192"/>
                <a:gd name="T5" fmla="*/ 226 h 243"/>
                <a:gd name="T6" fmla="*/ 180 w 192"/>
                <a:gd name="T7" fmla="*/ 217 h 243"/>
                <a:gd name="T8" fmla="*/ 179 w 192"/>
                <a:gd name="T9" fmla="*/ 215 h 243"/>
                <a:gd name="T10" fmla="*/ 176 w 192"/>
                <a:gd name="T11" fmla="*/ 213 h 243"/>
                <a:gd name="T12" fmla="*/ 175 w 192"/>
                <a:gd name="T13" fmla="*/ 211 h 243"/>
                <a:gd name="T14" fmla="*/ 168 w 192"/>
                <a:gd name="T15" fmla="*/ 201 h 243"/>
                <a:gd name="T16" fmla="*/ 164 w 192"/>
                <a:gd name="T17" fmla="*/ 196 h 243"/>
                <a:gd name="T18" fmla="*/ 163 w 192"/>
                <a:gd name="T19" fmla="*/ 193 h 243"/>
                <a:gd name="T20" fmla="*/ 160 w 192"/>
                <a:gd name="T21" fmla="*/ 192 h 243"/>
                <a:gd name="T22" fmla="*/ 159 w 192"/>
                <a:gd name="T23" fmla="*/ 190 h 243"/>
                <a:gd name="T24" fmla="*/ 152 w 192"/>
                <a:gd name="T25" fmla="*/ 180 h 243"/>
                <a:gd name="T26" fmla="*/ 143 w 192"/>
                <a:gd name="T27" fmla="*/ 170 h 243"/>
                <a:gd name="T28" fmla="*/ 135 w 192"/>
                <a:gd name="T29" fmla="*/ 157 h 243"/>
                <a:gd name="T30" fmla="*/ 132 w 192"/>
                <a:gd name="T31" fmla="*/ 153 h 243"/>
                <a:gd name="T32" fmla="*/ 125 w 192"/>
                <a:gd name="T33" fmla="*/ 141 h 243"/>
                <a:gd name="T34" fmla="*/ 120 w 192"/>
                <a:gd name="T35" fmla="*/ 136 h 243"/>
                <a:gd name="T36" fmla="*/ 118 w 192"/>
                <a:gd name="T37" fmla="*/ 131 h 243"/>
                <a:gd name="T38" fmla="*/ 116 w 192"/>
                <a:gd name="T39" fmla="*/ 130 h 243"/>
                <a:gd name="T40" fmla="*/ 107 w 192"/>
                <a:gd name="T41" fmla="*/ 123 h 243"/>
                <a:gd name="T42" fmla="*/ 103 w 192"/>
                <a:gd name="T43" fmla="*/ 119 h 243"/>
                <a:gd name="T44" fmla="*/ 101 w 192"/>
                <a:gd name="T45" fmla="*/ 114 h 243"/>
                <a:gd name="T46" fmla="*/ 97 w 192"/>
                <a:gd name="T47" fmla="*/ 112 h 243"/>
                <a:gd name="T48" fmla="*/ 91 w 192"/>
                <a:gd name="T49" fmla="*/ 106 h 243"/>
                <a:gd name="T50" fmla="*/ 90 w 192"/>
                <a:gd name="T51" fmla="*/ 103 h 243"/>
                <a:gd name="T52" fmla="*/ 87 w 192"/>
                <a:gd name="T53" fmla="*/ 102 h 243"/>
                <a:gd name="T54" fmla="*/ 86 w 192"/>
                <a:gd name="T55" fmla="*/ 100 h 243"/>
                <a:gd name="T56" fmla="*/ 84 w 192"/>
                <a:gd name="T57" fmla="*/ 97 h 243"/>
                <a:gd name="T58" fmla="*/ 80 w 192"/>
                <a:gd name="T59" fmla="*/ 96 h 243"/>
                <a:gd name="T60" fmla="*/ 75 w 192"/>
                <a:gd name="T61" fmla="*/ 91 h 243"/>
                <a:gd name="T62" fmla="*/ 73 w 192"/>
                <a:gd name="T63" fmla="*/ 86 h 243"/>
                <a:gd name="T64" fmla="*/ 68 w 192"/>
                <a:gd name="T65" fmla="*/ 84 h 243"/>
                <a:gd name="T66" fmla="*/ 68 w 192"/>
                <a:gd name="T67" fmla="*/ 81 h 243"/>
                <a:gd name="T68" fmla="*/ 66 w 192"/>
                <a:gd name="T69" fmla="*/ 80 h 243"/>
                <a:gd name="T70" fmla="*/ 64 w 192"/>
                <a:gd name="T71" fmla="*/ 78 h 243"/>
                <a:gd name="T72" fmla="*/ 63 w 192"/>
                <a:gd name="T73" fmla="*/ 76 h 243"/>
                <a:gd name="T74" fmla="*/ 61 w 192"/>
                <a:gd name="T75" fmla="*/ 74 h 243"/>
                <a:gd name="T76" fmla="*/ 57 w 192"/>
                <a:gd name="T77" fmla="*/ 72 h 243"/>
                <a:gd name="T78" fmla="*/ 56 w 192"/>
                <a:gd name="T79" fmla="*/ 69 h 243"/>
                <a:gd name="T80" fmla="*/ 53 w 192"/>
                <a:gd name="T81" fmla="*/ 68 h 243"/>
                <a:gd name="T82" fmla="*/ 52 w 192"/>
                <a:gd name="T83" fmla="*/ 66 h 243"/>
                <a:gd name="T84" fmla="*/ 48 w 192"/>
                <a:gd name="T85" fmla="*/ 59 h 243"/>
                <a:gd name="T86" fmla="*/ 41 w 192"/>
                <a:gd name="T87" fmla="*/ 56 h 243"/>
                <a:gd name="T88" fmla="*/ 40 w 192"/>
                <a:gd name="T89" fmla="*/ 53 h 243"/>
                <a:gd name="T90" fmla="*/ 38 w 192"/>
                <a:gd name="T91" fmla="*/ 51 h 243"/>
                <a:gd name="T92" fmla="*/ 36 w 192"/>
                <a:gd name="T93" fmla="*/ 50 h 243"/>
                <a:gd name="T94" fmla="*/ 34 w 192"/>
                <a:gd name="T95" fmla="*/ 45 h 243"/>
                <a:gd name="T96" fmla="*/ 31 w 192"/>
                <a:gd name="T97" fmla="*/ 45 h 243"/>
                <a:gd name="T98" fmla="*/ 29 w 192"/>
                <a:gd name="T99" fmla="*/ 43 h 243"/>
                <a:gd name="T100" fmla="*/ 23 w 192"/>
                <a:gd name="T101" fmla="*/ 33 h 243"/>
                <a:gd name="T102" fmla="*/ 18 w 192"/>
                <a:gd name="T103" fmla="*/ 28 h 243"/>
                <a:gd name="T104" fmla="*/ 17 w 192"/>
                <a:gd name="T105" fmla="*/ 24 h 243"/>
                <a:gd name="T106" fmla="*/ 14 w 192"/>
                <a:gd name="T107" fmla="*/ 23 h 243"/>
                <a:gd name="T108" fmla="*/ 13 w 192"/>
                <a:gd name="T109" fmla="*/ 21 h 243"/>
                <a:gd name="T110" fmla="*/ 11 w 192"/>
                <a:gd name="T111" fmla="*/ 18 h 243"/>
                <a:gd name="T112" fmla="*/ 9 w 192"/>
                <a:gd name="T113" fmla="*/ 17 h 243"/>
                <a:gd name="T114" fmla="*/ 7 w 192"/>
                <a:gd name="T115" fmla="*/ 15 h 243"/>
                <a:gd name="T116" fmla="*/ 6 w 192"/>
                <a:gd name="T117" fmla="*/ 8 h 243"/>
                <a:gd name="T118" fmla="*/ 4 w 192"/>
                <a:gd name="T119" fmla="*/ 7 h 243"/>
                <a:gd name="T120" fmla="*/ 2 w 192"/>
                <a:gd name="T121" fmla="*/ 5 h 243"/>
                <a:gd name="T122" fmla="*/ 0 w 192"/>
                <a:gd name="T123" fmla="*/ 0 h 24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2" h="243">
                  <a:moveTo>
                    <a:pt x="191" y="242"/>
                  </a:moveTo>
                  <a:lnTo>
                    <a:pt x="191" y="239"/>
                  </a:lnTo>
                  <a:lnTo>
                    <a:pt x="191" y="237"/>
                  </a:lnTo>
                  <a:lnTo>
                    <a:pt x="186" y="231"/>
                  </a:lnTo>
                  <a:lnTo>
                    <a:pt x="183" y="227"/>
                  </a:lnTo>
                  <a:lnTo>
                    <a:pt x="182" y="226"/>
                  </a:lnTo>
                  <a:lnTo>
                    <a:pt x="181" y="222"/>
                  </a:lnTo>
                  <a:lnTo>
                    <a:pt x="180" y="217"/>
                  </a:lnTo>
                  <a:lnTo>
                    <a:pt x="180" y="216"/>
                  </a:lnTo>
                  <a:lnTo>
                    <a:pt x="179" y="215"/>
                  </a:lnTo>
                  <a:lnTo>
                    <a:pt x="177" y="214"/>
                  </a:lnTo>
                  <a:lnTo>
                    <a:pt x="176" y="213"/>
                  </a:lnTo>
                  <a:lnTo>
                    <a:pt x="176" y="212"/>
                  </a:lnTo>
                  <a:lnTo>
                    <a:pt x="175" y="211"/>
                  </a:lnTo>
                  <a:lnTo>
                    <a:pt x="173" y="207"/>
                  </a:lnTo>
                  <a:lnTo>
                    <a:pt x="168" y="201"/>
                  </a:lnTo>
                  <a:lnTo>
                    <a:pt x="164" y="197"/>
                  </a:lnTo>
                  <a:lnTo>
                    <a:pt x="164" y="196"/>
                  </a:lnTo>
                  <a:lnTo>
                    <a:pt x="164" y="194"/>
                  </a:lnTo>
                  <a:lnTo>
                    <a:pt x="163" y="193"/>
                  </a:lnTo>
                  <a:lnTo>
                    <a:pt x="162" y="192"/>
                  </a:lnTo>
                  <a:lnTo>
                    <a:pt x="160" y="192"/>
                  </a:lnTo>
                  <a:lnTo>
                    <a:pt x="159" y="191"/>
                  </a:lnTo>
                  <a:lnTo>
                    <a:pt x="159" y="190"/>
                  </a:lnTo>
                  <a:lnTo>
                    <a:pt x="158" y="186"/>
                  </a:lnTo>
                  <a:lnTo>
                    <a:pt x="152" y="180"/>
                  </a:lnTo>
                  <a:lnTo>
                    <a:pt x="144" y="171"/>
                  </a:lnTo>
                  <a:lnTo>
                    <a:pt x="143" y="170"/>
                  </a:lnTo>
                  <a:lnTo>
                    <a:pt x="141" y="164"/>
                  </a:lnTo>
                  <a:lnTo>
                    <a:pt x="135" y="157"/>
                  </a:lnTo>
                  <a:lnTo>
                    <a:pt x="133" y="155"/>
                  </a:lnTo>
                  <a:lnTo>
                    <a:pt x="132" y="153"/>
                  </a:lnTo>
                  <a:lnTo>
                    <a:pt x="130" y="148"/>
                  </a:lnTo>
                  <a:lnTo>
                    <a:pt x="125" y="141"/>
                  </a:lnTo>
                  <a:lnTo>
                    <a:pt x="121" y="138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8" y="131"/>
                  </a:lnTo>
                  <a:lnTo>
                    <a:pt x="117" y="131"/>
                  </a:lnTo>
                  <a:lnTo>
                    <a:pt x="116" y="130"/>
                  </a:lnTo>
                  <a:lnTo>
                    <a:pt x="112" y="128"/>
                  </a:lnTo>
                  <a:lnTo>
                    <a:pt x="107" y="123"/>
                  </a:lnTo>
                  <a:lnTo>
                    <a:pt x="104" y="121"/>
                  </a:lnTo>
                  <a:lnTo>
                    <a:pt x="103" y="119"/>
                  </a:lnTo>
                  <a:lnTo>
                    <a:pt x="102" y="116"/>
                  </a:lnTo>
                  <a:lnTo>
                    <a:pt x="101" y="114"/>
                  </a:lnTo>
                  <a:lnTo>
                    <a:pt x="100" y="114"/>
                  </a:lnTo>
                  <a:lnTo>
                    <a:pt x="97" y="112"/>
                  </a:lnTo>
                  <a:lnTo>
                    <a:pt x="91" y="107"/>
                  </a:lnTo>
                  <a:lnTo>
                    <a:pt x="91" y="106"/>
                  </a:lnTo>
                  <a:lnTo>
                    <a:pt x="90" y="104"/>
                  </a:lnTo>
                  <a:lnTo>
                    <a:pt x="90" y="103"/>
                  </a:lnTo>
                  <a:lnTo>
                    <a:pt x="89" y="102"/>
                  </a:lnTo>
                  <a:lnTo>
                    <a:pt x="87" y="102"/>
                  </a:lnTo>
                  <a:lnTo>
                    <a:pt x="86" y="101"/>
                  </a:lnTo>
                  <a:lnTo>
                    <a:pt x="86" y="100"/>
                  </a:lnTo>
                  <a:lnTo>
                    <a:pt x="85" y="98"/>
                  </a:lnTo>
                  <a:lnTo>
                    <a:pt x="84" y="97"/>
                  </a:lnTo>
                  <a:lnTo>
                    <a:pt x="83" y="97"/>
                  </a:lnTo>
                  <a:lnTo>
                    <a:pt x="80" y="96"/>
                  </a:lnTo>
                  <a:lnTo>
                    <a:pt x="76" y="92"/>
                  </a:lnTo>
                  <a:lnTo>
                    <a:pt x="75" y="91"/>
                  </a:lnTo>
                  <a:lnTo>
                    <a:pt x="74" y="87"/>
                  </a:lnTo>
                  <a:lnTo>
                    <a:pt x="73" y="86"/>
                  </a:lnTo>
                  <a:lnTo>
                    <a:pt x="72" y="86"/>
                  </a:lnTo>
                  <a:lnTo>
                    <a:pt x="68" y="84"/>
                  </a:lnTo>
                  <a:lnTo>
                    <a:pt x="68" y="81"/>
                  </a:lnTo>
                  <a:lnTo>
                    <a:pt x="67" y="80"/>
                  </a:lnTo>
                  <a:lnTo>
                    <a:pt x="66" y="80"/>
                  </a:lnTo>
                  <a:lnTo>
                    <a:pt x="65" y="79"/>
                  </a:lnTo>
                  <a:lnTo>
                    <a:pt x="64" y="78"/>
                  </a:lnTo>
                  <a:lnTo>
                    <a:pt x="63" y="77"/>
                  </a:lnTo>
                  <a:lnTo>
                    <a:pt x="63" y="76"/>
                  </a:lnTo>
                  <a:lnTo>
                    <a:pt x="62" y="75"/>
                  </a:lnTo>
                  <a:lnTo>
                    <a:pt x="61" y="74"/>
                  </a:lnTo>
                  <a:lnTo>
                    <a:pt x="57" y="73"/>
                  </a:lnTo>
                  <a:lnTo>
                    <a:pt x="57" y="72"/>
                  </a:lnTo>
                  <a:lnTo>
                    <a:pt x="57" y="70"/>
                  </a:lnTo>
                  <a:lnTo>
                    <a:pt x="56" y="69"/>
                  </a:lnTo>
                  <a:lnTo>
                    <a:pt x="55" y="68"/>
                  </a:lnTo>
                  <a:lnTo>
                    <a:pt x="53" y="68"/>
                  </a:lnTo>
                  <a:lnTo>
                    <a:pt x="53" y="67"/>
                  </a:lnTo>
                  <a:lnTo>
                    <a:pt x="52" y="66"/>
                  </a:lnTo>
                  <a:lnTo>
                    <a:pt x="51" y="62"/>
                  </a:lnTo>
                  <a:lnTo>
                    <a:pt x="48" y="59"/>
                  </a:lnTo>
                  <a:lnTo>
                    <a:pt x="46" y="58"/>
                  </a:lnTo>
                  <a:lnTo>
                    <a:pt x="41" y="56"/>
                  </a:lnTo>
                  <a:lnTo>
                    <a:pt x="40" y="55"/>
                  </a:lnTo>
                  <a:lnTo>
                    <a:pt x="40" y="53"/>
                  </a:lnTo>
                  <a:lnTo>
                    <a:pt x="39" y="52"/>
                  </a:lnTo>
                  <a:lnTo>
                    <a:pt x="38" y="51"/>
                  </a:lnTo>
                  <a:lnTo>
                    <a:pt x="37" y="51"/>
                  </a:lnTo>
                  <a:lnTo>
                    <a:pt x="36" y="50"/>
                  </a:lnTo>
                  <a:lnTo>
                    <a:pt x="35" y="49"/>
                  </a:lnTo>
                  <a:lnTo>
                    <a:pt x="34" y="45"/>
                  </a:lnTo>
                  <a:lnTo>
                    <a:pt x="33" y="45"/>
                  </a:lnTo>
                  <a:lnTo>
                    <a:pt x="31" y="45"/>
                  </a:lnTo>
                  <a:lnTo>
                    <a:pt x="30" y="44"/>
                  </a:lnTo>
                  <a:lnTo>
                    <a:pt x="29" y="43"/>
                  </a:lnTo>
                  <a:lnTo>
                    <a:pt x="28" y="40"/>
                  </a:lnTo>
                  <a:lnTo>
                    <a:pt x="23" y="33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2" y="19"/>
                  </a:lnTo>
                  <a:lnTo>
                    <a:pt x="11" y="18"/>
                  </a:lnTo>
                  <a:lnTo>
                    <a:pt x="10" y="18"/>
                  </a:lnTo>
                  <a:lnTo>
                    <a:pt x="9" y="17"/>
                  </a:lnTo>
                  <a:lnTo>
                    <a:pt x="8" y="16"/>
                  </a:lnTo>
                  <a:lnTo>
                    <a:pt x="7" y="15"/>
                  </a:lnTo>
                  <a:lnTo>
                    <a:pt x="6" y="12"/>
                  </a:lnTo>
                  <a:lnTo>
                    <a:pt x="6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5"/>
                  </a:lnTo>
                  <a:lnTo>
                    <a:pt x="1" y="4"/>
                  </a:lnTo>
                  <a:lnTo>
                    <a:pt x="0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5" name="SMARTPenAnnotation89"/>
            <p:cNvSpPr>
              <a:spLocks/>
            </p:cNvSpPr>
            <p:nvPr/>
          </p:nvSpPr>
          <p:spPr bwMode="auto">
            <a:xfrm>
              <a:off x="4236" y="2503"/>
              <a:ext cx="343" cy="429"/>
            </a:xfrm>
            <a:custGeom>
              <a:avLst/>
              <a:gdLst>
                <a:gd name="T0" fmla="*/ 315 w 343"/>
                <a:gd name="T1" fmla="*/ 16 h 429"/>
                <a:gd name="T2" fmla="*/ 320 w 343"/>
                <a:gd name="T3" fmla="*/ 27 h 429"/>
                <a:gd name="T4" fmla="*/ 324 w 343"/>
                <a:gd name="T5" fmla="*/ 29 h 429"/>
                <a:gd name="T6" fmla="*/ 327 w 343"/>
                <a:gd name="T7" fmla="*/ 34 h 429"/>
                <a:gd name="T8" fmla="*/ 337 w 343"/>
                <a:gd name="T9" fmla="*/ 59 h 429"/>
                <a:gd name="T10" fmla="*/ 342 w 343"/>
                <a:gd name="T11" fmla="*/ 72 h 429"/>
                <a:gd name="T12" fmla="*/ 337 w 343"/>
                <a:gd name="T13" fmla="*/ 93 h 429"/>
                <a:gd name="T14" fmla="*/ 333 w 343"/>
                <a:gd name="T15" fmla="*/ 96 h 429"/>
                <a:gd name="T16" fmla="*/ 331 w 343"/>
                <a:gd name="T17" fmla="*/ 99 h 429"/>
                <a:gd name="T18" fmla="*/ 328 w 343"/>
                <a:gd name="T19" fmla="*/ 101 h 429"/>
                <a:gd name="T20" fmla="*/ 326 w 343"/>
                <a:gd name="T21" fmla="*/ 105 h 429"/>
                <a:gd name="T22" fmla="*/ 320 w 343"/>
                <a:gd name="T23" fmla="*/ 108 h 429"/>
                <a:gd name="T24" fmla="*/ 306 w 343"/>
                <a:gd name="T25" fmla="*/ 113 h 429"/>
                <a:gd name="T26" fmla="*/ 304 w 343"/>
                <a:gd name="T27" fmla="*/ 116 h 429"/>
                <a:gd name="T28" fmla="*/ 301 w 343"/>
                <a:gd name="T29" fmla="*/ 117 h 429"/>
                <a:gd name="T30" fmla="*/ 294 w 343"/>
                <a:gd name="T31" fmla="*/ 122 h 429"/>
                <a:gd name="T32" fmla="*/ 280 w 343"/>
                <a:gd name="T33" fmla="*/ 129 h 429"/>
                <a:gd name="T34" fmla="*/ 271 w 343"/>
                <a:gd name="T35" fmla="*/ 131 h 429"/>
                <a:gd name="T36" fmla="*/ 265 w 343"/>
                <a:gd name="T37" fmla="*/ 139 h 429"/>
                <a:gd name="T38" fmla="*/ 251 w 343"/>
                <a:gd name="T39" fmla="*/ 146 h 429"/>
                <a:gd name="T40" fmla="*/ 247 w 343"/>
                <a:gd name="T41" fmla="*/ 151 h 429"/>
                <a:gd name="T42" fmla="*/ 243 w 343"/>
                <a:gd name="T43" fmla="*/ 152 h 429"/>
                <a:gd name="T44" fmla="*/ 241 w 343"/>
                <a:gd name="T45" fmla="*/ 156 h 429"/>
                <a:gd name="T46" fmla="*/ 235 w 343"/>
                <a:gd name="T47" fmla="*/ 159 h 429"/>
                <a:gd name="T48" fmla="*/ 220 w 343"/>
                <a:gd name="T49" fmla="*/ 173 h 429"/>
                <a:gd name="T50" fmla="*/ 215 w 343"/>
                <a:gd name="T51" fmla="*/ 176 h 429"/>
                <a:gd name="T52" fmla="*/ 210 w 343"/>
                <a:gd name="T53" fmla="*/ 180 h 429"/>
                <a:gd name="T54" fmla="*/ 209 w 343"/>
                <a:gd name="T55" fmla="*/ 183 h 429"/>
                <a:gd name="T56" fmla="*/ 205 w 343"/>
                <a:gd name="T57" fmla="*/ 185 h 429"/>
                <a:gd name="T58" fmla="*/ 202 w 343"/>
                <a:gd name="T59" fmla="*/ 191 h 429"/>
                <a:gd name="T60" fmla="*/ 194 w 343"/>
                <a:gd name="T61" fmla="*/ 196 h 429"/>
                <a:gd name="T62" fmla="*/ 192 w 343"/>
                <a:gd name="T63" fmla="*/ 200 h 429"/>
                <a:gd name="T64" fmla="*/ 188 w 343"/>
                <a:gd name="T65" fmla="*/ 202 h 429"/>
                <a:gd name="T66" fmla="*/ 186 w 343"/>
                <a:gd name="T67" fmla="*/ 205 h 429"/>
                <a:gd name="T68" fmla="*/ 183 w 343"/>
                <a:gd name="T69" fmla="*/ 207 h 429"/>
                <a:gd name="T70" fmla="*/ 180 w 343"/>
                <a:gd name="T71" fmla="*/ 211 h 429"/>
                <a:gd name="T72" fmla="*/ 177 w 343"/>
                <a:gd name="T73" fmla="*/ 213 h 429"/>
                <a:gd name="T74" fmla="*/ 171 w 343"/>
                <a:gd name="T75" fmla="*/ 218 h 429"/>
                <a:gd name="T76" fmla="*/ 167 w 343"/>
                <a:gd name="T77" fmla="*/ 224 h 429"/>
                <a:gd name="T78" fmla="*/ 164 w 343"/>
                <a:gd name="T79" fmla="*/ 226 h 429"/>
                <a:gd name="T80" fmla="*/ 161 w 343"/>
                <a:gd name="T81" fmla="*/ 229 h 429"/>
                <a:gd name="T82" fmla="*/ 157 w 343"/>
                <a:gd name="T83" fmla="*/ 234 h 429"/>
                <a:gd name="T84" fmla="*/ 154 w 343"/>
                <a:gd name="T85" fmla="*/ 236 h 429"/>
                <a:gd name="T86" fmla="*/ 141 w 343"/>
                <a:gd name="T87" fmla="*/ 250 h 429"/>
                <a:gd name="T88" fmla="*/ 120 w 343"/>
                <a:gd name="T89" fmla="*/ 274 h 429"/>
                <a:gd name="T90" fmla="*/ 103 w 343"/>
                <a:gd name="T91" fmla="*/ 296 h 429"/>
                <a:gd name="T92" fmla="*/ 95 w 343"/>
                <a:gd name="T93" fmla="*/ 308 h 429"/>
                <a:gd name="T94" fmla="*/ 80 w 343"/>
                <a:gd name="T95" fmla="*/ 327 h 429"/>
                <a:gd name="T96" fmla="*/ 76 w 343"/>
                <a:gd name="T97" fmla="*/ 331 h 429"/>
                <a:gd name="T98" fmla="*/ 58 w 343"/>
                <a:gd name="T99" fmla="*/ 348 h 429"/>
                <a:gd name="T100" fmla="*/ 50 w 343"/>
                <a:gd name="T101" fmla="*/ 357 h 429"/>
                <a:gd name="T102" fmla="*/ 46 w 343"/>
                <a:gd name="T103" fmla="*/ 361 h 429"/>
                <a:gd name="T104" fmla="*/ 43 w 343"/>
                <a:gd name="T105" fmla="*/ 364 h 429"/>
                <a:gd name="T106" fmla="*/ 40 w 343"/>
                <a:gd name="T107" fmla="*/ 367 h 429"/>
                <a:gd name="T108" fmla="*/ 28 w 343"/>
                <a:gd name="T109" fmla="*/ 383 h 429"/>
                <a:gd name="T110" fmla="*/ 14 w 343"/>
                <a:gd name="T111" fmla="*/ 404 h 429"/>
                <a:gd name="T112" fmla="*/ 9 w 343"/>
                <a:gd name="T113" fmla="*/ 409 h 429"/>
                <a:gd name="T114" fmla="*/ 6 w 343"/>
                <a:gd name="T115" fmla="*/ 413 h 429"/>
                <a:gd name="T116" fmla="*/ 3 w 343"/>
                <a:gd name="T117" fmla="*/ 415 h 429"/>
                <a:gd name="T118" fmla="*/ 0 w 343"/>
                <a:gd name="T119" fmla="*/ 421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43" h="429">
                  <a:moveTo>
                    <a:pt x="303" y="0"/>
                  </a:moveTo>
                  <a:lnTo>
                    <a:pt x="306" y="3"/>
                  </a:lnTo>
                  <a:lnTo>
                    <a:pt x="315" y="16"/>
                  </a:lnTo>
                  <a:lnTo>
                    <a:pt x="317" y="18"/>
                  </a:lnTo>
                  <a:lnTo>
                    <a:pt x="319" y="22"/>
                  </a:lnTo>
                  <a:lnTo>
                    <a:pt x="320" y="27"/>
                  </a:lnTo>
                  <a:lnTo>
                    <a:pt x="321" y="27"/>
                  </a:lnTo>
                  <a:lnTo>
                    <a:pt x="323" y="28"/>
                  </a:lnTo>
                  <a:lnTo>
                    <a:pt x="324" y="29"/>
                  </a:lnTo>
                  <a:lnTo>
                    <a:pt x="325" y="30"/>
                  </a:lnTo>
                  <a:lnTo>
                    <a:pt x="325" y="31"/>
                  </a:lnTo>
                  <a:lnTo>
                    <a:pt x="327" y="34"/>
                  </a:lnTo>
                  <a:lnTo>
                    <a:pt x="329" y="36"/>
                  </a:lnTo>
                  <a:lnTo>
                    <a:pt x="334" y="47"/>
                  </a:lnTo>
                  <a:lnTo>
                    <a:pt x="337" y="59"/>
                  </a:lnTo>
                  <a:lnTo>
                    <a:pt x="341" y="65"/>
                  </a:lnTo>
                  <a:lnTo>
                    <a:pt x="342" y="69"/>
                  </a:lnTo>
                  <a:lnTo>
                    <a:pt x="342" y="72"/>
                  </a:lnTo>
                  <a:lnTo>
                    <a:pt x="338" y="84"/>
                  </a:lnTo>
                  <a:lnTo>
                    <a:pt x="337" y="92"/>
                  </a:lnTo>
                  <a:lnTo>
                    <a:pt x="337" y="93"/>
                  </a:lnTo>
                  <a:lnTo>
                    <a:pt x="335" y="94"/>
                  </a:lnTo>
                  <a:lnTo>
                    <a:pt x="334" y="95"/>
                  </a:lnTo>
                  <a:lnTo>
                    <a:pt x="333" y="96"/>
                  </a:lnTo>
                  <a:lnTo>
                    <a:pt x="333" y="97"/>
                  </a:lnTo>
                  <a:lnTo>
                    <a:pt x="332" y="98"/>
                  </a:lnTo>
                  <a:lnTo>
                    <a:pt x="331" y="99"/>
                  </a:lnTo>
                  <a:lnTo>
                    <a:pt x="330" y="100"/>
                  </a:lnTo>
                  <a:lnTo>
                    <a:pt x="329" y="100"/>
                  </a:lnTo>
                  <a:lnTo>
                    <a:pt x="328" y="101"/>
                  </a:lnTo>
                  <a:lnTo>
                    <a:pt x="327" y="103"/>
                  </a:lnTo>
                  <a:lnTo>
                    <a:pt x="327" y="104"/>
                  </a:lnTo>
                  <a:lnTo>
                    <a:pt x="326" y="105"/>
                  </a:lnTo>
                  <a:lnTo>
                    <a:pt x="325" y="106"/>
                  </a:lnTo>
                  <a:lnTo>
                    <a:pt x="323" y="106"/>
                  </a:lnTo>
                  <a:lnTo>
                    <a:pt x="320" y="108"/>
                  </a:lnTo>
                  <a:lnTo>
                    <a:pt x="316" y="112"/>
                  </a:lnTo>
                  <a:lnTo>
                    <a:pt x="313" y="112"/>
                  </a:lnTo>
                  <a:lnTo>
                    <a:pt x="306" y="113"/>
                  </a:lnTo>
                  <a:lnTo>
                    <a:pt x="305" y="113"/>
                  </a:lnTo>
                  <a:lnTo>
                    <a:pt x="305" y="114"/>
                  </a:lnTo>
                  <a:lnTo>
                    <a:pt x="304" y="116"/>
                  </a:lnTo>
                  <a:lnTo>
                    <a:pt x="303" y="116"/>
                  </a:lnTo>
                  <a:lnTo>
                    <a:pt x="302" y="117"/>
                  </a:lnTo>
                  <a:lnTo>
                    <a:pt x="301" y="117"/>
                  </a:lnTo>
                  <a:lnTo>
                    <a:pt x="297" y="120"/>
                  </a:lnTo>
                  <a:lnTo>
                    <a:pt x="296" y="121"/>
                  </a:lnTo>
                  <a:lnTo>
                    <a:pt x="294" y="122"/>
                  </a:lnTo>
                  <a:lnTo>
                    <a:pt x="288" y="124"/>
                  </a:lnTo>
                  <a:lnTo>
                    <a:pt x="282" y="129"/>
                  </a:lnTo>
                  <a:lnTo>
                    <a:pt x="280" y="129"/>
                  </a:lnTo>
                  <a:lnTo>
                    <a:pt x="273" y="129"/>
                  </a:lnTo>
                  <a:lnTo>
                    <a:pt x="272" y="130"/>
                  </a:lnTo>
                  <a:lnTo>
                    <a:pt x="271" y="131"/>
                  </a:lnTo>
                  <a:lnTo>
                    <a:pt x="270" y="134"/>
                  </a:lnTo>
                  <a:lnTo>
                    <a:pt x="267" y="138"/>
                  </a:lnTo>
                  <a:lnTo>
                    <a:pt x="265" y="139"/>
                  </a:lnTo>
                  <a:lnTo>
                    <a:pt x="259" y="140"/>
                  </a:lnTo>
                  <a:lnTo>
                    <a:pt x="254" y="145"/>
                  </a:lnTo>
                  <a:lnTo>
                    <a:pt x="251" y="146"/>
                  </a:lnTo>
                  <a:lnTo>
                    <a:pt x="249" y="146"/>
                  </a:lnTo>
                  <a:lnTo>
                    <a:pt x="249" y="148"/>
                  </a:lnTo>
                  <a:lnTo>
                    <a:pt x="247" y="151"/>
                  </a:lnTo>
                  <a:lnTo>
                    <a:pt x="244" y="152"/>
                  </a:lnTo>
                  <a:lnTo>
                    <a:pt x="243" y="152"/>
                  </a:lnTo>
                  <a:lnTo>
                    <a:pt x="243" y="154"/>
                  </a:lnTo>
                  <a:lnTo>
                    <a:pt x="242" y="155"/>
                  </a:lnTo>
                  <a:lnTo>
                    <a:pt x="241" y="156"/>
                  </a:lnTo>
                  <a:lnTo>
                    <a:pt x="240" y="156"/>
                  </a:lnTo>
                  <a:lnTo>
                    <a:pt x="239" y="157"/>
                  </a:lnTo>
                  <a:lnTo>
                    <a:pt x="235" y="159"/>
                  </a:lnTo>
                  <a:lnTo>
                    <a:pt x="226" y="168"/>
                  </a:lnTo>
                  <a:lnTo>
                    <a:pt x="222" y="172"/>
                  </a:lnTo>
                  <a:lnTo>
                    <a:pt x="220" y="173"/>
                  </a:lnTo>
                  <a:lnTo>
                    <a:pt x="217" y="174"/>
                  </a:lnTo>
                  <a:lnTo>
                    <a:pt x="216" y="175"/>
                  </a:lnTo>
                  <a:lnTo>
                    <a:pt x="215" y="176"/>
                  </a:lnTo>
                  <a:lnTo>
                    <a:pt x="214" y="179"/>
                  </a:lnTo>
                  <a:lnTo>
                    <a:pt x="213" y="180"/>
                  </a:lnTo>
                  <a:lnTo>
                    <a:pt x="210" y="180"/>
                  </a:lnTo>
                  <a:lnTo>
                    <a:pt x="210" y="181"/>
                  </a:lnTo>
                  <a:lnTo>
                    <a:pt x="209" y="182"/>
                  </a:lnTo>
                  <a:lnTo>
                    <a:pt x="209" y="183"/>
                  </a:lnTo>
                  <a:lnTo>
                    <a:pt x="208" y="184"/>
                  </a:lnTo>
                  <a:lnTo>
                    <a:pt x="206" y="185"/>
                  </a:lnTo>
                  <a:lnTo>
                    <a:pt x="205" y="185"/>
                  </a:lnTo>
                  <a:lnTo>
                    <a:pt x="204" y="186"/>
                  </a:lnTo>
                  <a:lnTo>
                    <a:pt x="203" y="187"/>
                  </a:lnTo>
                  <a:lnTo>
                    <a:pt x="202" y="191"/>
                  </a:lnTo>
                  <a:lnTo>
                    <a:pt x="199" y="194"/>
                  </a:lnTo>
                  <a:lnTo>
                    <a:pt x="198" y="195"/>
                  </a:lnTo>
                  <a:lnTo>
                    <a:pt x="194" y="196"/>
                  </a:lnTo>
                  <a:lnTo>
                    <a:pt x="193" y="197"/>
                  </a:lnTo>
                  <a:lnTo>
                    <a:pt x="192" y="198"/>
                  </a:lnTo>
                  <a:lnTo>
                    <a:pt x="192" y="200"/>
                  </a:lnTo>
                  <a:lnTo>
                    <a:pt x="191" y="201"/>
                  </a:lnTo>
                  <a:lnTo>
                    <a:pt x="190" y="201"/>
                  </a:lnTo>
                  <a:lnTo>
                    <a:pt x="188" y="202"/>
                  </a:lnTo>
                  <a:lnTo>
                    <a:pt x="187" y="203"/>
                  </a:lnTo>
                  <a:lnTo>
                    <a:pt x="187" y="204"/>
                  </a:lnTo>
                  <a:lnTo>
                    <a:pt x="186" y="205"/>
                  </a:lnTo>
                  <a:lnTo>
                    <a:pt x="185" y="206"/>
                  </a:lnTo>
                  <a:lnTo>
                    <a:pt x="184" y="207"/>
                  </a:lnTo>
                  <a:lnTo>
                    <a:pt x="183" y="207"/>
                  </a:lnTo>
                  <a:lnTo>
                    <a:pt x="182" y="208"/>
                  </a:lnTo>
                  <a:lnTo>
                    <a:pt x="181" y="210"/>
                  </a:lnTo>
                  <a:lnTo>
                    <a:pt x="180" y="211"/>
                  </a:lnTo>
                  <a:lnTo>
                    <a:pt x="180" y="212"/>
                  </a:lnTo>
                  <a:lnTo>
                    <a:pt x="178" y="213"/>
                  </a:lnTo>
                  <a:lnTo>
                    <a:pt x="177" y="213"/>
                  </a:lnTo>
                  <a:lnTo>
                    <a:pt x="174" y="215"/>
                  </a:lnTo>
                  <a:lnTo>
                    <a:pt x="172" y="217"/>
                  </a:lnTo>
                  <a:lnTo>
                    <a:pt x="171" y="218"/>
                  </a:lnTo>
                  <a:lnTo>
                    <a:pt x="169" y="222"/>
                  </a:lnTo>
                  <a:lnTo>
                    <a:pt x="168" y="223"/>
                  </a:lnTo>
                  <a:lnTo>
                    <a:pt x="167" y="224"/>
                  </a:lnTo>
                  <a:lnTo>
                    <a:pt x="166" y="224"/>
                  </a:lnTo>
                  <a:lnTo>
                    <a:pt x="165" y="225"/>
                  </a:lnTo>
                  <a:lnTo>
                    <a:pt x="164" y="226"/>
                  </a:lnTo>
                  <a:lnTo>
                    <a:pt x="164" y="228"/>
                  </a:lnTo>
                  <a:lnTo>
                    <a:pt x="163" y="229"/>
                  </a:lnTo>
                  <a:lnTo>
                    <a:pt x="161" y="229"/>
                  </a:lnTo>
                  <a:lnTo>
                    <a:pt x="158" y="230"/>
                  </a:lnTo>
                  <a:lnTo>
                    <a:pt x="158" y="231"/>
                  </a:lnTo>
                  <a:lnTo>
                    <a:pt x="157" y="234"/>
                  </a:lnTo>
                  <a:lnTo>
                    <a:pt x="157" y="235"/>
                  </a:lnTo>
                  <a:lnTo>
                    <a:pt x="156" y="235"/>
                  </a:lnTo>
                  <a:lnTo>
                    <a:pt x="154" y="236"/>
                  </a:lnTo>
                  <a:lnTo>
                    <a:pt x="151" y="238"/>
                  </a:lnTo>
                  <a:lnTo>
                    <a:pt x="149" y="239"/>
                  </a:lnTo>
                  <a:lnTo>
                    <a:pt x="141" y="250"/>
                  </a:lnTo>
                  <a:lnTo>
                    <a:pt x="130" y="263"/>
                  </a:lnTo>
                  <a:lnTo>
                    <a:pt x="121" y="273"/>
                  </a:lnTo>
                  <a:lnTo>
                    <a:pt x="120" y="274"/>
                  </a:lnTo>
                  <a:lnTo>
                    <a:pt x="118" y="280"/>
                  </a:lnTo>
                  <a:lnTo>
                    <a:pt x="112" y="287"/>
                  </a:lnTo>
                  <a:lnTo>
                    <a:pt x="103" y="296"/>
                  </a:lnTo>
                  <a:lnTo>
                    <a:pt x="99" y="300"/>
                  </a:lnTo>
                  <a:lnTo>
                    <a:pt x="98" y="302"/>
                  </a:lnTo>
                  <a:lnTo>
                    <a:pt x="95" y="308"/>
                  </a:lnTo>
                  <a:lnTo>
                    <a:pt x="90" y="314"/>
                  </a:lnTo>
                  <a:lnTo>
                    <a:pt x="82" y="323"/>
                  </a:lnTo>
                  <a:lnTo>
                    <a:pt x="80" y="327"/>
                  </a:lnTo>
                  <a:lnTo>
                    <a:pt x="79" y="329"/>
                  </a:lnTo>
                  <a:lnTo>
                    <a:pt x="78" y="330"/>
                  </a:lnTo>
                  <a:lnTo>
                    <a:pt x="76" y="331"/>
                  </a:lnTo>
                  <a:lnTo>
                    <a:pt x="71" y="335"/>
                  </a:lnTo>
                  <a:lnTo>
                    <a:pt x="61" y="343"/>
                  </a:lnTo>
                  <a:lnTo>
                    <a:pt x="58" y="348"/>
                  </a:lnTo>
                  <a:lnTo>
                    <a:pt x="54" y="354"/>
                  </a:lnTo>
                  <a:lnTo>
                    <a:pt x="52" y="356"/>
                  </a:lnTo>
                  <a:lnTo>
                    <a:pt x="50" y="357"/>
                  </a:lnTo>
                  <a:lnTo>
                    <a:pt x="48" y="358"/>
                  </a:lnTo>
                  <a:lnTo>
                    <a:pt x="47" y="359"/>
                  </a:lnTo>
                  <a:lnTo>
                    <a:pt x="46" y="361"/>
                  </a:lnTo>
                  <a:lnTo>
                    <a:pt x="46" y="363"/>
                  </a:lnTo>
                  <a:lnTo>
                    <a:pt x="45" y="364"/>
                  </a:lnTo>
                  <a:lnTo>
                    <a:pt x="43" y="364"/>
                  </a:lnTo>
                  <a:lnTo>
                    <a:pt x="42" y="365"/>
                  </a:lnTo>
                  <a:lnTo>
                    <a:pt x="41" y="366"/>
                  </a:lnTo>
                  <a:lnTo>
                    <a:pt x="40" y="367"/>
                  </a:lnTo>
                  <a:lnTo>
                    <a:pt x="40" y="368"/>
                  </a:lnTo>
                  <a:lnTo>
                    <a:pt x="38" y="372"/>
                  </a:lnTo>
                  <a:lnTo>
                    <a:pt x="28" y="383"/>
                  </a:lnTo>
                  <a:lnTo>
                    <a:pt x="19" y="391"/>
                  </a:lnTo>
                  <a:lnTo>
                    <a:pt x="18" y="393"/>
                  </a:lnTo>
                  <a:lnTo>
                    <a:pt x="14" y="404"/>
                  </a:lnTo>
                  <a:lnTo>
                    <a:pt x="12" y="407"/>
                  </a:lnTo>
                  <a:lnTo>
                    <a:pt x="10" y="408"/>
                  </a:lnTo>
                  <a:lnTo>
                    <a:pt x="9" y="409"/>
                  </a:lnTo>
                  <a:lnTo>
                    <a:pt x="8" y="410"/>
                  </a:lnTo>
                  <a:lnTo>
                    <a:pt x="7" y="412"/>
                  </a:lnTo>
                  <a:lnTo>
                    <a:pt x="6" y="413"/>
                  </a:lnTo>
                  <a:lnTo>
                    <a:pt x="5" y="414"/>
                  </a:lnTo>
                  <a:lnTo>
                    <a:pt x="4" y="415"/>
                  </a:lnTo>
                  <a:lnTo>
                    <a:pt x="3" y="415"/>
                  </a:lnTo>
                  <a:lnTo>
                    <a:pt x="2" y="416"/>
                  </a:lnTo>
                  <a:lnTo>
                    <a:pt x="1" y="418"/>
                  </a:lnTo>
                  <a:lnTo>
                    <a:pt x="0" y="421"/>
                  </a:lnTo>
                  <a:lnTo>
                    <a:pt x="0" y="42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6" name="SMARTPenAnnotation90"/>
            <p:cNvSpPr>
              <a:spLocks/>
            </p:cNvSpPr>
            <p:nvPr/>
          </p:nvSpPr>
          <p:spPr bwMode="auto">
            <a:xfrm>
              <a:off x="3116" y="3019"/>
              <a:ext cx="1368" cy="478"/>
            </a:xfrm>
            <a:custGeom>
              <a:avLst/>
              <a:gdLst>
                <a:gd name="T0" fmla="*/ 0 w 1368"/>
                <a:gd name="T1" fmla="*/ 66 h 478"/>
                <a:gd name="T2" fmla="*/ 2 w 1368"/>
                <a:gd name="T3" fmla="*/ 68 h 478"/>
                <a:gd name="T4" fmla="*/ 4 w 1368"/>
                <a:gd name="T5" fmla="*/ 69 h 478"/>
                <a:gd name="T6" fmla="*/ 5 w 1368"/>
                <a:gd name="T7" fmla="*/ 72 h 478"/>
                <a:gd name="T8" fmla="*/ 7 w 1368"/>
                <a:gd name="T9" fmla="*/ 73 h 478"/>
                <a:gd name="T10" fmla="*/ 12 w 1368"/>
                <a:gd name="T11" fmla="*/ 76 h 478"/>
                <a:gd name="T12" fmla="*/ 15 w 1368"/>
                <a:gd name="T13" fmla="*/ 79 h 478"/>
                <a:gd name="T14" fmla="*/ 18 w 1368"/>
                <a:gd name="T15" fmla="*/ 84 h 478"/>
                <a:gd name="T16" fmla="*/ 77 w 1368"/>
                <a:gd name="T17" fmla="*/ 149 h 478"/>
                <a:gd name="T18" fmla="*/ 130 w 1368"/>
                <a:gd name="T19" fmla="*/ 197 h 478"/>
                <a:gd name="T20" fmla="*/ 200 w 1368"/>
                <a:gd name="T21" fmla="*/ 252 h 478"/>
                <a:gd name="T22" fmla="*/ 286 w 1368"/>
                <a:gd name="T23" fmla="*/ 308 h 478"/>
                <a:gd name="T24" fmla="*/ 360 w 1368"/>
                <a:gd name="T25" fmla="*/ 356 h 478"/>
                <a:gd name="T26" fmla="*/ 470 w 1368"/>
                <a:gd name="T27" fmla="*/ 410 h 478"/>
                <a:gd name="T28" fmla="*/ 514 w 1368"/>
                <a:gd name="T29" fmla="*/ 423 h 478"/>
                <a:gd name="T30" fmla="*/ 561 w 1368"/>
                <a:gd name="T31" fmla="*/ 439 h 478"/>
                <a:gd name="T32" fmla="*/ 569 w 1368"/>
                <a:gd name="T33" fmla="*/ 443 h 478"/>
                <a:gd name="T34" fmla="*/ 582 w 1368"/>
                <a:gd name="T35" fmla="*/ 446 h 478"/>
                <a:gd name="T36" fmla="*/ 603 w 1368"/>
                <a:gd name="T37" fmla="*/ 452 h 478"/>
                <a:gd name="T38" fmla="*/ 626 w 1368"/>
                <a:gd name="T39" fmla="*/ 457 h 478"/>
                <a:gd name="T40" fmla="*/ 700 w 1368"/>
                <a:gd name="T41" fmla="*/ 472 h 478"/>
                <a:gd name="T42" fmla="*/ 769 w 1368"/>
                <a:gd name="T43" fmla="*/ 474 h 478"/>
                <a:gd name="T44" fmla="*/ 777 w 1368"/>
                <a:gd name="T45" fmla="*/ 477 h 478"/>
                <a:gd name="T46" fmla="*/ 844 w 1368"/>
                <a:gd name="T47" fmla="*/ 474 h 478"/>
                <a:gd name="T48" fmla="*/ 851 w 1368"/>
                <a:gd name="T49" fmla="*/ 474 h 478"/>
                <a:gd name="T50" fmla="*/ 868 w 1368"/>
                <a:gd name="T51" fmla="*/ 468 h 478"/>
                <a:gd name="T52" fmla="*/ 905 w 1368"/>
                <a:gd name="T53" fmla="*/ 456 h 478"/>
                <a:gd name="T54" fmla="*/ 952 w 1368"/>
                <a:gd name="T55" fmla="*/ 434 h 478"/>
                <a:gd name="T56" fmla="*/ 1021 w 1368"/>
                <a:gd name="T57" fmla="*/ 390 h 478"/>
                <a:gd name="T58" fmla="*/ 1113 w 1368"/>
                <a:gd name="T59" fmla="*/ 314 h 478"/>
                <a:gd name="T60" fmla="*/ 1123 w 1368"/>
                <a:gd name="T61" fmla="*/ 304 h 478"/>
                <a:gd name="T62" fmla="*/ 1132 w 1368"/>
                <a:gd name="T63" fmla="*/ 296 h 478"/>
                <a:gd name="T64" fmla="*/ 1178 w 1368"/>
                <a:gd name="T65" fmla="*/ 251 h 478"/>
                <a:gd name="T66" fmla="*/ 1205 w 1368"/>
                <a:gd name="T67" fmla="*/ 217 h 478"/>
                <a:gd name="T68" fmla="*/ 1282 w 1368"/>
                <a:gd name="T69" fmla="*/ 119 h 478"/>
                <a:gd name="T70" fmla="*/ 1356 w 1368"/>
                <a:gd name="T71" fmla="*/ 14 h 4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368" h="478">
                  <a:moveTo>
                    <a:pt x="0" y="64"/>
                  </a:moveTo>
                  <a:lnTo>
                    <a:pt x="0" y="66"/>
                  </a:lnTo>
                  <a:lnTo>
                    <a:pt x="1" y="67"/>
                  </a:lnTo>
                  <a:lnTo>
                    <a:pt x="2" y="68"/>
                  </a:lnTo>
                  <a:lnTo>
                    <a:pt x="3" y="68"/>
                  </a:lnTo>
                  <a:lnTo>
                    <a:pt x="4" y="69"/>
                  </a:lnTo>
                  <a:lnTo>
                    <a:pt x="5" y="70"/>
                  </a:lnTo>
                  <a:lnTo>
                    <a:pt x="5" y="72"/>
                  </a:lnTo>
                  <a:lnTo>
                    <a:pt x="6" y="73"/>
                  </a:lnTo>
                  <a:lnTo>
                    <a:pt x="7" y="73"/>
                  </a:lnTo>
                  <a:lnTo>
                    <a:pt x="9" y="74"/>
                  </a:lnTo>
                  <a:lnTo>
                    <a:pt x="12" y="76"/>
                  </a:lnTo>
                  <a:lnTo>
                    <a:pt x="14" y="77"/>
                  </a:lnTo>
                  <a:lnTo>
                    <a:pt x="15" y="79"/>
                  </a:lnTo>
                  <a:lnTo>
                    <a:pt x="16" y="83"/>
                  </a:lnTo>
                  <a:lnTo>
                    <a:pt x="18" y="84"/>
                  </a:lnTo>
                  <a:lnTo>
                    <a:pt x="33" y="97"/>
                  </a:lnTo>
                  <a:lnTo>
                    <a:pt x="77" y="149"/>
                  </a:lnTo>
                  <a:lnTo>
                    <a:pt x="128" y="194"/>
                  </a:lnTo>
                  <a:lnTo>
                    <a:pt x="130" y="197"/>
                  </a:lnTo>
                  <a:lnTo>
                    <a:pt x="136" y="203"/>
                  </a:lnTo>
                  <a:lnTo>
                    <a:pt x="200" y="252"/>
                  </a:lnTo>
                  <a:lnTo>
                    <a:pt x="261" y="293"/>
                  </a:lnTo>
                  <a:lnTo>
                    <a:pt x="286" y="308"/>
                  </a:lnTo>
                  <a:lnTo>
                    <a:pt x="297" y="314"/>
                  </a:lnTo>
                  <a:lnTo>
                    <a:pt x="360" y="356"/>
                  </a:lnTo>
                  <a:lnTo>
                    <a:pt x="424" y="388"/>
                  </a:lnTo>
                  <a:lnTo>
                    <a:pt x="470" y="410"/>
                  </a:lnTo>
                  <a:lnTo>
                    <a:pt x="506" y="422"/>
                  </a:lnTo>
                  <a:lnTo>
                    <a:pt x="514" y="423"/>
                  </a:lnTo>
                  <a:lnTo>
                    <a:pt x="557" y="439"/>
                  </a:lnTo>
                  <a:lnTo>
                    <a:pt x="561" y="439"/>
                  </a:lnTo>
                  <a:lnTo>
                    <a:pt x="567" y="442"/>
                  </a:lnTo>
                  <a:lnTo>
                    <a:pt x="569" y="443"/>
                  </a:lnTo>
                  <a:lnTo>
                    <a:pt x="575" y="445"/>
                  </a:lnTo>
                  <a:lnTo>
                    <a:pt x="582" y="446"/>
                  </a:lnTo>
                  <a:lnTo>
                    <a:pt x="593" y="450"/>
                  </a:lnTo>
                  <a:lnTo>
                    <a:pt x="603" y="452"/>
                  </a:lnTo>
                  <a:lnTo>
                    <a:pt x="611" y="455"/>
                  </a:lnTo>
                  <a:lnTo>
                    <a:pt x="626" y="457"/>
                  </a:lnTo>
                  <a:lnTo>
                    <a:pt x="639" y="458"/>
                  </a:lnTo>
                  <a:lnTo>
                    <a:pt x="700" y="472"/>
                  </a:lnTo>
                  <a:lnTo>
                    <a:pt x="762" y="474"/>
                  </a:lnTo>
                  <a:lnTo>
                    <a:pt x="769" y="474"/>
                  </a:lnTo>
                  <a:lnTo>
                    <a:pt x="772" y="475"/>
                  </a:lnTo>
                  <a:lnTo>
                    <a:pt x="777" y="477"/>
                  </a:lnTo>
                  <a:lnTo>
                    <a:pt x="780" y="477"/>
                  </a:lnTo>
                  <a:lnTo>
                    <a:pt x="844" y="474"/>
                  </a:lnTo>
                  <a:lnTo>
                    <a:pt x="848" y="474"/>
                  </a:lnTo>
                  <a:lnTo>
                    <a:pt x="851" y="474"/>
                  </a:lnTo>
                  <a:lnTo>
                    <a:pt x="859" y="470"/>
                  </a:lnTo>
                  <a:lnTo>
                    <a:pt x="868" y="468"/>
                  </a:lnTo>
                  <a:lnTo>
                    <a:pt x="882" y="462"/>
                  </a:lnTo>
                  <a:lnTo>
                    <a:pt x="905" y="456"/>
                  </a:lnTo>
                  <a:lnTo>
                    <a:pt x="943" y="437"/>
                  </a:lnTo>
                  <a:lnTo>
                    <a:pt x="952" y="434"/>
                  </a:lnTo>
                  <a:lnTo>
                    <a:pt x="958" y="431"/>
                  </a:lnTo>
                  <a:lnTo>
                    <a:pt x="1021" y="390"/>
                  </a:lnTo>
                  <a:lnTo>
                    <a:pt x="1086" y="339"/>
                  </a:lnTo>
                  <a:lnTo>
                    <a:pt x="1113" y="314"/>
                  </a:lnTo>
                  <a:lnTo>
                    <a:pt x="1117" y="311"/>
                  </a:lnTo>
                  <a:lnTo>
                    <a:pt x="1123" y="304"/>
                  </a:lnTo>
                  <a:lnTo>
                    <a:pt x="1126" y="301"/>
                  </a:lnTo>
                  <a:lnTo>
                    <a:pt x="1132" y="296"/>
                  </a:lnTo>
                  <a:lnTo>
                    <a:pt x="1146" y="284"/>
                  </a:lnTo>
                  <a:lnTo>
                    <a:pt x="1178" y="251"/>
                  </a:lnTo>
                  <a:lnTo>
                    <a:pt x="1191" y="231"/>
                  </a:lnTo>
                  <a:lnTo>
                    <a:pt x="1205" y="217"/>
                  </a:lnTo>
                  <a:lnTo>
                    <a:pt x="1245" y="167"/>
                  </a:lnTo>
                  <a:lnTo>
                    <a:pt x="1282" y="119"/>
                  </a:lnTo>
                  <a:lnTo>
                    <a:pt x="1316" y="69"/>
                  </a:lnTo>
                  <a:lnTo>
                    <a:pt x="1356" y="14"/>
                  </a:lnTo>
                  <a:lnTo>
                    <a:pt x="1367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7" name="SMARTPenAnnotation91"/>
            <p:cNvSpPr>
              <a:spLocks/>
            </p:cNvSpPr>
            <p:nvPr/>
          </p:nvSpPr>
          <p:spPr bwMode="auto">
            <a:xfrm>
              <a:off x="4641" y="1744"/>
              <a:ext cx="569" cy="1099"/>
            </a:xfrm>
            <a:custGeom>
              <a:avLst/>
              <a:gdLst>
                <a:gd name="T0" fmla="*/ 0 w 569"/>
                <a:gd name="T1" fmla="*/ 1098 h 1099"/>
                <a:gd name="T2" fmla="*/ 23 w 569"/>
                <a:gd name="T3" fmla="*/ 1078 h 1099"/>
                <a:gd name="T4" fmla="*/ 65 w 569"/>
                <a:gd name="T5" fmla="*/ 1037 h 1099"/>
                <a:gd name="T6" fmla="*/ 75 w 569"/>
                <a:gd name="T7" fmla="*/ 1032 h 1099"/>
                <a:gd name="T8" fmla="*/ 82 w 569"/>
                <a:gd name="T9" fmla="*/ 1029 h 1099"/>
                <a:gd name="T10" fmla="*/ 88 w 569"/>
                <a:gd name="T11" fmla="*/ 1025 h 1099"/>
                <a:gd name="T12" fmla="*/ 94 w 569"/>
                <a:gd name="T13" fmla="*/ 1020 h 1099"/>
                <a:gd name="T14" fmla="*/ 108 w 569"/>
                <a:gd name="T15" fmla="*/ 1010 h 1099"/>
                <a:gd name="T16" fmla="*/ 127 w 569"/>
                <a:gd name="T17" fmla="*/ 992 h 1099"/>
                <a:gd name="T18" fmla="*/ 133 w 569"/>
                <a:gd name="T19" fmla="*/ 990 h 1099"/>
                <a:gd name="T20" fmla="*/ 140 w 569"/>
                <a:gd name="T21" fmla="*/ 984 h 1099"/>
                <a:gd name="T22" fmla="*/ 142 w 569"/>
                <a:gd name="T23" fmla="*/ 982 h 1099"/>
                <a:gd name="T24" fmla="*/ 173 w 569"/>
                <a:gd name="T25" fmla="*/ 962 h 1099"/>
                <a:gd name="T26" fmla="*/ 195 w 569"/>
                <a:gd name="T27" fmla="*/ 942 h 1099"/>
                <a:gd name="T28" fmla="*/ 202 w 569"/>
                <a:gd name="T29" fmla="*/ 938 h 1099"/>
                <a:gd name="T30" fmla="*/ 241 w 569"/>
                <a:gd name="T31" fmla="*/ 911 h 1099"/>
                <a:gd name="T32" fmla="*/ 249 w 569"/>
                <a:gd name="T33" fmla="*/ 904 h 1099"/>
                <a:gd name="T34" fmla="*/ 251 w 569"/>
                <a:gd name="T35" fmla="*/ 902 h 1099"/>
                <a:gd name="T36" fmla="*/ 266 w 569"/>
                <a:gd name="T37" fmla="*/ 895 h 1099"/>
                <a:gd name="T38" fmla="*/ 280 w 569"/>
                <a:gd name="T39" fmla="*/ 885 h 1099"/>
                <a:gd name="T40" fmla="*/ 294 w 569"/>
                <a:gd name="T41" fmla="*/ 878 h 1099"/>
                <a:gd name="T42" fmla="*/ 318 w 569"/>
                <a:gd name="T43" fmla="*/ 858 h 1099"/>
                <a:gd name="T44" fmla="*/ 327 w 569"/>
                <a:gd name="T45" fmla="*/ 855 h 1099"/>
                <a:gd name="T46" fmla="*/ 332 w 569"/>
                <a:gd name="T47" fmla="*/ 852 h 1099"/>
                <a:gd name="T48" fmla="*/ 394 w 569"/>
                <a:gd name="T49" fmla="*/ 806 h 1099"/>
                <a:gd name="T50" fmla="*/ 407 w 569"/>
                <a:gd name="T51" fmla="*/ 796 h 1099"/>
                <a:gd name="T52" fmla="*/ 414 w 569"/>
                <a:gd name="T53" fmla="*/ 793 h 1099"/>
                <a:gd name="T54" fmla="*/ 420 w 569"/>
                <a:gd name="T55" fmla="*/ 788 h 1099"/>
                <a:gd name="T56" fmla="*/ 437 w 569"/>
                <a:gd name="T57" fmla="*/ 773 h 1099"/>
                <a:gd name="T58" fmla="*/ 453 w 569"/>
                <a:gd name="T59" fmla="*/ 761 h 1099"/>
                <a:gd name="T60" fmla="*/ 468 w 569"/>
                <a:gd name="T61" fmla="*/ 746 h 1099"/>
                <a:gd name="T62" fmla="*/ 486 w 569"/>
                <a:gd name="T63" fmla="*/ 722 h 1099"/>
                <a:gd name="T64" fmla="*/ 489 w 569"/>
                <a:gd name="T65" fmla="*/ 716 h 1099"/>
                <a:gd name="T66" fmla="*/ 494 w 569"/>
                <a:gd name="T67" fmla="*/ 710 h 1099"/>
                <a:gd name="T68" fmla="*/ 500 w 569"/>
                <a:gd name="T69" fmla="*/ 704 h 1099"/>
                <a:gd name="T70" fmla="*/ 502 w 569"/>
                <a:gd name="T71" fmla="*/ 700 h 1099"/>
                <a:gd name="T72" fmla="*/ 507 w 569"/>
                <a:gd name="T73" fmla="*/ 688 h 1099"/>
                <a:gd name="T74" fmla="*/ 522 w 569"/>
                <a:gd name="T75" fmla="*/ 664 h 1099"/>
                <a:gd name="T76" fmla="*/ 529 w 569"/>
                <a:gd name="T77" fmla="*/ 644 h 1099"/>
                <a:gd name="T78" fmla="*/ 534 w 569"/>
                <a:gd name="T79" fmla="*/ 624 h 1099"/>
                <a:gd name="T80" fmla="*/ 538 w 569"/>
                <a:gd name="T81" fmla="*/ 614 h 1099"/>
                <a:gd name="T82" fmla="*/ 551 w 569"/>
                <a:gd name="T83" fmla="*/ 565 h 1099"/>
                <a:gd name="T84" fmla="*/ 553 w 569"/>
                <a:gd name="T85" fmla="*/ 560 h 1099"/>
                <a:gd name="T86" fmla="*/ 558 w 569"/>
                <a:gd name="T87" fmla="*/ 524 h 1099"/>
                <a:gd name="T88" fmla="*/ 560 w 569"/>
                <a:gd name="T89" fmla="*/ 516 h 1099"/>
                <a:gd name="T90" fmla="*/ 562 w 569"/>
                <a:gd name="T91" fmla="*/ 493 h 1099"/>
                <a:gd name="T92" fmla="*/ 562 w 569"/>
                <a:gd name="T93" fmla="*/ 438 h 1099"/>
                <a:gd name="T94" fmla="*/ 563 w 569"/>
                <a:gd name="T95" fmla="*/ 385 h 1099"/>
                <a:gd name="T96" fmla="*/ 567 w 569"/>
                <a:gd name="T97" fmla="*/ 335 h 1099"/>
                <a:gd name="T98" fmla="*/ 568 w 569"/>
                <a:gd name="T99" fmla="*/ 300 h 1099"/>
                <a:gd name="T100" fmla="*/ 562 w 569"/>
                <a:gd name="T101" fmla="*/ 245 h 1099"/>
                <a:gd name="T102" fmla="*/ 562 w 569"/>
                <a:gd name="T103" fmla="*/ 215 h 1099"/>
                <a:gd name="T104" fmla="*/ 560 w 569"/>
                <a:gd name="T105" fmla="*/ 208 h 1099"/>
                <a:gd name="T106" fmla="*/ 558 w 569"/>
                <a:gd name="T107" fmla="*/ 197 h 1099"/>
                <a:gd name="T108" fmla="*/ 543 w 569"/>
                <a:gd name="T109" fmla="*/ 108 h 1099"/>
                <a:gd name="T110" fmla="*/ 531 w 569"/>
                <a:gd name="T111" fmla="*/ 54 h 1099"/>
                <a:gd name="T112" fmla="*/ 519 w 569"/>
                <a:gd name="T113" fmla="*/ 11 h 1099"/>
                <a:gd name="T114" fmla="*/ 516 w 569"/>
                <a:gd name="T115" fmla="*/ 6 h 1099"/>
                <a:gd name="T116" fmla="*/ 512 w 569"/>
                <a:gd name="T117" fmla="*/ 0 h 109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69" h="1099">
                  <a:moveTo>
                    <a:pt x="0" y="1098"/>
                  </a:moveTo>
                  <a:lnTo>
                    <a:pt x="23" y="1078"/>
                  </a:lnTo>
                  <a:lnTo>
                    <a:pt x="65" y="1037"/>
                  </a:lnTo>
                  <a:lnTo>
                    <a:pt x="75" y="1032"/>
                  </a:lnTo>
                  <a:lnTo>
                    <a:pt x="82" y="1029"/>
                  </a:lnTo>
                  <a:lnTo>
                    <a:pt x="88" y="1025"/>
                  </a:lnTo>
                  <a:lnTo>
                    <a:pt x="94" y="1020"/>
                  </a:lnTo>
                  <a:lnTo>
                    <a:pt x="108" y="1010"/>
                  </a:lnTo>
                  <a:lnTo>
                    <a:pt x="127" y="992"/>
                  </a:lnTo>
                  <a:lnTo>
                    <a:pt x="133" y="990"/>
                  </a:lnTo>
                  <a:lnTo>
                    <a:pt x="140" y="984"/>
                  </a:lnTo>
                  <a:lnTo>
                    <a:pt x="142" y="982"/>
                  </a:lnTo>
                  <a:lnTo>
                    <a:pt x="173" y="962"/>
                  </a:lnTo>
                  <a:lnTo>
                    <a:pt x="195" y="942"/>
                  </a:lnTo>
                  <a:lnTo>
                    <a:pt x="202" y="938"/>
                  </a:lnTo>
                  <a:lnTo>
                    <a:pt x="241" y="911"/>
                  </a:lnTo>
                  <a:lnTo>
                    <a:pt x="249" y="904"/>
                  </a:lnTo>
                  <a:lnTo>
                    <a:pt x="251" y="902"/>
                  </a:lnTo>
                  <a:lnTo>
                    <a:pt x="266" y="895"/>
                  </a:lnTo>
                  <a:lnTo>
                    <a:pt x="280" y="885"/>
                  </a:lnTo>
                  <a:lnTo>
                    <a:pt x="294" y="878"/>
                  </a:lnTo>
                  <a:lnTo>
                    <a:pt x="318" y="858"/>
                  </a:lnTo>
                  <a:lnTo>
                    <a:pt x="327" y="855"/>
                  </a:lnTo>
                  <a:lnTo>
                    <a:pt x="332" y="852"/>
                  </a:lnTo>
                  <a:lnTo>
                    <a:pt x="394" y="806"/>
                  </a:lnTo>
                  <a:lnTo>
                    <a:pt x="407" y="796"/>
                  </a:lnTo>
                  <a:lnTo>
                    <a:pt x="414" y="793"/>
                  </a:lnTo>
                  <a:lnTo>
                    <a:pt x="420" y="788"/>
                  </a:lnTo>
                  <a:lnTo>
                    <a:pt x="437" y="773"/>
                  </a:lnTo>
                  <a:lnTo>
                    <a:pt x="453" y="761"/>
                  </a:lnTo>
                  <a:lnTo>
                    <a:pt x="468" y="746"/>
                  </a:lnTo>
                  <a:lnTo>
                    <a:pt x="486" y="722"/>
                  </a:lnTo>
                  <a:lnTo>
                    <a:pt x="489" y="716"/>
                  </a:lnTo>
                  <a:lnTo>
                    <a:pt x="494" y="710"/>
                  </a:lnTo>
                  <a:lnTo>
                    <a:pt x="500" y="704"/>
                  </a:lnTo>
                  <a:lnTo>
                    <a:pt x="502" y="700"/>
                  </a:lnTo>
                  <a:lnTo>
                    <a:pt x="507" y="688"/>
                  </a:lnTo>
                  <a:lnTo>
                    <a:pt x="522" y="664"/>
                  </a:lnTo>
                  <a:lnTo>
                    <a:pt x="529" y="644"/>
                  </a:lnTo>
                  <a:lnTo>
                    <a:pt x="534" y="624"/>
                  </a:lnTo>
                  <a:lnTo>
                    <a:pt x="538" y="614"/>
                  </a:lnTo>
                  <a:lnTo>
                    <a:pt x="551" y="565"/>
                  </a:lnTo>
                  <a:lnTo>
                    <a:pt x="553" y="560"/>
                  </a:lnTo>
                  <a:lnTo>
                    <a:pt x="558" y="524"/>
                  </a:lnTo>
                  <a:lnTo>
                    <a:pt x="560" y="516"/>
                  </a:lnTo>
                  <a:lnTo>
                    <a:pt x="562" y="493"/>
                  </a:lnTo>
                  <a:lnTo>
                    <a:pt x="562" y="438"/>
                  </a:lnTo>
                  <a:lnTo>
                    <a:pt x="563" y="385"/>
                  </a:lnTo>
                  <a:lnTo>
                    <a:pt x="567" y="335"/>
                  </a:lnTo>
                  <a:lnTo>
                    <a:pt x="568" y="300"/>
                  </a:lnTo>
                  <a:lnTo>
                    <a:pt x="562" y="245"/>
                  </a:lnTo>
                  <a:lnTo>
                    <a:pt x="562" y="215"/>
                  </a:lnTo>
                  <a:lnTo>
                    <a:pt x="560" y="208"/>
                  </a:lnTo>
                  <a:lnTo>
                    <a:pt x="558" y="197"/>
                  </a:lnTo>
                  <a:lnTo>
                    <a:pt x="543" y="108"/>
                  </a:lnTo>
                  <a:lnTo>
                    <a:pt x="531" y="54"/>
                  </a:lnTo>
                  <a:lnTo>
                    <a:pt x="519" y="11"/>
                  </a:lnTo>
                  <a:lnTo>
                    <a:pt x="516" y="6"/>
                  </a:lnTo>
                  <a:lnTo>
                    <a:pt x="512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8" name="SMARTPenAnnotation92"/>
            <p:cNvSpPr>
              <a:spLocks/>
            </p:cNvSpPr>
            <p:nvPr/>
          </p:nvSpPr>
          <p:spPr bwMode="auto">
            <a:xfrm>
              <a:off x="4601" y="3379"/>
              <a:ext cx="327" cy="250"/>
            </a:xfrm>
            <a:custGeom>
              <a:avLst/>
              <a:gdLst>
                <a:gd name="T0" fmla="*/ 0 w 327"/>
                <a:gd name="T1" fmla="*/ 244 h 250"/>
                <a:gd name="T2" fmla="*/ 3 w 327"/>
                <a:gd name="T3" fmla="*/ 246 h 250"/>
                <a:gd name="T4" fmla="*/ 6 w 327"/>
                <a:gd name="T5" fmla="*/ 247 h 250"/>
                <a:gd name="T6" fmla="*/ 20 w 327"/>
                <a:gd name="T7" fmla="*/ 249 h 250"/>
                <a:gd name="T8" fmla="*/ 35 w 327"/>
                <a:gd name="T9" fmla="*/ 249 h 250"/>
                <a:gd name="T10" fmla="*/ 45 w 327"/>
                <a:gd name="T11" fmla="*/ 248 h 250"/>
                <a:gd name="T12" fmla="*/ 56 w 327"/>
                <a:gd name="T13" fmla="*/ 246 h 250"/>
                <a:gd name="T14" fmla="*/ 67 w 327"/>
                <a:gd name="T15" fmla="*/ 243 h 250"/>
                <a:gd name="T16" fmla="*/ 79 w 327"/>
                <a:gd name="T17" fmla="*/ 239 h 250"/>
                <a:gd name="T18" fmla="*/ 92 w 327"/>
                <a:gd name="T19" fmla="*/ 234 h 250"/>
                <a:gd name="T20" fmla="*/ 104 w 327"/>
                <a:gd name="T21" fmla="*/ 227 h 250"/>
                <a:gd name="T22" fmla="*/ 118 w 327"/>
                <a:gd name="T23" fmla="*/ 218 h 250"/>
                <a:gd name="T24" fmla="*/ 132 w 327"/>
                <a:gd name="T25" fmla="*/ 207 h 250"/>
                <a:gd name="T26" fmla="*/ 193 w 327"/>
                <a:gd name="T27" fmla="*/ 154 h 250"/>
                <a:gd name="T28" fmla="*/ 209 w 327"/>
                <a:gd name="T29" fmla="*/ 138 h 250"/>
                <a:gd name="T30" fmla="*/ 226 w 327"/>
                <a:gd name="T31" fmla="*/ 121 h 250"/>
                <a:gd name="T32" fmla="*/ 243 w 327"/>
                <a:gd name="T33" fmla="*/ 104 h 250"/>
                <a:gd name="T34" fmla="*/ 259 w 327"/>
                <a:gd name="T35" fmla="*/ 85 h 250"/>
                <a:gd name="T36" fmla="*/ 274 w 327"/>
                <a:gd name="T37" fmla="*/ 66 h 250"/>
                <a:gd name="T38" fmla="*/ 305 w 327"/>
                <a:gd name="T39" fmla="*/ 27 h 250"/>
                <a:gd name="T40" fmla="*/ 326 w 327"/>
                <a:gd name="T41" fmla="*/ 0 h 2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7" h="250">
                  <a:moveTo>
                    <a:pt x="0" y="244"/>
                  </a:moveTo>
                  <a:lnTo>
                    <a:pt x="3" y="246"/>
                  </a:lnTo>
                  <a:lnTo>
                    <a:pt x="6" y="247"/>
                  </a:lnTo>
                  <a:lnTo>
                    <a:pt x="20" y="249"/>
                  </a:lnTo>
                  <a:lnTo>
                    <a:pt x="35" y="249"/>
                  </a:lnTo>
                  <a:lnTo>
                    <a:pt x="45" y="248"/>
                  </a:lnTo>
                  <a:lnTo>
                    <a:pt x="56" y="246"/>
                  </a:lnTo>
                  <a:lnTo>
                    <a:pt x="67" y="243"/>
                  </a:lnTo>
                  <a:lnTo>
                    <a:pt x="79" y="239"/>
                  </a:lnTo>
                  <a:lnTo>
                    <a:pt x="92" y="234"/>
                  </a:lnTo>
                  <a:lnTo>
                    <a:pt x="104" y="227"/>
                  </a:lnTo>
                  <a:lnTo>
                    <a:pt x="118" y="218"/>
                  </a:lnTo>
                  <a:lnTo>
                    <a:pt x="132" y="207"/>
                  </a:lnTo>
                  <a:lnTo>
                    <a:pt x="193" y="154"/>
                  </a:lnTo>
                  <a:lnTo>
                    <a:pt x="209" y="138"/>
                  </a:lnTo>
                  <a:lnTo>
                    <a:pt x="226" y="121"/>
                  </a:lnTo>
                  <a:lnTo>
                    <a:pt x="243" y="104"/>
                  </a:lnTo>
                  <a:lnTo>
                    <a:pt x="259" y="85"/>
                  </a:lnTo>
                  <a:lnTo>
                    <a:pt x="274" y="66"/>
                  </a:lnTo>
                  <a:lnTo>
                    <a:pt x="305" y="27"/>
                  </a:lnTo>
                  <a:lnTo>
                    <a:pt x="326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39" name="SMARTPenAnnotation93"/>
            <p:cNvSpPr>
              <a:spLocks/>
            </p:cNvSpPr>
            <p:nvPr/>
          </p:nvSpPr>
          <p:spPr bwMode="auto">
            <a:xfrm>
              <a:off x="4753" y="1716"/>
              <a:ext cx="377" cy="1408"/>
            </a:xfrm>
            <a:custGeom>
              <a:avLst/>
              <a:gdLst>
                <a:gd name="T0" fmla="*/ 321 w 377"/>
                <a:gd name="T1" fmla="*/ 1407 h 1408"/>
                <a:gd name="T2" fmla="*/ 328 w 377"/>
                <a:gd name="T3" fmla="*/ 1391 h 1408"/>
                <a:gd name="T4" fmla="*/ 364 w 377"/>
                <a:gd name="T5" fmla="*/ 1296 h 1408"/>
                <a:gd name="T6" fmla="*/ 372 w 377"/>
                <a:gd name="T7" fmla="*/ 1267 h 1408"/>
                <a:gd name="T8" fmla="*/ 376 w 377"/>
                <a:gd name="T9" fmla="*/ 1230 h 1408"/>
                <a:gd name="T10" fmla="*/ 374 w 377"/>
                <a:gd name="T11" fmla="*/ 1181 h 1408"/>
                <a:gd name="T12" fmla="*/ 369 w 377"/>
                <a:gd name="T13" fmla="*/ 1124 h 1408"/>
                <a:gd name="T14" fmla="*/ 362 w 377"/>
                <a:gd name="T15" fmla="*/ 1081 h 1408"/>
                <a:gd name="T16" fmla="*/ 352 w 377"/>
                <a:gd name="T17" fmla="*/ 1034 h 1408"/>
                <a:gd name="T18" fmla="*/ 337 w 377"/>
                <a:gd name="T19" fmla="*/ 984 h 1408"/>
                <a:gd name="T20" fmla="*/ 313 w 377"/>
                <a:gd name="T21" fmla="*/ 913 h 1408"/>
                <a:gd name="T22" fmla="*/ 305 w 377"/>
                <a:gd name="T23" fmla="*/ 889 h 1408"/>
                <a:gd name="T24" fmla="*/ 288 w 377"/>
                <a:gd name="T25" fmla="*/ 844 h 1408"/>
                <a:gd name="T26" fmla="*/ 251 w 377"/>
                <a:gd name="T27" fmla="*/ 752 h 1408"/>
                <a:gd name="T28" fmla="*/ 223 w 377"/>
                <a:gd name="T29" fmla="*/ 677 h 1408"/>
                <a:gd name="T30" fmla="*/ 201 w 377"/>
                <a:gd name="T31" fmla="*/ 625 h 1408"/>
                <a:gd name="T32" fmla="*/ 191 w 377"/>
                <a:gd name="T33" fmla="*/ 597 h 1408"/>
                <a:gd name="T34" fmla="*/ 181 w 377"/>
                <a:gd name="T35" fmla="*/ 568 h 1408"/>
                <a:gd name="T36" fmla="*/ 161 w 377"/>
                <a:gd name="T37" fmla="*/ 507 h 1408"/>
                <a:gd name="T38" fmla="*/ 120 w 377"/>
                <a:gd name="T39" fmla="*/ 383 h 1408"/>
                <a:gd name="T40" fmla="*/ 110 w 377"/>
                <a:gd name="T41" fmla="*/ 353 h 1408"/>
                <a:gd name="T42" fmla="*/ 99 w 377"/>
                <a:gd name="T43" fmla="*/ 323 h 1408"/>
                <a:gd name="T44" fmla="*/ 69 w 377"/>
                <a:gd name="T45" fmla="*/ 239 h 1408"/>
                <a:gd name="T46" fmla="*/ 39 w 377"/>
                <a:gd name="T47" fmla="*/ 148 h 1408"/>
                <a:gd name="T48" fmla="*/ 26 w 377"/>
                <a:gd name="T49" fmla="*/ 107 h 1408"/>
                <a:gd name="T50" fmla="*/ 12 w 377"/>
                <a:gd name="T51" fmla="*/ 58 h 1408"/>
                <a:gd name="T52" fmla="*/ 0 w 377"/>
                <a:gd name="T53" fmla="*/ 0 h 140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77" h="1408">
                  <a:moveTo>
                    <a:pt x="321" y="1407"/>
                  </a:moveTo>
                  <a:lnTo>
                    <a:pt x="328" y="1391"/>
                  </a:lnTo>
                  <a:lnTo>
                    <a:pt x="364" y="1296"/>
                  </a:lnTo>
                  <a:lnTo>
                    <a:pt x="372" y="1267"/>
                  </a:lnTo>
                  <a:lnTo>
                    <a:pt x="376" y="1230"/>
                  </a:lnTo>
                  <a:lnTo>
                    <a:pt x="374" y="1181"/>
                  </a:lnTo>
                  <a:lnTo>
                    <a:pt x="369" y="1124"/>
                  </a:lnTo>
                  <a:lnTo>
                    <a:pt x="362" y="1081"/>
                  </a:lnTo>
                  <a:lnTo>
                    <a:pt x="352" y="1034"/>
                  </a:lnTo>
                  <a:lnTo>
                    <a:pt x="337" y="984"/>
                  </a:lnTo>
                  <a:lnTo>
                    <a:pt x="313" y="913"/>
                  </a:lnTo>
                  <a:lnTo>
                    <a:pt x="305" y="889"/>
                  </a:lnTo>
                  <a:lnTo>
                    <a:pt x="288" y="844"/>
                  </a:lnTo>
                  <a:lnTo>
                    <a:pt x="251" y="752"/>
                  </a:lnTo>
                  <a:lnTo>
                    <a:pt x="223" y="677"/>
                  </a:lnTo>
                  <a:lnTo>
                    <a:pt x="201" y="625"/>
                  </a:lnTo>
                  <a:lnTo>
                    <a:pt x="191" y="597"/>
                  </a:lnTo>
                  <a:lnTo>
                    <a:pt x="181" y="568"/>
                  </a:lnTo>
                  <a:lnTo>
                    <a:pt x="161" y="507"/>
                  </a:lnTo>
                  <a:lnTo>
                    <a:pt x="120" y="383"/>
                  </a:lnTo>
                  <a:lnTo>
                    <a:pt x="110" y="353"/>
                  </a:lnTo>
                  <a:lnTo>
                    <a:pt x="99" y="323"/>
                  </a:lnTo>
                  <a:lnTo>
                    <a:pt x="69" y="239"/>
                  </a:lnTo>
                  <a:lnTo>
                    <a:pt x="39" y="148"/>
                  </a:lnTo>
                  <a:lnTo>
                    <a:pt x="26" y="107"/>
                  </a:lnTo>
                  <a:lnTo>
                    <a:pt x="12" y="58"/>
                  </a:lnTo>
                  <a:lnTo>
                    <a:pt x="0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0640" name="SMARTPenAnnotation94"/>
          <p:cNvSpPr>
            <a:spLocks/>
          </p:cNvSpPr>
          <p:nvPr/>
        </p:nvSpPr>
        <p:spPr bwMode="auto">
          <a:xfrm>
            <a:off x="8116888" y="6330950"/>
            <a:ext cx="4762" cy="1588"/>
          </a:xfrm>
          <a:custGeom>
            <a:avLst/>
            <a:gdLst>
              <a:gd name="T0" fmla="*/ 0 w 3"/>
              <a:gd name="T1" fmla="*/ 0 h 1"/>
              <a:gd name="T2" fmla="*/ 3175 w 3"/>
              <a:gd name="T3" fmla="*/ 0 h 1"/>
              <a:gd name="T4" fmla="*/ 0 w 3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4823" name="Group 49"/>
          <p:cNvGrpSpPr>
            <a:grpSpLocks/>
          </p:cNvGrpSpPr>
          <p:nvPr/>
        </p:nvGrpSpPr>
        <p:grpSpPr bwMode="auto">
          <a:xfrm>
            <a:off x="7138988" y="4500563"/>
            <a:ext cx="996950" cy="795337"/>
            <a:chOff x="4497" y="2835"/>
            <a:chExt cx="628" cy="501"/>
          </a:xfrm>
        </p:grpSpPr>
        <p:sp>
          <p:nvSpPr>
            <p:cNvPr id="110642" name="SMARTPenAnnotation95"/>
            <p:cNvSpPr>
              <a:spLocks/>
            </p:cNvSpPr>
            <p:nvPr/>
          </p:nvSpPr>
          <p:spPr bwMode="auto">
            <a:xfrm>
              <a:off x="4497" y="2835"/>
              <a:ext cx="66" cy="108"/>
            </a:xfrm>
            <a:custGeom>
              <a:avLst/>
              <a:gdLst>
                <a:gd name="T0" fmla="*/ 14 w 66"/>
                <a:gd name="T1" fmla="*/ 0 h 108"/>
                <a:gd name="T2" fmla="*/ 14 w 66"/>
                <a:gd name="T3" fmla="*/ 3 h 108"/>
                <a:gd name="T4" fmla="*/ 14 w 66"/>
                <a:gd name="T5" fmla="*/ 4 h 108"/>
                <a:gd name="T6" fmla="*/ 13 w 66"/>
                <a:gd name="T7" fmla="*/ 6 h 108"/>
                <a:gd name="T8" fmla="*/ 11 w 66"/>
                <a:gd name="T9" fmla="*/ 8 h 108"/>
                <a:gd name="T10" fmla="*/ 10 w 66"/>
                <a:gd name="T11" fmla="*/ 10 h 108"/>
                <a:gd name="T12" fmla="*/ 10 w 66"/>
                <a:gd name="T13" fmla="*/ 11 h 108"/>
                <a:gd name="T14" fmla="*/ 9 w 66"/>
                <a:gd name="T15" fmla="*/ 13 h 108"/>
                <a:gd name="T16" fmla="*/ 9 w 66"/>
                <a:gd name="T17" fmla="*/ 15 h 108"/>
                <a:gd name="T18" fmla="*/ 9 w 66"/>
                <a:gd name="T19" fmla="*/ 17 h 108"/>
                <a:gd name="T20" fmla="*/ 9 w 66"/>
                <a:gd name="T21" fmla="*/ 19 h 108"/>
                <a:gd name="T22" fmla="*/ 8 w 66"/>
                <a:gd name="T23" fmla="*/ 21 h 108"/>
                <a:gd name="T24" fmla="*/ 7 w 66"/>
                <a:gd name="T25" fmla="*/ 24 h 108"/>
                <a:gd name="T26" fmla="*/ 6 w 66"/>
                <a:gd name="T27" fmla="*/ 27 h 108"/>
                <a:gd name="T28" fmla="*/ 5 w 66"/>
                <a:gd name="T29" fmla="*/ 30 h 108"/>
                <a:gd name="T30" fmla="*/ 4 w 66"/>
                <a:gd name="T31" fmla="*/ 33 h 108"/>
                <a:gd name="T32" fmla="*/ 4 w 66"/>
                <a:gd name="T33" fmla="*/ 35 h 108"/>
                <a:gd name="T34" fmla="*/ 3 w 66"/>
                <a:gd name="T35" fmla="*/ 38 h 108"/>
                <a:gd name="T36" fmla="*/ 2 w 66"/>
                <a:gd name="T37" fmla="*/ 41 h 108"/>
                <a:gd name="T38" fmla="*/ 0 w 66"/>
                <a:gd name="T39" fmla="*/ 44 h 108"/>
                <a:gd name="T40" fmla="*/ 0 w 66"/>
                <a:gd name="T41" fmla="*/ 48 h 108"/>
                <a:gd name="T42" fmla="*/ 0 w 66"/>
                <a:gd name="T43" fmla="*/ 53 h 108"/>
                <a:gd name="T44" fmla="*/ 2 w 66"/>
                <a:gd name="T45" fmla="*/ 65 h 108"/>
                <a:gd name="T46" fmla="*/ 3 w 66"/>
                <a:gd name="T47" fmla="*/ 67 h 108"/>
                <a:gd name="T48" fmla="*/ 3 w 66"/>
                <a:gd name="T49" fmla="*/ 70 h 108"/>
                <a:gd name="T50" fmla="*/ 3 w 66"/>
                <a:gd name="T51" fmla="*/ 73 h 108"/>
                <a:gd name="T52" fmla="*/ 4 w 66"/>
                <a:gd name="T53" fmla="*/ 75 h 108"/>
                <a:gd name="T54" fmla="*/ 5 w 66"/>
                <a:gd name="T55" fmla="*/ 78 h 108"/>
                <a:gd name="T56" fmla="*/ 6 w 66"/>
                <a:gd name="T57" fmla="*/ 80 h 108"/>
                <a:gd name="T58" fmla="*/ 7 w 66"/>
                <a:gd name="T59" fmla="*/ 81 h 108"/>
                <a:gd name="T60" fmla="*/ 9 w 66"/>
                <a:gd name="T61" fmla="*/ 82 h 108"/>
                <a:gd name="T62" fmla="*/ 11 w 66"/>
                <a:gd name="T63" fmla="*/ 83 h 108"/>
                <a:gd name="T64" fmla="*/ 13 w 66"/>
                <a:gd name="T65" fmla="*/ 84 h 108"/>
                <a:gd name="T66" fmla="*/ 14 w 66"/>
                <a:gd name="T67" fmla="*/ 85 h 108"/>
                <a:gd name="T68" fmla="*/ 16 w 66"/>
                <a:gd name="T69" fmla="*/ 87 h 108"/>
                <a:gd name="T70" fmla="*/ 17 w 66"/>
                <a:gd name="T71" fmla="*/ 89 h 108"/>
                <a:gd name="T72" fmla="*/ 18 w 66"/>
                <a:gd name="T73" fmla="*/ 90 h 108"/>
                <a:gd name="T74" fmla="*/ 19 w 66"/>
                <a:gd name="T75" fmla="*/ 92 h 108"/>
                <a:gd name="T76" fmla="*/ 20 w 66"/>
                <a:gd name="T77" fmla="*/ 93 h 108"/>
                <a:gd name="T78" fmla="*/ 21 w 66"/>
                <a:gd name="T79" fmla="*/ 94 h 108"/>
                <a:gd name="T80" fmla="*/ 23 w 66"/>
                <a:gd name="T81" fmla="*/ 95 h 108"/>
                <a:gd name="T82" fmla="*/ 24 w 66"/>
                <a:gd name="T83" fmla="*/ 96 h 108"/>
                <a:gd name="T84" fmla="*/ 26 w 66"/>
                <a:gd name="T85" fmla="*/ 97 h 108"/>
                <a:gd name="T86" fmla="*/ 28 w 66"/>
                <a:gd name="T87" fmla="*/ 98 h 108"/>
                <a:gd name="T88" fmla="*/ 29 w 66"/>
                <a:gd name="T89" fmla="*/ 99 h 108"/>
                <a:gd name="T90" fmla="*/ 31 w 66"/>
                <a:gd name="T91" fmla="*/ 100 h 108"/>
                <a:gd name="T92" fmla="*/ 33 w 66"/>
                <a:gd name="T93" fmla="*/ 100 h 108"/>
                <a:gd name="T94" fmla="*/ 35 w 66"/>
                <a:gd name="T95" fmla="*/ 101 h 108"/>
                <a:gd name="T96" fmla="*/ 37 w 66"/>
                <a:gd name="T97" fmla="*/ 101 h 108"/>
                <a:gd name="T98" fmla="*/ 39 w 66"/>
                <a:gd name="T99" fmla="*/ 101 h 108"/>
                <a:gd name="T100" fmla="*/ 41 w 66"/>
                <a:gd name="T101" fmla="*/ 102 h 108"/>
                <a:gd name="T102" fmla="*/ 44 w 66"/>
                <a:gd name="T103" fmla="*/ 103 h 108"/>
                <a:gd name="T104" fmla="*/ 52 w 66"/>
                <a:gd name="T105" fmla="*/ 106 h 108"/>
                <a:gd name="T106" fmla="*/ 54 w 66"/>
                <a:gd name="T107" fmla="*/ 106 h 108"/>
                <a:gd name="T108" fmla="*/ 56 w 66"/>
                <a:gd name="T109" fmla="*/ 107 h 108"/>
                <a:gd name="T110" fmla="*/ 65 w 66"/>
                <a:gd name="T111" fmla="*/ 107 h 1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6" h="108">
                  <a:moveTo>
                    <a:pt x="14" y="0"/>
                  </a:moveTo>
                  <a:lnTo>
                    <a:pt x="14" y="3"/>
                  </a:lnTo>
                  <a:lnTo>
                    <a:pt x="14" y="4"/>
                  </a:lnTo>
                  <a:lnTo>
                    <a:pt x="13" y="6"/>
                  </a:lnTo>
                  <a:lnTo>
                    <a:pt x="11" y="8"/>
                  </a:lnTo>
                  <a:lnTo>
                    <a:pt x="10" y="10"/>
                  </a:lnTo>
                  <a:lnTo>
                    <a:pt x="10" y="11"/>
                  </a:lnTo>
                  <a:lnTo>
                    <a:pt x="9" y="13"/>
                  </a:lnTo>
                  <a:lnTo>
                    <a:pt x="9" y="15"/>
                  </a:lnTo>
                  <a:lnTo>
                    <a:pt x="9" y="17"/>
                  </a:lnTo>
                  <a:lnTo>
                    <a:pt x="9" y="19"/>
                  </a:lnTo>
                  <a:lnTo>
                    <a:pt x="8" y="21"/>
                  </a:lnTo>
                  <a:lnTo>
                    <a:pt x="7" y="24"/>
                  </a:lnTo>
                  <a:lnTo>
                    <a:pt x="6" y="27"/>
                  </a:lnTo>
                  <a:lnTo>
                    <a:pt x="5" y="30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3" y="38"/>
                  </a:lnTo>
                  <a:lnTo>
                    <a:pt x="2" y="41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3"/>
                  </a:lnTo>
                  <a:lnTo>
                    <a:pt x="2" y="65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3" y="73"/>
                  </a:lnTo>
                  <a:lnTo>
                    <a:pt x="4" y="75"/>
                  </a:lnTo>
                  <a:lnTo>
                    <a:pt x="5" y="78"/>
                  </a:lnTo>
                  <a:lnTo>
                    <a:pt x="6" y="80"/>
                  </a:lnTo>
                  <a:lnTo>
                    <a:pt x="7" y="81"/>
                  </a:lnTo>
                  <a:lnTo>
                    <a:pt x="9" y="82"/>
                  </a:lnTo>
                  <a:lnTo>
                    <a:pt x="11" y="83"/>
                  </a:lnTo>
                  <a:lnTo>
                    <a:pt x="13" y="84"/>
                  </a:lnTo>
                  <a:lnTo>
                    <a:pt x="14" y="85"/>
                  </a:lnTo>
                  <a:lnTo>
                    <a:pt x="16" y="87"/>
                  </a:lnTo>
                  <a:lnTo>
                    <a:pt x="17" y="89"/>
                  </a:lnTo>
                  <a:lnTo>
                    <a:pt x="18" y="90"/>
                  </a:lnTo>
                  <a:lnTo>
                    <a:pt x="19" y="92"/>
                  </a:lnTo>
                  <a:lnTo>
                    <a:pt x="20" y="93"/>
                  </a:lnTo>
                  <a:lnTo>
                    <a:pt x="21" y="94"/>
                  </a:lnTo>
                  <a:lnTo>
                    <a:pt x="23" y="95"/>
                  </a:lnTo>
                  <a:lnTo>
                    <a:pt x="24" y="96"/>
                  </a:lnTo>
                  <a:lnTo>
                    <a:pt x="26" y="97"/>
                  </a:lnTo>
                  <a:lnTo>
                    <a:pt x="28" y="98"/>
                  </a:lnTo>
                  <a:lnTo>
                    <a:pt x="29" y="99"/>
                  </a:lnTo>
                  <a:lnTo>
                    <a:pt x="31" y="100"/>
                  </a:lnTo>
                  <a:lnTo>
                    <a:pt x="33" y="100"/>
                  </a:lnTo>
                  <a:lnTo>
                    <a:pt x="35" y="101"/>
                  </a:lnTo>
                  <a:lnTo>
                    <a:pt x="37" y="101"/>
                  </a:lnTo>
                  <a:lnTo>
                    <a:pt x="39" y="101"/>
                  </a:lnTo>
                  <a:lnTo>
                    <a:pt x="41" y="102"/>
                  </a:lnTo>
                  <a:lnTo>
                    <a:pt x="44" y="103"/>
                  </a:lnTo>
                  <a:lnTo>
                    <a:pt x="52" y="106"/>
                  </a:lnTo>
                  <a:lnTo>
                    <a:pt x="54" y="106"/>
                  </a:lnTo>
                  <a:lnTo>
                    <a:pt x="56" y="107"/>
                  </a:lnTo>
                  <a:lnTo>
                    <a:pt x="65" y="10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43" name="SMARTPenAnnotation96"/>
            <p:cNvSpPr>
              <a:spLocks/>
            </p:cNvSpPr>
            <p:nvPr/>
          </p:nvSpPr>
          <p:spPr bwMode="auto">
            <a:xfrm>
              <a:off x="4552" y="2852"/>
              <a:ext cx="28" cy="158"/>
            </a:xfrm>
            <a:custGeom>
              <a:avLst/>
              <a:gdLst>
                <a:gd name="T0" fmla="*/ 27 w 28"/>
                <a:gd name="T1" fmla="*/ 0 h 158"/>
                <a:gd name="T2" fmla="*/ 24 w 28"/>
                <a:gd name="T3" fmla="*/ 9 h 158"/>
                <a:gd name="T4" fmla="*/ 23 w 28"/>
                <a:gd name="T5" fmla="*/ 12 h 158"/>
                <a:gd name="T6" fmla="*/ 22 w 28"/>
                <a:gd name="T7" fmla="*/ 15 h 158"/>
                <a:gd name="T8" fmla="*/ 22 w 28"/>
                <a:gd name="T9" fmla="*/ 17 h 158"/>
                <a:gd name="T10" fmla="*/ 22 w 28"/>
                <a:gd name="T11" fmla="*/ 20 h 158"/>
                <a:gd name="T12" fmla="*/ 21 w 28"/>
                <a:gd name="T13" fmla="*/ 23 h 158"/>
                <a:gd name="T14" fmla="*/ 21 w 28"/>
                <a:gd name="T15" fmla="*/ 27 h 158"/>
                <a:gd name="T16" fmla="*/ 21 w 28"/>
                <a:gd name="T17" fmla="*/ 32 h 158"/>
                <a:gd name="T18" fmla="*/ 20 w 28"/>
                <a:gd name="T19" fmla="*/ 37 h 158"/>
                <a:gd name="T20" fmla="*/ 18 w 28"/>
                <a:gd name="T21" fmla="*/ 44 h 158"/>
                <a:gd name="T22" fmla="*/ 17 w 28"/>
                <a:gd name="T23" fmla="*/ 49 h 158"/>
                <a:gd name="T24" fmla="*/ 17 w 28"/>
                <a:gd name="T25" fmla="*/ 54 h 158"/>
                <a:gd name="T26" fmla="*/ 16 w 28"/>
                <a:gd name="T27" fmla="*/ 58 h 158"/>
                <a:gd name="T28" fmla="*/ 15 w 28"/>
                <a:gd name="T29" fmla="*/ 63 h 158"/>
                <a:gd name="T30" fmla="*/ 14 w 28"/>
                <a:gd name="T31" fmla="*/ 67 h 158"/>
                <a:gd name="T32" fmla="*/ 13 w 28"/>
                <a:gd name="T33" fmla="*/ 71 h 158"/>
                <a:gd name="T34" fmla="*/ 12 w 28"/>
                <a:gd name="T35" fmla="*/ 75 h 158"/>
                <a:gd name="T36" fmla="*/ 11 w 28"/>
                <a:gd name="T37" fmla="*/ 78 h 158"/>
                <a:gd name="T38" fmla="*/ 11 w 28"/>
                <a:gd name="T39" fmla="*/ 82 h 158"/>
                <a:gd name="T40" fmla="*/ 10 w 28"/>
                <a:gd name="T41" fmla="*/ 86 h 158"/>
                <a:gd name="T42" fmla="*/ 10 w 28"/>
                <a:gd name="T43" fmla="*/ 90 h 158"/>
                <a:gd name="T44" fmla="*/ 10 w 28"/>
                <a:gd name="T45" fmla="*/ 94 h 158"/>
                <a:gd name="T46" fmla="*/ 9 w 28"/>
                <a:gd name="T47" fmla="*/ 100 h 158"/>
                <a:gd name="T48" fmla="*/ 7 w 28"/>
                <a:gd name="T49" fmla="*/ 109 h 158"/>
                <a:gd name="T50" fmla="*/ 4 w 28"/>
                <a:gd name="T51" fmla="*/ 120 h 158"/>
                <a:gd name="T52" fmla="*/ 2 w 28"/>
                <a:gd name="T53" fmla="*/ 127 h 158"/>
                <a:gd name="T54" fmla="*/ 1 w 28"/>
                <a:gd name="T55" fmla="*/ 133 h 158"/>
                <a:gd name="T56" fmla="*/ 0 w 28"/>
                <a:gd name="T57" fmla="*/ 137 h 158"/>
                <a:gd name="T58" fmla="*/ 0 w 28"/>
                <a:gd name="T59" fmla="*/ 142 h 158"/>
                <a:gd name="T60" fmla="*/ 1 w 28"/>
                <a:gd name="T61" fmla="*/ 146 h 158"/>
                <a:gd name="T62" fmla="*/ 4 w 28"/>
                <a:gd name="T63" fmla="*/ 157 h 15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8" h="158">
                  <a:moveTo>
                    <a:pt x="27" y="0"/>
                  </a:moveTo>
                  <a:lnTo>
                    <a:pt x="24" y="9"/>
                  </a:lnTo>
                  <a:lnTo>
                    <a:pt x="23" y="12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21" y="23"/>
                  </a:lnTo>
                  <a:lnTo>
                    <a:pt x="21" y="27"/>
                  </a:lnTo>
                  <a:lnTo>
                    <a:pt x="21" y="32"/>
                  </a:lnTo>
                  <a:lnTo>
                    <a:pt x="20" y="37"/>
                  </a:lnTo>
                  <a:lnTo>
                    <a:pt x="18" y="44"/>
                  </a:lnTo>
                  <a:lnTo>
                    <a:pt x="17" y="49"/>
                  </a:lnTo>
                  <a:lnTo>
                    <a:pt x="17" y="54"/>
                  </a:lnTo>
                  <a:lnTo>
                    <a:pt x="16" y="58"/>
                  </a:lnTo>
                  <a:lnTo>
                    <a:pt x="15" y="63"/>
                  </a:lnTo>
                  <a:lnTo>
                    <a:pt x="14" y="67"/>
                  </a:lnTo>
                  <a:lnTo>
                    <a:pt x="13" y="71"/>
                  </a:lnTo>
                  <a:lnTo>
                    <a:pt x="12" y="75"/>
                  </a:lnTo>
                  <a:lnTo>
                    <a:pt x="11" y="78"/>
                  </a:lnTo>
                  <a:lnTo>
                    <a:pt x="11" y="82"/>
                  </a:lnTo>
                  <a:lnTo>
                    <a:pt x="10" y="86"/>
                  </a:lnTo>
                  <a:lnTo>
                    <a:pt x="10" y="90"/>
                  </a:lnTo>
                  <a:lnTo>
                    <a:pt x="10" y="94"/>
                  </a:lnTo>
                  <a:lnTo>
                    <a:pt x="9" y="100"/>
                  </a:lnTo>
                  <a:lnTo>
                    <a:pt x="7" y="109"/>
                  </a:lnTo>
                  <a:lnTo>
                    <a:pt x="4" y="120"/>
                  </a:lnTo>
                  <a:lnTo>
                    <a:pt x="2" y="127"/>
                  </a:lnTo>
                  <a:lnTo>
                    <a:pt x="1" y="133"/>
                  </a:lnTo>
                  <a:lnTo>
                    <a:pt x="0" y="137"/>
                  </a:lnTo>
                  <a:lnTo>
                    <a:pt x="0" y="142"/>
                  </a:lnTo>
                  <a:lnTo>
                    <a:pt x="1" y="146"/>
                  </a:lnTo>
                  <a:lnTo>
                    <a:pt x="4" y="15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44" name="SMARTPenAnnotation97"/>
            <p:cNvSpPr>
              <a:spLocks/>
            </p:cNvSpPr>
            <p:nvPr/>
          </p:nvSpPr>
          <p:spPr bwMode="auto">
            <a:xfrm>
              <a:off x="4613" y="2891"/>
              <a:ext cx="82" cy="136"/>
            </a:xfrm>
            <a:custGeom>
              <a:avLst/>
              <a:gdLst>
                <a:gd name="T0" fmla="*/ 31 w 82"/>
                <a:gd name="T1" fmla="*/ 8 h 136"/>
                <a:gd name="T2" fmla="*/ 29 w 82"/>
                <a:gd name="T3" fmla="*/ 13 h 136"/>
                <a:gd name="T4" fmla="*/ 25 w 82"/>
                <a:gd name="T5" fmla="*/ 19 h 136"/>
                <a:gd name="T6" fmla="*/ 22 w 82"/>
                <a:gd name="T7" fmla="*/ 23 h 136"/>
                <a:gd name="T8" fmla="*/ 18 w 82"/>
                <a:gd name="T9" fmla="*/ 27 h 136"/>
                <a:gd name="T10" fmla="*/ 14 w 82"/>
                <a:gd name="T11" fmla="*/ 33 h 136"/>
                <a:gd name="T12" fmla="*/ 11 w 82"/>
                <a:gd name="T13" fmla="*/ 42 h 136"/>
                <a:gd name="T14" fmla="*/ 7 w 82"/>
                <a:gd name="T15" fmla="*/ 51 h 136"/>
                <a:gd name="T16" fmla="*/ 3 w 82"/>
                <a:gd name="T17" fmla="*/ 60 h 136"/>
                <a:gd name="T18" fmla="*/ 1 w 82"/>
                <a:gd name="T19" fmla="*/ 67 h 136"/>
                <a:gd name="T20" fmla="*/ 0 w 82"/>
                <a:gd name="T21" fmla="*/ 76 h 136"/>
                <a:gd name="T22" fmla="*/ 0 w 82"/>
                <a:gd name="T23" fmla="*/ 86 h 136"/>
                <a:gd name="T24" fmla="*/ 1 w 82"/>
                <a:gd name="T25" fmla="*/ 96 h 136"/>
                <a:gd name="T26" fmla="*/ 3 w 82"/>
                <a:gd name="T27" fmla="*/ 106 h 136"/>
                <a:gd name="T28" fmla="*/ 4 w 82"/>
                <a:gd name="T29" fmla="*/ 112 h 136"/>
                <a:gd name="T30" fmla="*/ 6 w 82"/>
                <a:gd name="T31" fmla="*/ 117 h 136"/>
                <a:gd name="T32" fmla="*/ 11 w 82"/>
                <a:gd name="T33" fmla="*/ 122 h 136"/>
                <a:gd name="T34" fmla="*/ 19 w 82"/>
                <a:gd name="T35" fmla="*/ 129 h 136"/>
                <a:gd name="T36" fmla="*/ 27 w 82"/>
                <a:gd name="T37" fmla="*/ 132 h 136"/>
                <a:gd name="T38" fmla="*/ 34 w 82"/>
                <a:gd name="T39" fmla="*/ 134 h 136"/>
                <a:gd name="T40" fmla="*/ 40 w 82"/>
                <a:gd name="T41" fmla="*/ 135 h 136"/>
                <a:gd name="T42" fmla="*/ 46 w 82"/>
                <a:gd name="T43" fmla="*/ 133 h 136"/>
                <a:gd name="T44" fmla="*/ 52 w 82"/>
                <a:gd name="T45" fmla="*/ 131 h 136"/>
                <a:gd name="T46" fmla="*/ 57 w 82"/>
                <a:gd name="T47" fmla="*/ 130 h 136"/>
                <a:gd name="T48" fmla="*/ 61 w 82"/>
                <a:gd name="T49" fmla="*/ 128 h 136"/>
                <a:gd name="T50" fmla="*/ 65 w 82"/>
                <a:gd name="T51" fmla="*/ 125 h 136"/>
                <a:gd name="T52" fmla="*/ 69 w 82"/>
                <a:gd name="T53" fmla="*/ 122 h 136"/>
                <a:gd name="T54" fmla="*/ 73 w 82"/>
                <a:gd name="T55" fmla="*/ 117 h 136"/>
                <a:gd name="T56" fmla="*/ 76 w 82"/>
                <a:gd name="T57" fmla="*/ 111 h 136"/>
                <a:gd name="T58" fmla="*/ 81 w 82"/>
                <a:gd name="T59" fmla="*/ 91 h 136"/>
                <a:gd name="T60" fmla="*/ 81 w 82"/>
                <a:gd name="T61" fmla="*/ 79 h 136"/>
                <a:gd name="T62" fmla="*/ 79 w 82"/>
                <a:gd name="T63" fmla="*/ 69 h 136"/>
                <a:gd name="T64" fmla="*/ 79 w 82"/>
                <a:gd name="T65" fmla="*/ 60 h 136"/>
                <a:gd name="T66" fmla="*/ 77 w 82"/>
                <a:gd name="T67" fmla="*/ 53 h 136"/>
                <a:gd name="T68" fmla="*/ 67 w 82"/>
                <a:gd name="T69" fmla="*/ 35 h 136"/>
                <a:gd name="T70" fmla="*/ 61 w 82"/>
                <a:gd name="T71" fmla="*/ 23 h 136"/>
                <a:gd name="T72" fmla="*/ 54 w 82"/>
                <a:gd name="T73" fmla="*/ 14 h 136"/>
                <a:gd name="T74" fmla="*/ 45 w 82"/>
                <a:gd name="T75" fmla="*/ 6 h 1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2" h="136">
                  <a:moveTo>
                    <a:pt x="39" y="0"/>
                  </a:moveTo>
                  <a:lnTo>
                    <a:pt x="31" y="8"/>
                  </a:lnTo>
                  <a:lnTo>
                    <a:pt x="30" y="10"/>
                  </a:lnTo>
                  <a:lnTo>
                    <a:pt x="29" y="13"/>
                  </a:lnTo>
                  <a:lnTo>
                    <a:pt x="26" y="17"/>
                  </a:lnTo>
                  <a:lnTo>
                    <a:pt x="25" y="19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0" y="25"/>
                  </a:lnTo>
                  <a:lnTo>
                    <a:pt x="18" y="27"/>
                  </a:lnTo>
                  <a:lnTo>
                    <a:pt x="16" y="30"/>
                  </a:lnTo>
                  <a:lnTo>
                    <a:pt x="14" y="33"/>
                  </a:lnTo>
                  <a:lnTo>
                    <a:pt x="13" y="37"/>
                  </a:lnTo>
                  <a:lnTo>
                    <a:pt x="11" y="42"/>
                  </a:lnTo>
                  <a:lnTo>
                    <a:pt x="9" y="47"/>
                  </a:lnTo>
                  <a:lnTo>
                    <a:pt x="7" y="51"/>
                  </a:lnTo>
                  <a:lnTo>
                    <a:pt x="5" y="55"/>
                  </a:lnTo>
                  <a:lnTo>
                    <a:pt x="3" y="60"/>
                  </a:lnTo>
                  <a:lnTo>
                    <a:pt x="2" y="64"/>
                  </a:lnTo>
                  <a:lnTo>
                    <a:pt x="1" y="67"/>
                  </a:lnTo>
                  <a:lnTo>
                    <a:pt x="1" y="71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0" y="91"/>
                  </a:lnTo>
                  <a:lnTo>
                    <a:pt x="1" y="96"/>
                  </a:lnTo>
                  <a:lnTo>
                    <a:pt x="3" y="102"/>
                  </a:lnTo>
                  <a:lnTo>
                    <a:pt x="3" y="106"/>
                  </a:lnTo>
                  <a:lnTo>
                    <a:pt x="4" y="110"/>
                  </a:lnTo>
                  <a:lnTo>
                    <a:pt x="4" y="112"/>
                  </a:lnTo>
                  <a:lnTo>
                    <a:pt x="5" y="115"/>
                  </a:lnTo>
                  <a:lnTo>
                    <a:pt x="6" y="117"/>
                  </a:lnTo>
                  <a:lnTo>
                    <a:pt x="8" y="120"/>
                  </a:lnTo>
                  <a:lnTo>
                    <a:pt x="11" y="122"/>
                  </a:lnTo>
                  <a:lnTo>
                    <a:pt x="14" y="125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7" y="132"/>
                  </a:lnTo>
                  <a:lnTo>
                    <a:pt x="31" y="133"/>
                  </a:lnTo>
                  <a:lnTo>
                    <a:pt x="34" y="134"/>
                  </a:lnTo>
                  <a:lnTo>
                    <a:pt x="37" y="134"/>
                  </a:lnTo>
                  <a:lnTo>
                    <a:pt x="40" y="135"/>
                  </a:lnTo>
                  <a:lnTo>
                    <a:pt x="42" y="134"/>
                  </a:lnTo>
                  <a:lnTo>
                    <a:pt x="46" y="133"/>
                  </a:lnTo>
                  <a:lnTo>
                    <a:pt x="49" y="132"/>
                  </a:lnTo>
                  <a:lnTo>
                    <a:pt x="52" y="131"/>
                  </a:lnTo>
                  <a:lnTo>
                    <a:pt x="54" y="131"/>
                  </a:lnTo>
                  <a:lnTo>
                    <a:pt x="57" y="130"/>
                  </a:lnTo>
                  <a:lnTo>
                    <a:pt x="59" y="129"/>
                  </a:lnTo>
                  <a:lnTo>
                    <a:pt x="61" y="128"/>
                  </a:lnTo>
                  <a:lnTo>
                    <a:pt x="63" y="127"/>
                  </a:lnTo>
                  <a:lnTo>
                    <a:pt x="65" y="125"/>
                  </a:lnTo>
                  <a:lnTo>
                    <a:pt x="67" y="124"/>
                  </a:lnTo>
                  <a:lnTo>
                    <a:pt x="69" y="122"/>
                  </a:lnTo>
                  <a:lnTo>
                    <a:pt x="71" y="119"/>
                  </a:lnTo>
                  <a:lnTo>
                    <a:pt x="73" y="117"/>
                  </a:lnTo>
                  <a:lnTo>
                    <a:pt x="74" y="113"/>
                  </a:lnTo>
                  <a:lnTo>
                    <a:pt x="76" y="111"/>
                  </a:lnTo>
                  <a:lnTo>
                    <a:pt x="77" y="108"/>
                  </a:lnTo>
                  <a:lnTo>
                    <a:pt x="81" y="91"/>
                  </a:lnTo>
                  <a:lnTo>
                    <a:pt x="81" y="85"/>
                  </a:lnTo>
                  <a:lnTo>
                    <a:pt x="81" y="79"/>
                  </a:lnTo>
                  <a:lnTo>
                    <a:pt x="80" y="74"/>
                  </a:lnTo>
                  <a:lnTo>
                    <a:pt x="79" y="69"/>
                  </a:lnTo>
                  <a:lnTo>
                    <a:pt x="79" y="64"/>
                  </a:lnTo>
                  <a:lnTo>
                    <a:pt x="79" y="60"/>
                  </a:lnTo>
                  <a:lnTo>
                    <a:pt x="78" y="56"/>
                  </a:lnTo>
                  <a:lnTo>
                    <a:pt x="77" y="53"/>
                  </a:lnTo>
                  <a:lnTo>
                    <a:pt x="75" y="50"/>
                  </a:lnTo>
                  <a:lnTo>
                    <a:pt x="67" y="35"/>
                  </a:lnTo>
                  <a:lnTo>
                    <a:pt x="64" y="29"/>
                  </a:lnTo>
                  <a:lnTo>
                    <a:pt x="61" y="23"/>
                  </a:lnTo>
                  <a:lnTo>
                    <a:pt x="57" y="17"/>
                  </a:lnTo>
                  <a:lnTo>
                    <a:pt x="54" y="14"/>
                  </a:lnTo>
                  <a:lnTo>
                    <a:pt x="52" y="11"/>
                  </a:lnTo>
                  <a:lnTo>
                    <a:pt x="45" y="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45" name="SMARTPenAnnotation98"/>
            <p:cNvSpPr>
              <a:spLocks/>
            </p:cNvSpPr>
            <p:nvPr/>
          </p:nvSpPr>
          <p:spPr bwMode="auto">
            <a:xfrm>
              <a:off x="4923" y="3105"/>
              <a:ext cx="80" cy="192"/>
            </a:xfrm>
            <a:custGeom>
              <a:avLst/>
              <a:gdLst>
                <a:gd name="T0" fmla="*/ 18 w 80"/>
                <a:gd name="T1" fmla="*/ 14 h 192"/>
                <a:gd name="T2" fmla="*/ 23 w 80"/>
                <a:gd name="T3" fmla="*/ 17 h 192"/>
                <a:gd name="T4" fmla="*/ 29 w 80"/>
                <a:gd name="T5" fmla="*/ 21 h 192"/>
                <a:gd name="T6" fmla="*/ 34 w 80"/>
                <a:gd name="T7" fmla="*/ 24 h 192"/>
                <a:gd name="T8" fmla="*/ 38 w 80"/>
                <a:gd name="T9" fmla="*/ 28 h 192"/>
                <a:gd name="T10" fmla="*/ 46 w 80"/>
                <a:gd name="T11" fmla="*/ 36 h 192"/>
                <a:gd name="T12" fmla="*/ 51 w 80"/>
                <a:gd name="T13" fmla="*/ 39 h 192"/>
                <a:gd name="T14" fmla="*/ 57 w 80"/>
                <a:gd name="T15" fmla="*/ 43 h 192"/>
                <a:gd name="T16" fmla="*/ 62 w 80"/>
                <a:gd name="T17" fmla="*/ 47 h 192"/>
                <a:gd name="T18" fmla="*/ 66 w 80"/>
                <a:gd name="T19" fmla="*/ 51 h 192"/>
                <a:gd name="T20" fmla="*/ 71 w 80"/>
                <a:gd name="T21" fmla="*/ 56 h 192"/>
                <a:gd name="T22" fmla="*/ 77 w 80"/>
                <a:gd name="T23" fmla="*/ 64 h 192"/>
                <a:gd name="T24" fmla="*/ 79 w 80"/>
                <a:gd name="T25" fmla="*/ 71 h 192"/>
                <a:gd name="T26" fmla="*/ 76 w 80"/>
                <a:gd name="T27" fmla="*/ 80 h 192"/>
                <a:gd name="T28" fmla="*/ 71 w 80"/>
                <a:gd name="T29" fmla="*/ 83 h 192"/>
                <a:gd name="T30" fmla="*/ 61 w 80"/>
                <a:gd name="T31" fmla="*/ 86 h 192"/>
                <a:gd name="T32" fmla="*/ 53 w 80"/>
                <a:gd name="T33" fmla="*/ 90 h 192"/>
                <a:gd name="T34" fmla="*/ 47 w 80"/>
                <a:gd name="T35" fmla="*/ 93 h 192"/>
                <a:gd name="T36" fmla="*/ 40 w 80"/>
                <a:gd name="T37" fmla="*/ 95 h 192"/>
                <a:gd name="T38" fmla="*/ 34 w 80"/>
                <a:gd name="T39" fmla="*/ 97 h 192"/>
                <a:gd name="T40" fmla="*/ 30 w 80"/>
                <a:gd name="T41" fmla="*/ 100 h 192"/>
                <a:gd name="T42" fmla="*/ 25 w 80"/>
                <a:gd name="T43" fmla="*/ 103 h 192"/>
                <a:gd name="T44" fmla="*/ 20 w 80"/>
                <a:gd name="T45" fmla="*/ 107 h 192"/>
                <a:gd name="T46" fmla="*/ 14 w 80"/>
                <a:gd name="T47" fmla="*/ 111 h 192"/>
                <a:gd name="T48" fmla="*/ 9 w 80"/>
                <a:gd name="T49" fmla="*/ 117 h 192"/>
                <a:gd name="T50" fmla="*/ 5 w 80"/>
                <a:gd name="T51" fmla="*/ 123 h 192"/>
                <a:gd name="T52" fmla="*/ 2 w 80"/>
                <a:gd name="T53" fmla="*/ 127 h 192"/>
                <a:gd name="T54" fmla="*/ 0 w 80"/>
                <a:gd name="T55" fmla="*/ 134 h 192"/>
                <a:gd name="T56" fmla="*/ 2 w 80"/>
                <a:gd name="T57" fmla="*/ 140 h 192"/>
                <a:gd name="T58" fmla="*/ 3 w 80"/>
                <a:gd name="T59" fmla="*/ 147 h 192"/>
                <a:gd name="T60" fmla="*/ 5 w 80"/>
                <a:gd name="T61" fmla="*/ 154 h 192"/>
                <a:gd name="T62" fmla="*/ 10 w 80"/>
                <a:gd name="T63" fmla="*/ 161 h 192"/>
                <a:gd name="T64" fmla="*/ 15 w 80"/>
                <a:gd name="T65" fmla="*/ 167 h 192"/>
                <a:gd name="T66" fmla="*/ 22 w 80"/>
                <a:gd name="T67" fmla="*/ 172 h 192"/>
                <a:gd name="T68" fmla="*/ 35 w 80"/>
                <a:gd name="T69" fmla="*/ 179 h 192"/>
                <a:gd name="T70" fmla="*/ 45 w 80"/>
                <a:gd name="T71" fmla="*/ 184 h 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0" h="192">
                  <a:moveTo>
                    <a:pt x="5" y="0"/>
                  </a:moveTo>
                  <a:lnTo>
                    <a:pt x="18" y="14"/>
                  </a:lnTo>
                  <a:lnTo>
                    <a:pt x="21" y="15"/>
                  </a:lnTo>
                  <a:lnTo>
                    <a:pt x="23" y="17"/>
                  </a:lnTo>
                  <a:lnTo>
                    <a:pt x="26" y="19"/>
                  </a:lnTo>
                  <a:lnTo>
                    <a:pt x="29" y="21"/>
                  </a:lnTo>
                  <a:lnTo>
                    <a:pt x="32" y="23"/>
                  </a:lnTo>
                  <a:lnTo>
                    <a:pt x="34" y="24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42" y="32"/>
                  </a:lnTo>
                  <a:lnTo>
                    <a:pt x="46" y="36"/>
                  </a:lnTo>
                  <a:lnTo>
                    <a:pt x="48" y="38"/>
                  </a:lnTo>
                  <a:lnTo>
                    <a:pt x="51" y="39"/>
                  </a:lnTo>
                  <a:lnTo>
                    <a:pt x="54" y="41"/>
                  </a:lnTo>
                  <a:lnTo>
                    <a:pt x="57" y="43"/>
                  </a:lnTo>
                  <a:lnTo>
                    <a:pt x="60" y="45"/>
                  </a:lnTo>
                  <a:lnTo>
                    <a:pt x="62" y="47"/>
                  </a:lnTo>
                  <a:lnTo>
                    <a:pt x="64" y="49"/>
                  </a:lnTo>
                  <a:lnTo>
                    <a:pt x="66" y="51"/>
                  </a:lnTo>
                  <a:lnTo>
                    <a:pt x="68" y="53"/>
                  </a:lnTo>
                  <a:lnTo>
                    <a:pt x="71" y="56"/>
                  </a:lnTo>
                  <a:lnTo>
                    <a:pt x="74" y="60"/>
                  </a:lnTo>
                  <a:lnTo>
                    <a:pt x="77" y="64"/>
                  </a:lnTo>
                  <a:lnTo>
                    <a:pt x="78" y="68"/>
                  </a:lnTo>
                  <a:lnTo>
                    <a:pt x="79" y="71"/>
                  </a:lnTo>
                  <a:lnTo>
                    <a:pt x="78" y="77"/>
                  </a:lnTo>
                  <a:lnTo>
                    <a:pt x="76" y="80"/>
                  </a:lnTo>
                  <a:lnTo>
                    <a:pt x="75" y="81"/>
                  </a:lnTo>
                  <a:lnTo>
                    <a:pt x="71" y="83"/>
                  </a:lnTo>
                  <a:lnTo>
                    <a:pt x="67" y="85"/>
                  </a:lnTo>
                  <a:lnTo>
                    <a:pt x="61" y="86"/>
                  </a:lnTo>
                  <a:lnTo>
                    <a:pt x="56" y="88"/>
                  </a:lnTo>
                  <a:lnTo>
                    <a:pt x="53" y="90"/>
                  </a:lnTo>
                  <a:lnTo>
                    <a:pt x="50" y="92"/>
                  </a:lnTo>
                  <a:lnTo>
                    <a:pt x="47" y="93"/>
                  </a:lnTo>
                  <a:lnTo>
                    <a:pt x="43" y="94"/>
                  </a:lnTo>
                  <a:lnTo>
                    <a:pt x="40" y="95"/>
                  </a:lnTo>
                  <a:lnTo>
                    <a:pt x="37" y="96"/>
                  </a:lnTo>
                  <a:lnTo>
                    <a:pt x="34" y="97"/>
                  </a:lnTo>
                  <a:lnTo>
                    <a:pt x="32" y="98"/>
                  </a:lnTo>
                  <a:lnTo>
                    <a:pt x="30" y="100"/>
                  </a:lnTo>
                  <a:lnTo>
                    <a:pt x="27" y="102"/>
                  </a:lnTo>
                  <a:lnTo>
                    <a:pt x="25" y="103"/>
                  </a:lnTo>
                  <a:lnTo>
                    <a:pt x="23" y="105"/>
                  </a:lnTo>
                  <a:lnTo>
                    <a:pt x="20" y="107"/>
                  </a:lnTo>
                  <a:lnTo>
                    <a:pt x="17" y="109"/>
                  </a:lnTo>
                  <a:lnTo>
                    <a:pt x="14" y="111"/>
                  </a:lnTo>
                  <a:lnTo>
                    <a:pt x="11" y="114"/>
                  </a:lnTo>
                  <a:lnTo>
                    <a:pt x="9" y="117"/>
                  </a:lnTo>
                  <a:lnTo>
                    <a:pt x="7" y="120"/>
                  </a:lnTo>
                  <a:lnTo>
                    <a:pt x="5" y="123"/>
                  </a:lnTo>
                  <a:lnTo>
                    <a:pt x="3" y="125"/>
                  </a:lnTo>
                  <a:lnTo>
                    <a:pt x="2" y="127"/>
                  </a:lnTo>
                  <a:lnTo>
                    <a:pt x="0" y="131"/>
                  </a:lnTo>
                  <a:lnTo>
                    <a:pt x="0" y="134"/>
                  </a:lnTo>
                  <a:lnTo>
                    <a:pt x="1" y="137"/>
                  </a:lnTo>
                  <a:lnTo>
                    <a:pt x="2" y="140"/>
                  </a:lnTo>
                  <a:lnTo>
                    <a:pt x="3" y="143"/>
                  </a:lnTo>
                  <a:lnTo>
                    <a:pt x="3" y="147"/>
                  </a:lnTo>
                  <a:lnTo>
                    <a:pt x="4" y="150"/>
                  </a:lnTo>
                  <a:lnTo>
                    <a:pt x="5" y="154"/>
                  </a:lnTo>
                  <a:lnTo>
                    <a:pt x="8" y="158"/>
                  </a:lnTo>
                  <a:lnTo>
                    <a:pt x="10" y="161"/>
                  </a:lnTo>
                  <a:lnTo>
                    <a:pt x="13" y="164"/>
                  </a:lnTo>
                  <a:lnTo>
                    <a:pt x="15" y="167"/>
                  </a:lnTo>
                  <a:lnTo>
                    <a:pt x="17" y="170"/>
                  </a:lnTo>
                  <a:lnTo>
                    <a:pt x="22" y="172"/>
                  </a:lnTo>
                  <a:lnTo>
                    <a:pt x="28" y="176"/>
                  </a:lnTo>
                  <a:lnTo>
                    <a:pt x="35" y="179"/>
                  </a:lnTo>
                  <a:lnTo>
                    <a:pt x="40" y="182"/>
                  </a:lnTo>
                  <a:lnTo>
                    <a:pt x="45" y="184"/>
                  </a:lnTo>
                  <a:lnTo>
                    <a:pt x="55" y="19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46" name="SMARTPenAnnotation99"/>
            <p:cNvSpPr>
              <a:spLocks/>
            </p:cNvSpPr>
            <p:nvPr/>
          </p:nvSpPr>
          <p:spPr bwMode="auto">
            <a:xfrm>
              <a:off x="5029" y="3190"/>
              <a:ext cx="96" cy="146"/>
            </a:xfrm>
            <a:custGeom>
              <a:avLst/>
              <a:gdLst>
                <a:gd name="T0" fmla="*/ 67 w 96"/>
                <a:gd name="T1" fmla="*/ 2 h 146"/>
                <a:gd name="T2" fmla="*/ 62 w 96"/>
                <a:gd name="T3" fmla="*/ 1 h 146"/>
                <a:gd name="T4" fmla="*/ 59 w 96"/>
                <a:gd name="T5" fmla="*/ 1 h 146"/>
                <a:gd name="T6" fmla="*/ 57 w 96"/>
                <a:gd name="T7" fmla="*/ 3 h 146"/>
                <a:gd name="T8" fmla="*/ 55 w 96"/>
                <a:gd name="T9" fmla="*/ 4 h 146"/>
                <a:gd name="T10" fmla="*/ 51 w 96"/>
                <a:gd name="T11" fmla="*/ 5 h 146"/>
                <a:gd name="T12" fmla="*/ 45 w 96"/>
                <a:gd name="T13" fmla="*/ 8 h 146"/>
                <a:gd name="T14" fmla="*/ 40 w 96"/>
                <a:gd name="T15" fmla="*/ 9 h 146"/>
                <a:gd name="T16" fmla="*/ 36 w 96"/>
                <a:gd name="T17" fmla="*/ 11 h 146"/>
                <a:gd name="T18" fmla="*/ 32 w 96"/>
                <a:gd name="T19" fmla="*/ 13 h 146"/>
                <a:gd name="T20" fmla="*/ 28 w 96"/>
                <a:gd name="T21" fmla="*/ 18 h 146"/>
                <a:gd name="T22" fmla="*/ 24 w 96"/>
                <a:gd name="T23" fmla="*/ 24 h 146"/>
                <a:gd name="T24" fmla="*/ 20 w 96"/>
                <a:gd name="T25" fmla="*/ 29 h 146"/>
                <a:gd name="T26" fmla="*/ 17 w 96"/>
                <a:gd name="T27" fmla="*/ 34 h 146"/>
                <a:gd name="T28" fmla="*/ 13 w 96"/>
                <a:gd name="T29" fmla="*/ 41 h 146"/>
                <a:gd name="T30" fmla="*/ 9 w 96"/>
                <a:gd name="T31" fmla="*/ 45 h 146"/>
                <a:gd name="T32" fmla="*/ 5 w 96"/>
                <a:gd name="T33" fmla="*/ 58 h 146"/>
                <a:gd name="T34" fmla="*/ 2 w 96"/>
                <a:gd name="T35" fmla="*/ 74 h 146"/>
                <a:gd name="T36" fmla="*/ 1 w 96"/>
                <a:gd name="T37" fmla="*/ 85 h 146"/>
                <a:gd name="T38" fmla="*/ 0 w 96"/>
                <a:gd name="T39" fmla="*/ 92 h 146"/>
                <a:gd name="T40" fmla="*/ 0 w 96"/>
                <a:gd name="T41" fmla="*/ 101 h 146"/>
                <a:gd name="T42" fmla="*/ 0 w 96"/>
                <a:gd name="T43" fmla="*/ 108 h 146"/>
                <a:gd name="T44" fmla="*/ 3 w 96"/>
                <a:gd name="T45" fmla="*/ 113 h 146"/>
                <a:gd name="T46" fmla="*/ 8 w 96"/>
                <a:gd name="T47" fmla="*/ 122 h 146"/>
                <a:gd name="T48" fmla="*/ 11 w 96"/>
                <a:gd name="T49" fmla="*/ 127 h 146"/>
                <a:gd name="T50" fmla="*/ 15 w 96"/>
                <a:gd name="T51" fmla="*/ 131 h 146"/>
                <a:gd name="T52" fmla="*/ 22 w 96"/>
                <a:gd name="T53" fmla="*/ 133 h 146"/>
                <a:gd name="T54" fmla="*/ 27 w 96"/>
                <a:gd name="T55" fmla="*/ 135 h 146"/>
                <a:gd name="T56" fmla="*/ 31 w 96"/>
                <a:gd name="T57" fmla="*/ 139 h 146"/>
                <a:gd name="T58" fmla="*/ 35 w 96"/>
                <a:gd name="T59" fmla="*/ 142 h 146"/>
                <a:gd name="T60" fmla="*/ 41 w 96"/>
                <a:gd name="T61" fmla="*/ 144 h 146"/>
                <a:gd name="T62" fmla="*/ 47 w 96"/>
                <a:gd name="T63" fmla="*/ 144 h 146"/>
                <a:gd name="T64" fmla="*/ 51 w 96"/>
                <a:gd name="T65" fmla="*/ 142 h 146"/>
                <a:gd name="T66" fmla="*/ 57 w 96"/>
                <a:gd name="T67" fmla="*/ 141 h 146"/>
                <a:gd name="T68" fmla="*/ 63 w 96"/>
                <a:gd name="T69" fmla="*/ 140 h 146"/>
                <a:gd name="T70" fmla="*/ 68 w 96"/>
                <a:gd name="T71" fmla="*/ 137 h 146"/>
                <a:gd name="T72" fmla="*/ 72 w 96"/>
                <a:gd name="T73" fmla="*/ 134 h 146"/>
                <a:gd name="T74" fmla="*/ 76 w 96"/>
                <a:gd name="T75" fmla="*/ 130 h 146"/>
                <a:gd name="T76" fmla="*/ 86 w 96"/>
                <a:gd name="T77" fmla="*/ 121 h 146"/>
                <a:gd name="T78" fmla="*/ 88 w 96"/>
                <a:gd name="T79" fmla="*/ 116 h 146"/>
                <a:gd name="T80" fmla="*/ 90 w 96"/>
                <a:gd name="T81" fmla="*/ 109 h 146"/>
                <a:gd name="T82" fmla="*/ 92 w 96"/>
                <a:gd name="T83" fmla="*/ 99 h 146"/>
                <a:gd name="T84" fmla="*/ 94 w 96"/>
                <a:gd name="T85" fmla="*/ 89 h 146"/>
                <a:gd name="T86" fmla="*/ 95 w 96"/>
                <a:gd name="T87" fmla="*/ 77 h 146"/>
                <a:gd name="T88" fmla="*/ 95 w 96"/>
                <a:gd name="T89" fmla="*/ 51 h 146"/>
                <a:gd name="T90" fmla="*/ 94 w 96"/>
                <a:gd name="T91" fmla="*/ 42 h 146"/>
                <a:gd name="T92" fmla="*/ 90 w 96"/>
                <a:gd name="T93" fmla="*/ 32 h 146"/>
                <a:gd name="T94" fmla="*/ 79 w 96"/>
                <a:gd name="T95" fmla="*/ 5 h 1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6" h="146">
                  <a:moveTo>
                    <a:pt x="73" y="5"/>
                  </a:moveTo>
                  <a:lnTo>
                    <a:pt x="67" y="2"/>
                  </a:lnTo>
                  <a:lnTo>
                    <a:pt x="65" y="1"/>
                  </a:lnTo>
                  <a:lnTo>
                    <a:pt x="62" y="1"/>
                  </a:lnTo>
                  <a:lnTo>
                    <a:pt x="60" y="0"/>
                  </a:lnTo>
                  <a:lnTo>
                    <a:pt x="59" y="1"/>
                  </a:lnTo>
                  <a:lnTo>
                    <a:pt x="58" y="1"/>
                  </a:lnTo>
                  <a:lnTo>
                    <a:pt x="57" y="3"/>
                  </a:lnTo>
                  <a:lnTo>
                    <a:pt x="56" y="3"/>
                  </a:lnTo>
                  <a:lnTo>
                    <a:pt x="55" y="4"/>
                  </a:lnTo>
                  <a:lnTo>
                    <a:pt x="53" y="4"/>
                  </a:lnTo>
                  <a:lnTo>
                    <a:pt x="51" y="5"/>
                  </a:lnTo>
                  <a:lnTo>
                    <a:pt x="48" y="6"/>
                  </a:lnTo>
                  <a:lnTo>
                    <a:pt x="45" y="8"/>
                  </a:lnTo>
                  <a:lnTo>
                    <a:pt x="43" y="9"/>
                  </a:lnTo>
                  <a:lnTo>
                    <a:pt x="40" y="9"/>
                  </a:lnTo>
                  <a:lnTo>
                    <a:pt x="38" y="10"/>
                  </a:lnTo>
                  <a:lnTo>
                    <a:pt x="36" y="11"/>
                  </a:lnTo>
                  <a:lnTo>
                    <a:pt x="34" y="12"/>
                  </a:lnTo>
                  <a:lnTo>
                    <a:pt x="32" y="13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20" y="29"/>
                  </a:lnTo>
                  <a:lnTo>
                    <a:pt x="19" y="31"/>
                  </a:lnTo>
                  <a:lnTo>
                    <a:pt x="17" y="34"/>
                  </a:lnTo>
                  <a:lnTo>
                    <a:pt x="15" y="38"/>
                  </a:lnTo>
                  <a:lnTo>
                    <a:pt x="13" y="41"/>
                  </a:lnTo>
                  <a:lnTo>
                    <a:pt x="11" y="43"/>
                  </a:lnTo>
                  <a:lnTo>
                    <a:pt x="9" y="45"/>
                  </a:lnTo>
                  <a:lnTo>
                    <a:pt x="7" y="51"/>
                  </a:lnTo>
                  <a:lnTo>
                    <a:pt x="5" y="58"/>
                  </a:lnTo>
                  <a:lnTo>
                    <a:pt x="4" y="67"/>
                  </a:lnTo>
                  <a:lnTo>
                    <a:pt x="2" y="74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08"/>
                  </a:lnTo>
                  <a:lnTo>
                    <a:pt x="1" y="110"/>
                  </a:lnTo>
                  <a:lnTo>
                    <a:pt x="3" y="113"/>
                  </a:lnTo>
                  <a:lnTo>
                    <a:pt x="6" y="119"/>
                  </a:lnTo>
                  <a:lnTo>
                    <a:pt x="8" y="122"/>
                  </a:lnTo>
                  <a:lnTo>
                    <a:pt x="9" y="125"/>
                  </a:lnTo>
                  <a:lnTo>
                    <a:pt x="11" y="127"/>
                  </a:lnTo>
                  <a:lnTo>
                    <a:pt x="13" y="130"/>
                  </a:lnTo>
                  <a:lnTo>
                    <a:pt x="15" y="131"/>
                  </a:lnTo>
                  <a:lnTo>
                    <a:pt x="18" y="132"/>
                  </a:lnTo>
                  <a:lnTo>
                    <a:pt x="22" y="133"/>
                  </a:lnTo>
                  <a:lnTo>
                    <a:pt x="24" y="134"/>
                  </a:lnTo>
                  <a:lnTo>
                    <a:pt x="27" y="135"/>
                  </a:lnTo>
                  <a:lnTo>
                    <a:pt x="29" y="137"/>
                  </a:lnTo>
                  <a:lnTo>
                    <a:pt x="31" y="139"/>
                  </a:lnTo>
                  <a:lnTo>
                    <a:pt x="33" y="140"/>
                  </a:lnTo>
                  <a:lnTo>
                    <a:pt x="35" y="142"/>
                  </a:lnTo>
                  <a:lnTo>
                    <a:pt x="38" y="143"/>
                  </a:lnTo>
                  <a:lnTo>
                    <a:pt x="41" y="144"/>
                  </a:lnTo>
                  <a:lnTo>
                    <a:pt x="44" y="145"/>
                  </a:lnTo>
                  <a:lnTo>
                    <a:pt x="47" y="144"/>
                  </a:lnTo>
                  <a:lnTo>
                    <a:pt x="49" y="143"/>
                  </a:lnTo>
                  <a:lnTo>
                    <a:pt x="51" y="142"/>
                  </a:lnTo>
                  <a:lnTo>
                    <a:pt x="54" y="142"/>
                  </a:lnTo>
                  <a:lnTo>
                    <a:pt x="57" y="141"/>
                  </a:lnTo>
                  <a:lnTo>
                    <a:pt x="61" y="141"/>
                  </a:lnTo>
                  <a:lnTo>
                    <a:pt x="63" y="140"/>
                  </a:lnTo>
                  <a:lnTo>
                    <a:pt x="66" y="139"/>
                  </a:lnTo>
                  <a:lnTo>
                    <a:pt x="68" y="137"/>
                  </a:lnTo>
                  <a:lnTo>
                    <a:pt x="70" y="136"/>
                  </a:lnTo>
                  <a:lnTo>
                    <a:pt x="72" y="134"/>
                  </a:lnTo>
                  <a:lnTo>
                    <a:pt x="74" y="132"/>
                  </a:lnTo>
                  <a:lnTo>
                    <a:pt x="76" y="130"/>
                  </a:lnTo>
                  <a:lnTo>
                    <a:pt x="80" y="127"/>
                  </a:lnTo>
                  <a:lnTo>
                    <a:pt x="86" y="121"/>
                  </a:lnTo>
                  <a:lnTo>
                    <a:pt x="87" y="119"/>
                  </a:lnTo>
                  <a:lnTo>
                    <a:pt x="88" y="116"/>
                  </a:lnTo>
                  <a:lnTo>
                    <a:pt x="89" y="113"/>
                  </a:lnTo>
                  <a:lnTo>
                    <a:pt x="90" y="109"/>
                  </a:lnTo>
                  <a:lnTo>
                    <a:pt x="91" y="104"/>
                  </a:lnTo>
                  <a:lnTo>
                    <a:pt x="92" y="99"/>
                  </a:lnTo>
                  <a:lnTo>
                    <a:pt x="93" y="94"/>
                  </a:lnTo>
                  <a:lnTo>
                    <a:pt x="94" y="89"/>
                  </a:lnTo>
                  <a:lnTo>
                    <a:pt x="94" y="83"/>
                  </a:lnTo>
                  <a:lnTo>
                    <a:pt x="95" y="77"/>
                  </a:lnTo>
                  <a:lnTo>
                    <a:pt x="95" y="59"/>
                  </a:lnTo>
                  <a:lnTo>
                    <a:pt x="95" y="51"/>
                  </a:lnTo>
                  <a:lnTo>
                    <a:pt x="95" y="47"/>
                  </a:lnTo>
                  <a:lnTo>
                    <a:pt x="94" y="42"/>
                  </a:lnTo>
                  <a:lnTo>
                    <a:pt x="92" y="37"/>
                  </a:lnTo>
                  <a:lnTo>
                    <a:pt x="90" y="32"/>
                  </a:lnTo>
                  <a:lnTo>
                    <a:pt x="88" y="27"/>
                  </a:lnTo>
                  <a:lnTo>
                    <a:pt x="79" y="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824" name="Group 55"/>
          <p:cNvGrpSpPr>
            <a:grpSpLocks/>
          </p:cNvGrpSpPr>
          <p:nvPr/>
        </p:nvGrpSpPr>
        <p:grpSpPr bwMode="auto">
          <a:xfrm>
            <a:off x="7429500" y="3608388"/>
            <a:ext cx="1135063" cy="938212"/>
            <a:chOff x="4680" y="2273"/>
            <a:chExt cx="715" cy="591"/>
          </a:xfrm>
        </p:grpSpPr>
        <p:sp>
          <p:nvSpPr>
            <p:cNvPr id="110648" name="SMARTPenAnnotation100"/>
            <p:cNvSpPr>
              <a:spLocks/>
            </p:cNvSpPr>
            <p:nvPr/>
          </p:nvSpPr>
          <p:spPr bwMode="auto">
            <a:xfrm>
              <a:off x="4704" y="2284"/>
              <a:ext cx="669" cy="580"/>
            </a:xfrm>
            <a:custGeom>
              <a:avLst/>
              <a:gdLst>
                <a:gd name="T0" fmla="*/ 81 w 669"/>
                <a:gd name="T1" fmla="*/ 38 h 580"/>
                <a:gd name="T2" fmla="*/ 83 w 669"/>
                <a:gd name="T3" fmla="*/ 40 h 580"/>
                <a:gd name="T4" fmla="*/ 77 w 669"/>
                <a:gd name="T5" fmla="*/ 91 h 580"/>
                <a:gd name="T6" fmla="*/ 63 w 669"/>
                <a:gd name="T7" fmla="*/ 146 h 580"/>
                <a:gd name="T8" fmla="*/ 52 w 669"/>
                <a:gd name="T9" fmla="*/ 202 h 580"/>
                <a:gd name="T10" fmla="*/ 42 w 669"/>
                <a:gd name="T11" fmla="*/ 249 h 580"/>
                <a:gd name="T12" fmla="*/ 30 w 669"/>
                <a:gd name="T13" fmla="*/ 291 h 580"/>
                <a:gd name="T14" fmla="*/ 12 w 669"/>
                <a:gd name="T15" fmla="*/ 352 h 580"/>
                <a:gd name="T16" fmla="*/ 0 w 669"/>
                <a:gd name="T17" fmla="*/ 408 h 580"/>
                <a:gd name="T18" fmla="*/ 3 w 669"/>
                <a:gd name="T19" fmla="*/ 437 h 580"/>
                <a:gd name="T20" fmla="*/ 5 w 669"/>
                <a:gd name="T21" fmla="*/ 446 h 580"/>
                <a:gd name="T22" fmla="*/ 9 w 669"/>
                <a:gd name="T23" fmla="*/ 452 h 580"/>
                <a:gd name="T24" fmla="*/ 12 w 669"/>
                <a:gd name="T25" fmla="*/ 454 h 580"/>
                <a:gd name="T26" fmla="*/ 42 w 669"/>
                <a:gd name="T27" fmla="*/ 471 h 580"/>
                <a:gd name="T28" fmla="*/ 60 w 669"/>
                <a:gd name="T29" fmla="*/ 473 h 580"/>
                <a:gd name="T30" fmla="*/ 101 w 669"/>
                <a:gd name="T31" fmla="*/ 481 h 580"/>
                <a:gd name="T32" fmla="*/ 160 w 669"/>
                <a:gd name="T33" fmla="*/ 488 h 580"/>
                <a:gd name="T34" fmla="*/ 200 w 669"/>
                <a:gd name="T35" fmla="*/ 496 h 580"/>
                <a:gd name="T36" fmla="*/ 244 w 669"/>
                <a:gd name="T37" fmla="*/ 505 h 580"/>
                <a:gd name="T38" fmla="*/ 294 w 669"/>
                <a:gd name="T39" fmla="*/ 517 h 580"/>
                <a:gd name="T40" fmla="*/ 380 w 669"/>
                <a:gd name="T41" fmla="*/ 540 h 580"/>
                <a:gd name="T42" fmla="*/ 436 w 669"/>
                <a:gd name="T43" fmla="*/ 558 h 580"/>
                <a:gd name="T44" fmla="*/ 490 w 669"/>
                <a:gd name="T45" fmla="*/ 574 h 580"/>
                <a:gd name="T46" fmla="*/ 526 w 669"/>
                <a:gd name="T47" fmla="*/ 579 h 580"/>
                <a:gd name="T48" fmla="*/ 539 w 669"/>
                <a:gd name="T49" fmla="*/ 575 h 580"/>
                <a:gd name="T50" fmla="*/ 554 w 669"/>
                <a:gd name="T51" fmla="*/ 558 h 580"/>
                <a:gd name="T52" fmla="*/ 570 w 669"/>
                <a:gd name="T53" fmla="*/ 520 h 580"/>
                <a:gd name="T54" fmla="*/ 578 w 669"/>
                <a:gd name="T55" fmla="*/ 482 h 580"/>
                <a:gd name="T56" fmla="*/ 584 w 669"/>
                <a:gd name="T57" fmla="*/ 447 h 580"/>
                <a:gd name="T58" fmla="*/ 599 w 669"/>
                <a:gd name="T59" fmla="*/ 396 h 580"/>
                <a:gd name="T60" fmla="*/ 610 w 669"/>
                <a:gd name="T61" fmla="*/ 351 h 580"/>
                <a:gd name="T62" fmla="*/ 621 w 669"/>
                <a:gd name="T63" fmla="*/ 314 h 580"/>
                <a:gd name="T64" fmla="*/ 642 w 669"/>
                <a:gd name="T65" fmla="*/ 246 h 580"/>
                <a:gd name="T66" fmla="*/ 653 w 669"/>
                <a:gd name="T67" fmla="*/ 208 h 580"/>
                <a:gd name="T68" fmla="*/ 662 w 669"/>
                <a:gd name="T69" fmla="*/ 162 h 580"/>
                <a:gd name="T70" fmla="*/ 668 w 669"/>
                <a:gd name="T71" fmla="*/ 127 h 580"/>
                <a:gd name="T72" fmla="*/ 661 w 669"/>
                <a:gd name="T73" fmla="*/ 112 h 580"/>
                <a:gd name="T74" fmla="*/ 653 w 669"/>
                <a:gd name="T75" fmla="*/ 108 h 580"/>
                <a:gd name="T76" fmla="*/ 642 w 669"/>
                <a:gd name="T77" fmla="*/ 106 h 580"/>
                <a:gd name="T78" fmla="*/ 613 w 669"/>
                <a:gd name="T79" fmla="*/ 101 h 580"/>
                <a:gd name="T80" fmla="*/ 592 w 669"/>
                <a:gd name="T81" fmla="*/ 96 h 580"/>
                <a:gd name="T82" fmla="*/ 535 w 669"/>
                <a:gd name="T83" fmla="*/ 88 h 580"/>
                <a:gd name="T84" fmla="*/ 459 w 669"/>
                <a:gd name="T85" fmla="*/ 70 h 580"/>
                <a:gd name="T86" fmla="*/ 410 w 669"/>
                <a:gd name="T87" fmla="*/ 59 h 580"/>
                <a:gd name="T88" fmla="*/ 352 w 669"/>
                <a:gd name="T89" fmla="*/ 43 h 580"/>
                <a:gd name="T90" fmla="*/ 301 w 669"/>
                <a:gd name="T91" fmla="*/ 34 h 580"/>
                <a:gd name="T92" fmla="*/ 264 w 669"/>
                <a:gd name="T93" fmla="*/ 27 h 580"/>
                <a:gd name="T94" fmla="*/ 215 w 669"/>
                <a:gd name="T95" fmla="*/ 17 h 580"/>
                <a:gd name="T96" fmla="*/ 167 w 669"/>
                <a:gd name="T97" fmla="*/ 10 h 580"/>
                <a:gd name="T98" fmla="*/ 104 w 669"/>
                <a:gd name="T99" fmla="*/ 5 h 580"/>
                <a:gd name="T100" fmla="*/ 89 w 669"/>
                <a:gd name="T101" fmla="*/ 1 h 5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69" h="580">
                  <a:moveTo>
                    <a:pt x="77" y="45"/>
                  </a:moveTo>
                  <a:lnTo>
                    <a:pt x="80" y="39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3" y="40"/>
                  </a:lnTo>
                  <a:lnTo>
                    <a:pt x="83" y="57"/>
                  </a:lnTo>
                  <a:lnTo>
                    <a:pt x="79" y="77"/>
                  </a:lnTo>
                  <a:lnTo>
                    <a:pt x="77" y="91"/>
                  </a:lnTo>
                  <a:lnTo>
                    <a:pt x="72" y="106"/>
                  </a:lnTo>
                  <a:lnTo>
                    <a:pt x="67" y="128"/>
                  </a:lnTo>
                  <a:lnTo>
                    <a:pt x="63" y="146"/>
                  </a:lnTo>
                  <a:lnTo>
                    <a:pt x="60" y="164"/>
                  </a:lnTo>
                  <a:lnTo>
                    <a:pt x="55" y="191"/>
                  </a:lnTo>
                  <a:lnTo>
                    <a:pt x="52" y="202"/>
                  </a:lnTo>
                  <a:lnTo>
                    <a:pt x="48" y="220"/>
                  </a:lnTo>
                  <a:lnTo>
                    <a:pt x="46" y="229"/>
                  </a:lnTo>
                  <a:lnTo>
                    <a:pt x="42" y="249"/>
                  </a:lnTo>
                  <a:lnTo>
                    <a:pt x="38" y="266"/>
                  </a:lnTo>
                  <a:lnTo>
                    <a:pt x="34" y="279"/>
                  </a:lnTo>
                  <a:lnTo>
                    <a:pt x="30" y="291"/>
                  </a:lnTo>
                  <a:lnTo>
                    <a:pt x="19" y="327"/>
                  </a:lnTo>
                  <a:lnTo>
                    <a:pt x="16" y="337"/>
                  </a:lnTo>
                  <a:lnTo>
                    <a:pt x="12" y="352"/>
                  </a:lnTo>
                  <a:lnTo>
                    <a:pt x="8" y="376"/>
                  </a:lnTo>
                  <a:lnTo>
                    <a:pt x="4" y="391"/>
                  </a:lnTo>
                  <a:lnTo>
                    <a:pt x="0" y="408"/>
                  </a:lnTo>
                  <a:lnTo>
                    <a:pt x="0" y="412"/>
                  </a:lnTo>
                  <a:lnTo>
                    <a:pt x="1" y="423"/>
                  </a:lnTo>
                  <a:lnTo>
                    <a:pt x="3" y="437"/>
                  </a:lnTo>
                  <a:lnTo>
                    <a:pt x="3" y="441"/>
                  </a:lnTo>
                  <a:lnTo>
                    <a:pt x="4" y="444"/>
                  </a:lnTo>
                  <a:lnTo>
                    <a:pt x="5" y="446"/>
                  </a:lnTo>
                  <a:lnTo>
                    <a:pt x="7" y="447"/>
                  </a:lnTo>
                  <a:lnTo>
                    <a:pt x="8" y="449"/>
                  </a:lnTo>
                  <a:lnTo>
                    <a:pt x="9" y="452"/>
                  </a:lnTo>
                  <a:lnTo>
                    <a:pt x="10" y="453"/>
                  </a:lnTo>
                  <a:lnTo>
                    <a:pt x="11" y="454"/>
                  </a:lnTo>
                  <a:lnTo>
                    <a:pt x="12" y="454"/>
                  </a:lnTo>
                  <a:lnTo>
                    <a:pt x="16" y="457"/>
                  </a:lnTo>
                  <a:lnTo>
                    <a:pt x="25" y="464"/>
                  </a:lnTo>
                  <a:lnTo>
                    <a:pt x="42" y="471"/>
                  </a:lnTo>
                  <a:lnTo>
                    <a:pt x="52" y="472"/>
                  </a:lnTo>
                  <a:lnTo>
                    <a:pt x="57" y="472"/>
                  </a:lnTo>
                  <a:lnTo>
                    <a:pt x="60" y="473"/>
                  </a:lnTo>
                  <a:lnTo>
                    <a:pt x="66" y="475"/>
                  </a:lnTo>
                  <a:lnTo>
                    <a:pt x="85" y="477"/>
                  </a:lnTo>
                  <a:lnTo>
                    <a:pt x="101" y="481"/>
                  </a:lnTo>
                  <a:lnTo>
                    <a:pt x="120" y="483"/>
                  </a:lnTo>
                  <a:lnTo>
                    <a:pt x="140" y="484"/>
                  </a:lnTo>
                  <a:lnTo>
                    <a:pt x="160" y="488"/>
                  </a:lnTo>
                  <a:lnTo>
                    <a:pt x="169" y="489"/>
                  </a:lnTo>
                  <a:lnTo>
                    <a:pt x="181" y="493"/>
                  </a:lnTo>
                  <a:lnTo>
                    <a:pt x="200" y="496"/>
                  </a:lnTo>
                  <a:lnTo>
                    <a:pt x="209" y="498"/>
                  </a:lnTo>
                  <a:lnTo>
                    <a:pt x="224" y="500"/>
                  </a:lnTo>
                  <a:lnTo>
                    <a:pt x="244" y="505"/>
                  </a:lnTo>
                  <a:lnTo>
                    <a:pt x="258" y="507"/>
                  </a:lnTo>
                  <a:lnTo>
                    <a:pt x="274" y="512"/>
                  </a:lnTo>
                  <a:lnTo>
                    <a:pt x="294" y="517"/>
                  </a:lnTo>
                  <a:lnTo>
                    <a:pt x="315" y="522"/>
                  </a:lnTo>
                  <a:lnTo>
                    <a:pt x="360" y="534"/>
                  </a:lnTo>
                  <a:lnTo>
                    <a:pt x="380" y="540"/>
                  </a:lnTo>
                  <a:lnTo>
                    <a:pt x="399" y="547"/>
                  </a:lnTo>
                  <a:lnTo>
                    <a:pt x="417" y="554"/>
                  </a:lnTo>
                  <a:lnTo>
                    <a:pt x="436" y="558"/>
                  </a:lnTo>
                  <a:lnTo>
                    <a:pt x="455" y="564"/>
                  </a:lnTo>
                  <a:lnTo>
                    <a:pt x="469" y="568"/>
                  </a:lnTo>
                  <a:lnTo>
                    <a:pt x="490" y="574"/>
                  </a:lnTo>
                  <a:lnTo>
                    <a:pt x="499" y="577"/>
                  </a:lnTo>
                  <a:lnTo>
                    <a:pt x="517" y="579"/>
                  </a:lnTo>
                  <a:lnTo>
                    <a:pt x="526" y="579"/>
                  </a:lnTo>
                  <a:lnTo>
                    <a:pt x="533" y="577"/>
                  </a:lnTo>
                  <a:lnTo>
                    <a:pt x="537" y="576"/>
                  </a:lnTo>
                  <a:lnTo>
                    <a:pt x="539" y="575"/>
                  </a:lnTo>
                  <a:lnTo>
                    <a:pt x="541" y="573"/>
                  </a:lnTo>
                  <a:lnTo>
                    <a:pt x="545" y="568"/>
                  </a:lnTo>
                  <a:lnTo>
                    <a:pt x="554" y="558"/>
                  </a:lnTo>
                  <a:lnTo>
                    <a:pt x="557" y="552"/>
                  </a:lnTo>
                  <a:lnTo>
                    <a:pt x="565" y="531"/>
                  </a:lnTo>
                  <a:lnTo>
                    <a:pt x="570" y="520"/>
                  </a:lnTo>
                  <a:lnTo>
                    <a:pt x="572" y="510"/>
                  </a:lnTo>
                  <a:lnTo>
                    <a:pt x="573" y="498"/>
                  </a:lnTo>
                  <a:lnTo>
                    <a:pt x="578" y="482"/>
                  </a:lnTo>
                  <a:lnTo>
                    <a:pt x="581" y="472"/>
                  </a:lnTo>
                  <a:lnTo>
                    <a:pt x="583" y="456"/>
                  </a:lnTo>
                  <a:lnTo>
                    <a:pt x="584" y="447"/>
                  </a:lnTo>
                  <a:lnTo>
                    <a:pt x="588" y="433"/>
                  </a:lnTo>
                  <a:lnTo>
                    <a:pt x="593" y="418"/>
                  </a:lnTo>
                  <a:lnTo>
                    <a:pt x="599" y="396"/>
                  </a:lnTo>
                  <a:lnTo>
                    <a:pt x="602" y="384"/>
                  </a:lnTo>
                  <a:lnTo>
                    <a:pt x="606" y="368"/>
                  </a:lnTo>
                  <a:lnTo>
                    <a:pt x="610" y="351"/>
                  </a:lnTo>
                  <a:lnTo>
                    <a:pt x="616" y="333"/>
                  </a:lnTo>
                  <a:lnTo>
                    <a:pt x="620" y="320"/>
                  </a:lnTo>
                  <a:lnTo>
                    <a:pt x="621" y="314"/>
                  </a:lnTo>
                  <a:lnTo>
                    <a:pt x="625" y="301"/>
                  </a:lnTo>
                  <a:lnTo>
                    <a:pt x="637" y="262"/>
                  </a:lnTo>
                  <a:lnTo>
                    <a:pt x="642" y="246"/>
                  </a:lnTo>
                  <a:lnTo>
                    <a:pt x="645" y="235"/>
                  </a:lnTo>
                  <a:lnTo>
                    <a:pt x="650" y="217"/>
                  </a:lnTo>
                  <a:lnTo>
                    <a:pt x="653" y="208"/>
                  </a:lnTo>
                  <a:lnTo>
                    <a:pt x="658" y="191"/>
                  </a:lnTo>
                  <a:lnTo>
                    <a:pt x="661" y="174"/>
                  </a:lnTo>
                  <a:lnTo>
                    <a:pt x="662" y="162"/>
                  </a:lnTo>
                  <a:lnTo>
                    <a:pt x="667" y="152"/>
                  </a:lnTo>
                  <a:lnTo>
                    <a:pt x="668" y="144"/>
                  </a:lnTo>
                  <a:lnTo>
                    <a:pt x="668" y="127"/>
                  </a:lnTo>
                  <a:lnTo>
                    <a:pt x="667" y="123"/>
                  </a:lnTo>
                  <a:lnTo>
                    <a:pt x="662" y="113"/>
                  </a:lnTo>
                  <a:lnTo>
                    <a:pt x="661" y="112"/>
                  </a:lnTo>
                  <a:lnTo>
                    <a:pt x="659" y="112"/>
                  </a:lnTo>
                  <a:lnTo>
                    <a:pt x="658" y="112"/>
                  </a:lnTo>
                  <a:lnTo>
                    <a:pt x="653" y="108"/>
                  </a:lnTo>
                  <a:lnTo>
                    <a:pt x="649" y="107"/>
                  </a:lnTo>
                  <a:lnTo>
                    <a:pt x="643" y="107"/>
                  </a:lnTo>
                  <a:lnTo>
                    <a:pt x="642" y="106"/>
                  </a:lnTo>
                  <a:lnTo>
                    <a:pt x="636" y="103"/>
                  </a:lnTo>
                  <a:lnTo>
                    <a:pt x="632" y="102"/>
                  </a:lnTo>
                  <a:lnTo>
                    <a:pt x="613" y="101"/>
                  </a:lnTo>
                  <a:lnTo>
                    <a:pt x="610" y="100"/>
                  </a:lnTo>
                  <a:lnTo>
                    <a:pt x="602" y="97"/>
                  </a:lnTo>
                  <a:lnTo>
                    <a:pt x="592" y="96"/>
                  </a:lnTo>
                  <a:lnTo>
                    <a:pt x="572" y="95"/>
                  </a:lnTo>
                  <a:lnTo>
                    <a:pt x="555" y="92"/>
                  </a:lnTo>
                  <a:lnTo>
                    <a:pt x="535" y="88"/>
                  </a:lnTo>
                  <a:lnTo>
                    <a:pt x="493" y="79"/>
                  </a:lnTo>
                  <a:lnTo>
                    <a:pt x="474" y="74"/>
                  </a:lnTo>
                  <a:lnTo>
                    <a:pt x="459" y="70"/>
                  </a:lnTo>
                  <a:lnTo>
                    <a:pt x="448" y="68"/>
                  </a:lnTo>
                  <a:lnTo>
                    <a:pt x="428" y="64"/>
                  </a:lnTo>
                  <a:lnTo>
                    <a:pt x="410" y="59"/>
                  </a:lnTo>
                  <a:lnTo>
                    <a:pt x="390" y="55"/>
                  </a:lnTo>
                  <a:lnTo>
                    <a:pt x="372" y="50"/>
                  </a:lnTo>
                  <a:lnTo>
                    <a:pt x="352" y="43"/>
                  </a:lnTo>
                  <a:lnTo>
                    <a:pt x="335" y="39"/>
                  </a:lnTo>
                  <a:lnTo>
                    <a:pt x="319" y="35"/>
                  </a:lnTo>
                  <a:lnTo>
                    <a:pt x="301" y="34"/>
                  </a:lnTo>
                  <a:lnTo>
                    <a:pt x="292" y="32"/>
                  </a:lnTo>
                  <a:lnTo>
                    <a:pt x="284" y="30"/>
                  </a:lnTo>
                  <a:lnTo>
                    <a:pt x="264" y="27"/>
                  </a:lnTo>
                  <a:lnTo>
                    <a:pt x="244" y="22"/>
                  </a:lnTo>
                  <a:lnTo>
                    <a:pt x="233" y="19"/>
                  </a:lnTo>
                  <a:lnTo>
                    <a:pt x="215" y="17"/>
                  </a:lnTo>
                  <a:lnTo>
                    <a:pt x="201" y="12"/>
                  </a:lnTo>
                  <a:lnTo>
                    <a:pt x="182" y="11"/>
                  </a:lnTo>
                  <a:lnTo>
                    <a:pt x="167" y="10"/>
                  </a:lnTo>
                  <a:lnTo>
                    <a:pt x="147" y="6"/>
                  </a:lnTo>
                  <a:lnTo>
                    <a:pt x="126" y="5"/>
                  </a:lnTo>
                  <a:lnTo>
                    <a:pt x="104" y="5"/>
                  </a:lnTo>
                  <a:lnTo>
                    <a:pt x="102" y="5"/>
                  </a:lnTo>
                  <a:lnTo>
                    <a:pt x="96" y="2"/>
                  </a:lnTo>
                  <a:lnTo>
                    <a:pt x="89" y="1"/>
                  </a:lnTo>
                  <a:lnTo>
                    <a:pt x="76" y="0"/>
                  </a:lnTo>
                  <a:lnTo>
                    <a:pt x="32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49" name="SMARTPenAnnotation101"/>
            <p:cNvSpPr>
              <a:spLocks/>
            </p:cNvSpPr>
            <p:nvPr/>
          </p:nvSpPr>
          <p:spPr bwMode="auto">
            <a:xfrm>
              <a:off x="4781" y="2284"/>
              <a:ext cx="7" cy="46"/>
            </a:xfrm>
            <a:custGeom>
              <a:avLst/>
              <a:gdLst>
                <a:gd name="T0" fmla="*/ 0 w 7"/>
                <a:gd name="T1" fmla="*/ 0 h 46"/>
                <a:gd name="T2" fmla="*/ 0 w 7"/>
                <a:gd name="T3" fmla="*/ 3 h 46"/>
                <a:gd name="T4" fmla="*/ 1 w 7"/>
                <a:gd name="T5" fmla="*/ 5 h 46"/>
                <a:gd name="T6" fmla="*/ 2 w 7"/>
                <a:gd name="T7" fmla="*/ 8 h 46"/>
                <a:gd name="T8" fmla="*/ 3 w 7"/>
                <a:gd name="T9" fmla="*/ 11 h 46"/>
                <a:gd name="T10" fmla="*/ 4 w 7"/>
                <a:gd name="T11" fmla="*/ 13 h 46"/>
                <a:gd name="T12" fmla="*/ 5 w 7"/>
                <a:gd name="T13" fmla="*/ 16 h 46"/>
                <a:gd name="T14" fmla="*/ 5 w 7"/>
                <a:gd name="T15" fmla="*/ 18 h 46"/>
                <a:gd name="T16" fmla="*/ 5 w 7"/>
                <a:gd name="T17" fmla="*/ 21 h 46"/>
                <a:gd name="T18" fmla="*/ 6 w 7"/>
                <a:gd name="T19" fmla="*/ 24 h 46"/>
                <a:gd name="T20" fmla="*/ 6 w 7"/>
                <a:gd name="T21" fmla="*/ 30 h 46"/>
                <a:gd name="T22" fmla="*/ 6 w 7"/>
                <a:gd name="T23" fmla="*/ 45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" h="46">
                  <a:moveTo>
                    <a:pt x="0" y="0"/>
                  </a:moveTo>
                  <a:lnTo>
                    <a:pt x="0" y="3"/>
                  </a:lnTo>
                  <a:lnTo>
                    <a:pt x="1" y="5"/>
                  </a:lnTo>
                  <a:lnTo>
                    <a:pt x="2" y="8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6"/>
                  </a:lnTo>
                  <a:lnTo>
                    <a:pt x="5" y="18"/>
                  </a:lnTo>
                  <a:lnTo>
                    <a:pt x="5" y="21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6" y="45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50" name="SMARTPenAnnotation102"/>
            <p:cNvSpPr>
              <a:spLocks/>
            </p:cNvSpPr>
            <p:nvPr/>
          </p:nvSpPr>
          <p:spPr bwMode="auto">
            <a:xfrm>
              <a:off x="4793" y="2273"/>
              <a:ext cx="439" cy="574"/>
            </a:xfrm>
            <a:custGeom>
              <a:avLst/>
              <a:gdLst>
                <a:gd name="T0" fmla="*/ 0 w 439"/>
                <a:gd name="T1" fmla="*/ 2 h 574"/>
                <a:gd name="T2" fmla="*/ 1 w 439"/>
                <a:gd name="T3" fmla="*/ 4 h 574"/>
                <a:gd name="T4" fmla="*/ 3 w 439"/>
                <a:gd name="T5" fmla="*/ 5 h 574"/>
                <a:gd name="T6" fmla="*/ 4 w 439"/>
                <a:gd name="T7" fmla="*/ 8 h 574"/>
                <a:gd name="T8" fmla="*/ 18 w 439"/>
                <a:gd name="T9" fmla="*/ 24 h 574"/>
                <a:gd name="T10" fmla="*/ 33 w 439"/>
                <a:gd name="T11" fmla="*/ 47 h 574"/>
                <a:gd name="T12" fmla="*/ 56 w 439"/>
                <a:gd name="T13" fmla="*/ 80 h 574"/>
                <a:gd name="T14" fmla="*/ 77 w 439"/>
                <a:gd name="T15" fmla="*/ 112 h 574"/>
                <a:gd name="T16" fmla="*/ 97 w 439"/>
                <a:gd name="T17" fmla="*/ 145 h 574"/>
                <a:gd name="T18" fmla="*/ 116 w 439"/>
                <a:gd name="T19" fmla="*/ 174 h 574"/>
                <a:gd name="T20" fmla="*/ 135 w 439"/>
                <a:gd name="T21" fmla="*/ 202 h 574"/>
                <a:gd name="T22" fmla="*/ 152 w 439"/>
                <a:gd name="T23" fmla="*/ 227 h 574"/>
                <a:gd name="T24" fmla="*/ 175 w 439"/>
                <a:gd name="T25" fmla="*/ 253 h 574"/>
                <a:gd name="T26" fmla="*/ 195 w 439"/>
                <a:gd name="T27" fmla="*/ 281 h 574"/>
                <a:gd name="T28" fmla="*/ 216 w 439"/>
                <a:gd name="T29" fmla="*/ 306 h 574"/>
                <a:gd name="T30" fmla="*/ 238 w 439"/>
                <a:gd name="T31" fmla="*/ 336 h 574"/>
                <a:gd name="T32" fmla="*/ 261 w 439"/>
                <a:gd name="T33" fmla="*/ 363 h 574"/>
                <a:gd name="T34" fmla="*/ 286 w 439"/>
                <a:gd name="T35" fmla="*/ 395 h 574"/>
                <a:gd name="T36" fmla="*/ 315 w 439"/>
                <a:gd name="T37" fmla="*/ 432 h 574"/>
                <a:gd name="T38" fmla="*/ 347 w 439"/>
                <a:gd name="T39" fmla="*/ 470 h 574"/>
                <a:gd name="T40" fmla="*/ 357 w 439"/>
                <a:gd name="T41" fmla="*/ 481 h 574"/>
                <a:gd name="T42" fmla="*/ 362 w 439"/>
                <a:gd name="T43" fmla="*/ 491 h 574"/>
                <a:gd name="T44" fmla="*/ 365 w 439"/>
                <a:gd name="T45" fmla="*/ 493 h 574"/>
                <a:gd name="T46" fmla="*/ 371 w 439"/>
                <a:gd name="T47" fmla="*/ 496 h 574"/>
                <a:gd name="T48" fmla="*/ 385 w 439"/>
                <a:gd name="T49" fmla="*/ 514 h 574"/>
                <a:gd name="T50" fmla="*/ 391 w 439"/>
                <a:gd name="T51" fmla="*/ 521 h 574"/>
                <a:gd name="T52" fmla="*/ 394 w 439"/>
                <a:gd name="T53" fmla="*/ 526 h 574"/>
                <a:gd name="T54" fmla="*/ 402 w 439"/>
                <a:gd name="T55" fmla="*/ 534 h 574"/>
                <a:gd name="T56" fmla="*/ 405 w 439"/>
                <a:gd name="T57" fmla="*/ 538 h 574"/>
                <a:gd name="T58" fmla="*/ 423 w 439"/>
                <a:gd name="T59" fmla="*/ 553 h 574"/>
                <a:gd name="T60" fmla="*/ 426 w 439"/>
                <a:gd name="T61" fmla="*/ 558 h 574"/>
                <a:gd name="T62" fmla="*/ 428 w 439"/>
                <a:gd name="T63" fmla="*/ 560 h 574"/>
                <a:gd name="T64" fmla="*/ 431 w 439"/>
                <a:gd name="T65" fmla="*/ 562 h 574"/>
                <a:gd name="T66" fmla="*/ 432 w 439"/>
                <a:gd name="T67" fmla="*/ 567 h 5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39" h="574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1"/>
                  </a:lnTo>
                  <a:lnTo>
                    <a:pt x="18" y="24"/>
                  </a:lnTo>
                  <a:lnTo>
                    <a:pt x="23" y="33"/>
                  </a:lnTo>
                  <a:lnTo>
                    <a:pt x="33" y="47"/>
                  </a:lnTo>
                  <a:lnTo>
                    <a:pt x="42" y="62"/>
                  </a:lnTo>
                  <a:lnTo>
                    <a:pt x="56" y="80"/>
                  </a:lnTo>
                  <a:lnTo>
                    <a:pt x="66" y="97"/>
                  </a:lnTo>
                  <a:lnTo>
                    <a:pt x="77" y="112"/>
                  </a:lnTo>
                  <a:lnTo>
                    <a:pt x="87" y="129"/>
                  </a:lnTo>
                  <a:lnTo>
                    <a:pt x="97" y="145"/>
                  </a:lnTo>
                  <a:lnTo>
                    <a:pt x="105" y="159"/>
                  </a:lnTo>
                  <a:lnTo>
                    <a:pt x="116" y="174"/>
                  </a:lnTo>
                  <a:lnTo>
                    <a:pt x="125" y="186"/>
                  </a:lnTo>
                  <a:lnTo>
                    <a:pt x="135" y="202"/>
                  </a:lnTo>
                  <a:lnTo>
                    <a:pt x="143" y="213"/>
                  </a:lnTo>
                  <a:lnTo>
                    <a:pt x="152" y="227"/>
                  </a:lnTo>
                  <a:lnTo>
                    <a:pt x="163" y="241"/>
                  </a:lnTo>
                  <a:lnTo>
                    <a:pt x="175" y="253"/>
                  </a:lnTo>
                  <a:lnTo>
                    <a:pt x="187" y="270"/>
                  </a:lnTo>
                  <a:lnTo>
                    <a:pt x="195" y="281"/>
                  </a:lnTo>
                  <a:lnTo>
                    <a:pt x="204" y="293"/>
                  </a:lnTo>
                  <a:lnTo>
                    <a:pt x="216" y="306"/>
                  </a:lnTo>
                  <a:lnTo>
                    <a:pt x="227" y="321"/>
                  </a:lnTo>
                  <a:lnTo>
                    <a:pt x="238" y="336"/>
                  </a:lnTo>
                  <a:lnTo>
                    <a:pt x="248" y="346"/>
                  </a:lnTo>
                  <a:lnTo>
                    <a:pt x="261" y="363"/>
                  </a:lnTo>
                  <a:lnTo>
                    <a:pt x="273" y="378"/>
                  </a:lnTo>
                  <a:lnTo>
                    <a:pt x="286" y="395"/>
                  </a:lnTo>
                  <a:lnTo>
                    <a:pt x="292" y="403"/>
                  </a:lnTo>
                  <a:lnTo>
                    <a:pt x="315" y="432"/>
                  </a:lnTo>
                  <a:lnTo>
                    <a:pt x="334" y="455"/>
                  </a:lnTo>
                  <a:lnTo>
                    <a:pt x="347" y="470"/>
                  </a:lnTo>
                  <a:lnTo>
                    <a:pt x="355" y="479"/>
                  </a:lnTo>
                  <a:lnTo>
                    <a:pt x="357" y="481"/>
                  </a:lnTo>
                  <a:lnTo>
                    <a:pt x="359" y="487"/>
                  </a:lnTo>
                  <a:lnTo>
                    <a:pt x="362" y="491"/>
                  </a:lnTo>
                  <a:lnTo>
                    <a:pt x="364" y="492"/>
                  </a:lnTo>
                  <a:lnTo>
                    <a:pt x="365" y="493"/>
                  </a:lnTo>
                  <a:lnTo>
                    <a:pt x="367" y="493"/>
                  </a:lnTo>
                  <a:lnTo>
                    <a:pt x="371" y="496"/>
                  </a:lnTo>
                  <a:lnTo>
                    <a:pt x="373" y="497"/>
                  </a:lnTo>
                  <a:lnTo>
                    <a:pt x="385" y="514"/>
                  </a:lnTo>
                  <a:lnTo>
                    <a:pt x="390" y="519"/>
                  </a:lnTo>
                  <a:lnTo>
                    <a:pt x="391" y="521"/>
                  </a:lnTo>
                  <a:lnTo>
                    <a:pt x="392" y="525"/>
                  </a:lnTo>
                  <a:lnTo>
                    <a:pt x="394" y="526"/>
                  </a:lnTo>
                  <a:lnTo>
                    <a:pt x="401" y="532"/>
                  </a:lnTo>
                  <a:lnTo>
                    <a:pt x="402" y="534"/>
                  </a:lnTo>
                  <a:lnTo>
                    <a:pt x="403" y="536"/>
                  </a:lnTo>
                  <a:lnTo>
                    <a:pt x="405" y="538"/>
                  </a:lnTo>
                  <a:lnTo>
                    <a:pt x="417" y="547"/>
                  </a:lnTo>
                  <a:lnTo>
                    <a:pt x="423" y="553"/>
                  </a:lnTo>
                  <a:lnTo>
                    <a:pt x="424" y="555"/>
                  </a:lnTo>
                  <a:lnTo>
                    <a:pt x="426" y="558"/>
                  </a:lnTo>
                  <a:lnTo>
                    <a:pt x="427" y="560"/>
                  </a:lnTo>
                  <a:lnTo>
                    <a:pt x="428" y="560"/>
                  </a:lnTo>
                  <a:lnTo>
                    <a:pt x="430" y="561"/>
                  </a:lnTo>
                  <a:lnTo>
                    <a:pt x="431" y="562"/>
                  </a:lnTo>
                  <a:lnTo>
                    <a:pt x="431" y="563"/>
                  </a:lnTo>
                  <a:lnTo>
                    <a:pt x="432" y="567"/>
                  </a:lnTo>
                  <a:lnTo>
                    <a:pt x="438" y="573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651" name="SMARTPenAnnotation103"/>
            <p:cNvSpPr>
              <a:spLocks/>
            </p:cNvSpPr>
            <p:nvPr/>
          </p:nvSpPr>
          <p:spPr bwMode="auto">
            <a:xfrm>
              <a:off x="4680" y="2402"/>
              <a:ext cx="715" cy="299"/>
            </a:xfrm>
            <a:custGeom>
              <a:avLst/>
              <a:gdLst>
                <a:gd name="T0" fmla="*/ 711 w 715"/>
                <a:gd name="T1" fmla="*/ 0 h 299"/>
                <a:gd name="T2" fmla="*/ 710 w 715"/>
                <a:gd name="T3" fmla="*/ 2 h 299"/>
                <a:gd name="T4" fmla="*/ 709 w 715"/>
                <a:gd name="T5" fmla="*/ 4 h 299"/>
                <a:gd name="T6" fmla="*/ 706 w 715"/>
                <a:gd name="T7" fmla="*/ 5 h 299"/>
                <a:gd name="T8" fmla="*/ 704 w 715"/>
                <a:gd name="T9" fmla="*/ 7 h 299"/>
                <a:gd name="T10" fmla="*/ 702 w 715"/>
                <a:gd name="T11" fmla="*/ 12 h 299"/>
                <a:gd name="T12" fmla="*/ 694 w 715"/>
                <a:gd name="T13" fmla="*/ 17 h 299"/>
                <a:gd name="T14" fmla="*/ 678 w 715"/>
                <a:gd name="T15" fmla="*/ 26 h 299"/>
                <a:gd name="T16" fmla="*/ 666 w 715"/>
                <a:gd name="T17" fmla="*/ 32 h 299"/>
                <a:gd name="T18" fmla="*/ 646 w 715"/>
                <a:gd name="T19" fmla="*/ 47 h 299"/>
                <a:gd name="T20" fmla="*/ 627 w 715"/>
                <a:gd name="T21" fmla="*/ 59 h 299"/>
                <a:gd name="T22" fmla="*/ 607 w 715"/>
                <a:gd name="T23" fmla="*/ 69 h 299"/>
                <a:gd name="T24" fmla="*/ 586 w 715"/>
                <a:gd name="T25" fmla="*/ 82 h 299"/>
                <a:gd name="T26" fmla="*/ 548 w 715"/>
                <a:gd name="T27" fmla="*/ 98 h 299"/>
                <a:gd name="T28" fmla="*/ 514 w 715"/>
                <a:gd name="T29" fmla="*/ 112 h 299"/>
                <a:gd name="T30" fmla="*/ 500 w 715"/>
                <a:gd name="T31" fmla="*/ 120 h 299"/>
                <a:gd name="T32" fmla="*/ 491 w 715"/>
                <a:gd name="T33" fmla="*/ 123 h 299"/>
                <a:gd name="T34" fmla="*/ 450 w 715"/>
                <a:gd name="T35" fmla="*/ 139 h 299"/>
                <a:gd name="T36" fmla="*/ 419 w 715"/>
                <a:gd name="T37" fmla="*/ 149 h 299"/>
                <a:gd name="T38" fmla="*/ 410 w 715"/>
                <a:gd name="T39" fmla="*/ 154 h 299"/>
                <a:gd name="T40" fmla="*/ 397 w 715"/>
                <a:gd name="T41" fmla="*/ 157 h 299"/>
                <a:gd name="T42" fmla="*/ 379 w 715"/>
                <a:gd name="T43" fmla="*/ 163 h 299"/>
                <a:gd name="T44" fmla="*/ 345 w 715"/>
                <a:gd name="T45" fmla="*/ 178 h 299"/>
                <a:gd name="T46" fmla="*/ 313 w 715"/>
                <a:gd name="T47" fmla="*/ 189 h 299"/>
                <a:gd name="T48" fmla="*/ 280 w 715"/>
                <a:gd name="T49" fmla="*/ 197 h 299"/>
                <a:gd name="T50" fmla="*/ 247 w 715"/>
                <a:gd name="T51" fmla="*/ 211 h 299"/>
                <a:gd name="T52" fmla="*/ 230 w 715"/>
                <a:gd name="T53" fmla="*/ 216 h 299"/>
                <a:gd name="T54" fmla="*/ 210 w 715"/>
                <a:gd name="T55" fmla="*/ 219 h 299"/>
                <a:gd name="T56" fmla="*/ 184 w 715"/>
                <a:gd name="T57" fmla="*/ 226 h 299"/>
                <a:gd name="T58" fmla="*/ 156 w 715"/>
                <a:gd name="T59" fmla="*/ 234 h 299"/>
                <a:gd name="T60" fmla="*/ 139 w 715"/>
                <a:gd name="T61" fmla="*/ 240 h 299"/>
                <a:gd name="T62" fmla="*/ 130 w 715"/>
                <a:gd name="T63" fmla="*/ 243 h 299"/>
                <a:gd name="T64" fmla="*/ 124 w 715"/>
                <a:gd name="T65" fmla="*/ 246 h 299"/>
                <a:gd name="T66" fmla="*/ 116 w 715"/>
                <a:gd name="T67" fmla="*/ 247 h 299"/>
                <a:gd name="T68" fmla="*/ 109 w 715"/>
                <a:gd name="T69" fmla="*/ 251 h 299"/>
                <a:gd name="T70" fmla="*/ 86 w 715"/>
                <a:gd name="T71" fmla="*/ 258 h 299"/>
                <a:gd name="T72" fmla="*/ 64 w 715"/>
                <a:gd name="T73" fmla="*/ 269 h 299"/>
                <a:gd name="T74" fmla="*/ 54 w 715"/>
                <a:gd name="T75" fmla="*/ 270 h 299"/>
                <a:gd name="T76" fmla="*/ 52 w 715"/>
                <a:gd name="T77" fmla="*/ 273 h 299"/>
                <a:gd name="T78" fmla="*/ 50 w 715"/>
                <a:gd name="T79" fmla="*/ 274 h 299"/>
                <a:gd name="T80" fmla="*/ 45 w 715"/>
                <a:gd name="T81" fmla="*/ 277 h 299"/>
                <a:gd name="T82" fmla="*/ 41 w 715"/>
                <a:gd name="T83" fmla="*/ 279 h 299"/>
                <a:gd name="T84" fmla="*/ 31 w 715"/>
                <a:gd name="T85" fmla="*/ 281 h 299"/>
                <a:gd name="T86" fmla="*/ 29 w 715"/>
                <a:gd name="T87" fmla="*/ 283 h 299"/>
                <a:gd name="T88" fmla="*/ 28 w 715"/>
                <a:gd name="T89" fmla="*/ 285 h 299"/>
                <a:gd name="T90" fmla="*/ 24 w 715"/>
                <a:gd name="T91" fmla="*/ 286 h 299"/>
                <a:gd name="T92" fmla="*/ 19 w 715"/>
                <a:gd name="T93" fmla="*/ 287 h 299"/>
                <a:gd name="T94" fmla="*/ 18 w 715"/>
                <a:gd name="T95" fmla="*/ 290 h 299"/>
                <a:gd name="T96" fmla="*/ 16 w 715"/>
                <a:gd name="T97" fmla="*/ 291 h 299"/>
                <a:gd name="T98" fmla="*/ 7 w 715"/>
                <a:gd name="T99" fmla="*/ 292 h 29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15" h="299">
                  <a:moveTo>
                    <a:pt x="714" y="0"/>
                  </a:moveTo>
                  <a:lnTo>
                    <a:pt x="711" y="0"/>
                  </a:lnTo>
                  <a:lnTo>
                    <a:pt x="711" y="1"/>
                  </a:lnTo>
                  <a:lnTo>
                    <a:pt x="710" y="2"/>
                  </a:lnTo>
                  <a:lnTo>
                    <a:pt x="710" y="3"/>
                  </a:lnTo>
                  <a:lnTo>
                    <a:pt x="709" y="4"/>
                  </a:lnTo>
                  <a:lnTo>
                    <a:pt x="707" y="4"/>
                  </a:lnTo>
                  <a:lnTo>
                    <a:pt x="706" y="5"/>
                  </a:lnTo>
                  <a:lnTo>
                    <a:pt x="705" y="6"/>
                  </a:lnTo>
                  <a:lnTo>
                    <a:pt x="704" y="7"/>
                  </a:lnTo>
                  <a:lnTo>
                    <a:pt x="704" y="8"/>
                  </a:lnTo>
                  <a:lnTo>
                    <a:pt x="702" y="12"/>
                  </a:lnTo>
                  <a:lnTo>
                    <a:pt x="700" y="13"/>
                  </a:lnTo>
                  <a:lnTo>
                    <a:pt x="694" y="17"/>
                  </a:lnTo>
                  <a:lnTo>
                    <a:pt x="686" y="21"/>
                  </a:lnTo>
                  <a:lnTo>
                    <a:pt x="678" y="26"/>
                  </a:lnTo>
                  <a:lnTo>
                    <a:pt x="672" y="28"/>
                  </a:lnTo>
                  <a:lnTo>
                    <a:pt x="666" y="32"/>
                  </a:lnTo>
                  <a:lnTo>
                    <a:pt x="659" y="38"/>
                  </a:lnTo>
                  <a:lnTo>
                    <a:pt x="646" y="47"/>
                  </a:lnTo>
                  <a:lnTo>
                    <a:pt x="634" y="55"/>
                  </a:lnTo>
                  <a:lnTo>
                    <a:pt x="627" y="59"/>
                  </a:lnTo>
                  <a:lnTo>
                    <a:pt x="614" y="64"/>
                  </a:lnTo>
                  <a:lnTo>
                    <a:pt x="607" y="69"/>
                  </a:lnTo>
                  <a:lnTo>
                    <a:pt x="600" y="75"/>
                  </a:lnTo>
                  <a:lnTo>
                    <a:pt x="586" y="82"/>
                  </a:lnTo>
                  <a:lnTo>
                    <a:pt x="569" y="89"/>
                  </a:lnTo>
                  <a:lnTo>
                    <a:pt x="548" y="98"/>
                  </a:lnTo>
                  <a:lnTo>
                    <a:pt x="535" y="105"/>
                  </a:lnTo>
                  <a:lnTo>
                    <a:pt x="514" y="112"/>
                  </a:lnTo>
                  <a:lnTo>
                    <a:pt x="506" y="116"/>
                  </a:lnTo>
                  <a:lnTo>
                    <a:pt x="500" y="120"/>
                  </a:lnTo>
                  <a:lnTo>
                    <a:pt x="494" y="122"/>
                  </a:lnTo>
                  <a:lnTo>
                    <a:pt x="491" y="123"/>
                  </a:lnTo>
                  <a:lnTo>
                    <a:pt x="474" y="129"/>
                  </a:lnTo>
                  <a:lnTo>
                    <a:pt x="450" y="139"/>
                  </a:lnTo>
                  <a:lnTo>
                    <a:pt x="432" y="144"/>
                  </a:lnTo>
                  <a:lnTo>
                    <a:pt x="419" y="149"/>
                  </a:lnTo>
                  <a:lnTo>
                    <a:pt x="413" y="152"/>
                  </a:lnTo>
                  <a:lnTo>
                    <a:pt x="410" y="154"/>
                  </a:lnTo>
                  <a:lnTo>
                    <a:pt x="404" y="156"/>
                  </a:lnTo>
                  <a:lnTo>
                    <a:pt x="397" y="157"/>
                  </a:lnTo>
                  <a:lnTo>
                    <a:pt x="384" y="162"/>
                  </a:lnTo>
                  <a:lnTo>
                    <a:pt x="379" y="163"/>
                  </a:lnTo>
                  <a:lnTo>
                    <a:pt x="362" y="171"/>
                  </a:lnTo>
                  <a:lnTo>
                    <a:pt x="345" y="178"/>
                  </a:lnTo>
                  <a:lnTo>
                    <a:pt x="325" y="184"/>
                  </a:lnTo>
                  <a:lnTo>
                    <a:pt x="313" y="189"/>
                  </a:lnTo>
                  <a:lnTo>
                    <a:pt x="288" y="194"/>
                  </a:lnTo>
                  <a:lnTo>
                    <a:pt x="280" y="197"/>
                  </a:lnTo>
                  <a:lnTo>
                    <a:pt x="262" y="206"/>
                  </a:lnTo>
                  <a:lnTo>
                    <a:pt x="247" y="211"/>
                  </a:lnTo>
                  <a:lnTo>
                    <a:pt x="236" y="214"/>
                  </a:lnTo>
                  <a:lnTo>
                    <a:pt x="230" y="216"/>
                  </a:lnTo>
                  <a:lnTo>
                    <a:pt x="221" y="218"/>
                  </a:lnTo>
                  <a:lnTo>
                    <a:pt x="210" y="219"/>
                  </a:lnTo>
                  <a:lnTo>
                    <a:pt x="196" y="224"/>
                  </a:lnTo>
                  <a:lnTo>
                    <a:pt x="184" y="226"/>
                  </a:lnTo>
                  <a:lnTo>
                    <a:pt x="162" y="232"/>
                  </a:lnTo>
                  <a:lnTo>
                    <a:pt x="156" y="234"/>
                  </a:lnTo>
                  <a:lnTo>
                    <a:pt x="145" y="237"/>
                  </a:lnTo>
                  <a:lnTo>
                    <a:pt x="139" y="240"/>
                  </a:lnTo>
                  <a:lnTo>
                    <a:pt x="134" y="241"/>
                  </a:lnTo>
                  <a:lnTo>
                    <a:pt x="130" y="243"/>
                  </a:lnTo>
                  <a:lnTo>
                    <a:pt x="128" y="244"/>
                  </a:lnTo>
                  <a:lnTo>
                    <a:pt x="124" y="246"/>
                  </a:lnTo>
                  <a:lnTo>
                    <a:pt x="118" y="247"/>
                  </a:lnTo>
                  <a:lnTo>
                    <a:pt x="116" y="247"/>
                  </a:lnTo>
                  <a:lnTo>
                    <a:pt x="114" y="248"/>
                  </a:lnTo>
                  <a:lnTo>
                    <a:pt x="109" y="251"/>
                  </a:lnTo>
                  <a:lnTo>
                    <a:pt x="90" y="257"/>
                  </a:lnTo>
                  <a:lnTo>
                    <a:pt x="86" y="258"/>
                  </a:lnTo>
                  <a:lnTo>
                    <a:pt x="80" y="260"/>
                  </a:lnTo>
                  <a:lnTo>
                    <a:pt x="64" y="269"/>
                  </a:lnTo>
                  <a:lnTo>
                    <a:pt x="56" y="270"/>
                  </a:lnTo>
                  <a:lnTo>
                    <a:pt x="54" y="270"/>
                  </a:lnTo>
                  <a:lnTo>
                    <a:pt x="53" y="271"/>
                  </a:lnTo>
                  <a:lnTo>
                    <a:pt x="52" y="273"/>
                  </a:lnTo>
                  <a:lnTo>
                    <a:pt x="51" y="274"/>
                  </a:lnTo>
                  <a:lnTo>
                    <a:pt x="50" y="274"/>
                  </a:lnTo>
                  <a:lnTo>
                    <a:pt x="48" y="275"/>
                  </a:lnTo>
                  <a:lnTo>
                    <a:pt x="45" y="277"/>
                  </a:lnTo>
                  <a:lnTo>
                    <a:pt x="43" y="278"/>
                  </a:lnTo>
                  <a:lnTo>
                    <a:pt x="41" y="279"/>
                  </a:lnTo>
                  <a:lnTo>
                    <a:pt x="35" y="281"/>
                  </a:lnTo>
                  <a:lnTo>
                    <a:pt x="31" y="281"/>
                  </a:lnTo>
                  <a:lnTo>
                    <a:pt x="30" y="282"/>
                  </a:lnTo>
                  <a:lnTo>
                    <a:pt x="29" y="283"/>
                  </a:lnTo>
                  <a:lnTo>
                    <a:pt x="29" y="284"/>
                  </a:lnTo>
                  <a:lnTo>
                    <a:pt x="28" y="285"/>
                  </a:lnTo>
                  <a:lnTo>
                    <a:pt x="27" y="286"/>
                  </a:lnTo>
                  <a:lnTo>
                    <a:pt x="24" y="286"/>
                  </a:lnTo>
                  <a:lnTo>
                    <a:pt x="20" y="287"/>
                  </a:lnTo>
                  <a:lnTo>
                    <a:pt x="19" y="287"/>
                  </a:lnTo>
                  <a:lnTo>
                    <a:pt x="18" y="288"/>
                  </a:lnTo>
                  <a:lnTo>
                    <a:pt x="18" y="290"/>
                  </a:lnTo>
                  <a:lnTo>
                    <a:pt x="17" y="291"/>
                  </a:lnTo>
                  <a:lnTo>
                    <a:pt x="16" y="291"/>
                  </a:lnTo>
                  <a:lnTo>
                    <a:pt x="13" y="292"/>
                  </a:lnTo>
                  <a:lnTo>
                    <a:pt x="7" y="292"/>
                  </a:lnTo>
                  <a:lnTo>
                    <a:pt x="0" y="298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4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Arial Black" charset="0"/>
                <a:ea typeface="+mj-ea"/>
              </a:rPr>
              <a:t>Contour Mapping Rules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3600" smtClean="0">
                <a:solidFill>
                  <a:srgbClr val="000000"/>
                </a:solidFill>
              </a:rPr>
              <a:t>3. </a:t>
            </a:r>
            <a:r>
              <a:rPr lang="en-US" altLang="en-US" smtClean="0">
                <a:solidFill>
                  <a:srgbClr val="000000"/>
                </a:solidFill>
              </a:rPr>
              <a:t>When contour lines meet a river or a stream they form a </a:t>
            </a:r>
            <a:r>
              <a:rPr lang="ja-JP" altLang="en-US" smtClean="0">
                <a:solidFill>
                  <a:srgbClr val="000000"/>
                </a:solidFill>
              </a:rPr>
              <a:t>“</a:t>
            </a:r>
            <a:r>
              <a:rPr lang="en-US" altLang="ja-JP" smtClean="0">
                <a:solidFill>
                  <a:srgbClr val="000000"/>
                </a:solidFill>
              </a:rPr>
              <a:t>V</a:t>
            </a:r>
            <a:r>
              <a:rPr lang="ja-JP" altLang="en-US" smtClean="0">
                <a:solidFill>
                  <a:srgbClr val="000000"/>
                </a:solidFill>
              </a:rPr>
              <a:t>”</a:t>
            </a:r>
            <a:r>
              <a:rPr lang="en-US" altLang="ja-JP" smtClean="0">
                <a:solidFill>
                  <a:srgbClr val="000000"/>
                </a:solidFill>
              </a:rPr>
              <a:t> that points upstream</a:t>
            </a:r>
            <a:r>
              <a:rPr lang="en-US" altLang="ja-JP" sz="3600" smtClean="0"/>
              <a:t>.</a:t>
            </a:r>
            <a:endParaRPr lang="en-US" altLang="en-US" sz="3600" smtClean="0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2590800" y="3124200"/>
            <a:ext cx="3386138" cy="2725738"/>
            <a:chOff x="1620" y="1997"/>
            <a:chExt cx="2133" cy="1717"/>
          </a:xfrm>
        </p:grpSpPr>
        <p:sp>
          <p:nvSpPr>
            <p:cNvPr id="109573" name="SMARTPenAnnotation153"/>
            <p:cNvSpPr>
              <a:spLocks/>
            </p:cNvSpPr>
            <p:nvPr/>
          </p:nvSpPr>
          <p:spPr bwMode="auto">
            <a:xfrm>
              <a:off x="1626" y="2019"/>
              <a:ext cx="29" cy="1565"/>
            </a:xfrm>
            <a:custGeom>
              <a:avLst/>
              <a:gdLst>
                <a:gd name="T0" fmla="*/ 5 w 29"/>
                <a:gd name="T1" fmla="*/ 0 h 1565"/>
                <a:gd name="T2" fmla="*/ 5 w 29"/>
                <a:gd name="T3" fmla="*/ 33 h 1565"/>
                <a:gd name="T4" fmla="*/ 4 w 29"/>
                <a:gd name="T5" fmla="*/ 39 h 1565"/>
                <a:gd name="T6" fmla="*/ 2 w 29"/>
                <a:gd name="T7" fmla="*/ 47 h 1565"/>
                <a:gd name="T8" fmla="*/ 1 w 29"/>
                <a:gd name="T9" fmla="*/ 53 h 1565"/>
                <a:gd name="T10" fmla="*/ 1 w 29"/>
                <a:gd name="T11" fmla="*/ 57 h 1565"/>
                <a:gd name="T12" fmla="*/ 0 w 29"/>
                <a:gd name="T13" fmla="*/ 73 h 1565"/>
                <a:gd name="T14" fmla="*/ 0 w 29"/>
                <a:gd name="T15" fmla="*/ 117 h 1565"/>
                <a:gd name="T16" fmla="*/ 0 w 29"/>
                <a:gd name="T17" fmla="*/ 122 h 1565"/>
                <a:gd name="T18" fmla="*/ 1 w 29"/>
                <a:gd name="T19" fmla="*/ 128 h 1565"/>
                <a:gd name="T20" fmla="*/ 3 w 29"/>
                <a:gd name="T21" fmla="*/ 134 h 1565"/>
                <a:gd name="T22" fmla="*/ 3 w 29"/>
                <a:gd name="T23" fmla="*/ 139 h 1565"/>
                <a:gd name="T24" fmla="*/ 4 w 29"/>
                <a:gd name="T25" fmla="*/ 144 h 1565"/>
                <a:gd name="T26" fmla="*/ 4 w 29"/>
                <a:gd name="T27" fmla="*/ 149 h 1565"/>
                <a:gd name="T28" fmla="*/ 4 w 29"/>
                <a:gd name="T29" fmla="*/ 153 h 1565"/>
                <a:gd name="T30" fmla="*/ 3 w 29"/>
                <a:gd name="T31" fmla="*/ 157 h 1565"/>
                <a:gd name="T32" fmla="*/ 2 w 29"/>
                <a:gd name="T33" fmla="*/ 161 h 1565"/>
                <a:gd name="T34" fmla="*/ 1 w 29"/>
                <a:gd name="T35" fmla="*/ 165 h 1565"/>
                <a:gd name="T36" fmla="*/ 1 w 29"/>
                <a:gd name="T37" fmla="*/ 169 h 1565"/>
                <a:gd name="T38" fmla="*/ 0 w 29"/>
                <a:gd name="T39" fmla="*/ 184 h 1565"/>
                <a:gd name="T40" fmla="*/ 0 w 29"/>
                <a:gd name="T41" fmla="*/ 232 h 1565"/>
                <a:gd name="T42" fmla="*/ 0 w 29"/>
                <a:gd name="T43" fmla="*/ 472 h 1565"/>
                <a:gd name="T44" fmla="*/ 0 w 29"/>
                <a:gd name="T45" fmla="*/ 478 h 1565"/>
                <a:gd name="T46" fmla="*/ 1 w 29"/>
                <a:gd name="T47" fmla="*/ 484 h 1565"/>
                <a:gd name="T48" fmla="*/ 3 w 29"/>
                <a:gd name="T49" fmla="*/ 489 h 1565"/>
                <a:gd name="T50" fmla="*/ 3 w 29"/>
                <a:gd name="T51" fmla="*/ 496 h 1565"/>
                <a:gd name="T52" fmla="*/ 4 w 29"/>
                <a:gd name="T53" fmla="*/ 504 h 1565"/>
                <a:gd name="T54" fmla="*/ 5 w 29"/>
                <a:gd name="T55" fmla="*/ 527 h 1565"/>
                <a:gd name="T56" fmla="*/ 5 w 29"/>
                <a:gd name="T57" fmla="*/ 575 h 1565"/>
                <a:gd name="T58" fmla="*/ 6 w 29"/>
                <a:gd name="T59" fmla="*/ 585 h 1565"/>
                <a:gd name="T60" fmla="*/ 7 w 29"/>
                <a:gd name="T61" fmla="*/ 590 h 1565"/>
                <a:gd name="T62" fmla="*/ 8 w 29"/>
                <a:gd name="T63" fmla="*/ 594 h 1565"/>
                <a:gd name="T64" fmla="*/ 9 w 29"/>
                <a:gd name="T65" fmla="*/ 600 h 1565"/>
                <a:gd name="T66" fmla="*/ 10 w 29"/>
                <a:gd name="T67" fmla="*/ 609 h 1565"/>
                <a:gd name="T68" fmla="*/ 11 w 29"/>
                <a:gd name="T69" fmla="*/ 633 h 1565"/>
                <a:gd name="T70" fmla="*/ 11 w 29"/>
                <a:gd name="T71" fmla="*/ 649 h 1565"/>
                <a:gd name="T72" fmla="*/ 15 w 29"/>
                <a:gd name="T73" fmla="*/ 683 h 1565"/>
                <a:gd name="T74" fmla="*/ 15 w 29"/>
                <a:gd name="T75" fmla="*/ 692 h 1565"/>
                <a:gd name="T76" fmla="*/ 16 w 29"/>
                <a:gd name="T77" fmla="*/ 718 h 1565"/>
                <a:gd name="T78" fmla="*/ 16 w 29"/>
                <a:gd name="T79" fmla="*/ 770 h 1565"/>
                <a:gd name="T80" fmla="*/ 17 w 29"/>
                <a:gd name="T81" fmla="*/ 778 h 1565"/>
                <a:gd name="T82" fmla="*/ 18 w 29"/>
                <a:gd name="T83" fmla="*/ 787 h 1565"/>
                <a:gd name="T84" fmla="*/ 19 w 29"/>
                <a:gd name="T85" fmla="*/ 797 h 1565"/>
                <a:gd name="T86" fmla="*/ 20 w 29"/>
                <a:gd name="T87" fmla="*/ 804 h 1565"/>
                <a:gd name="T88" fmla="*/ 21 w 29"/>
                <a:gd name="T89" fmla="*/ 811 h 1565"/>
                <a:gd name="T90" fmla="*/ 21 w 29"/>
                <a:gd name="T91" fmla="*/ 822 h 1565"/>
                <a:gd name="T92" fmla="*/ 20 w 29"/>
                <a:gd name="T93" fmla="*/ 827 h 1565"/>
                <a:gd name="T94" fmla="*/ 19 w 29"/>
                <a:gd name="T95" fmla="*/ 833 h 1565"/>
                <a:gd name="T96" fmla="*/ 19 w 29"/>
                <a:gd name="T97" fmla="*/ 846 h 1565"/>
                <a:gd name="T98" fmla="*/ 20 w 29"/>
                <a:gd name="T99" fmla="*/ 853 h 1565"/>
                <a:gd name="T100" fmla="*/ 21 w 29"/>
                <a:gd name="T101" fmla="*/ 859 h 1565"/>
                <a:gd name="T102" fmla="*/ 22 w 29"/>
                <a:gd name="T103" fmla="*/ 871 h 1565"/>
                <a:gd name="T104" fmla="*/ 22 w 29"/>
                <a:gd name="T105" fmla="*/ 1044 h 1565"/>
                <a:gd name="T106" fmla="*/ 22 w 29"/>
                <a:gd name="T107" fmla="*/ 1449 h 1565"/>
                <a:gd name="T108" fmla="*/ 23 w 29"/>
                <a:gd name="T109" fmla="*/ 1456 h 1565"/>
                <a:gd name="T110" fmla="*/ 24 w 29"/>
                <a:gd name="T111" fmla="*/ 1464 h 1565"/>
                <a:gd name="T112" fmla="*/ 25 w 29"/>
                <a:gd name="T113" fmla="*/ 1471 h 1565"/>
                <a:gd name="T114" fmla="*/ 26 w 29"/>
                <a:gd name="T115" fmla="*/ 1477 h 1565"/>
                <a:gd name="T116" fmla="*/ 27 w 29"/>
                <a:gd name="T117" fmla="*/ 1482 h 1565"/>
                <a:gd name="T118" fmla="*/ 27 w 29"/>
                <a:gd name="T119" fmla="*/ 1502 h 1565"/>
                <a:gd name="T120" fmla="*/ 28 w 29"/>
                <a:gd name="T121" fmla="*/ 1564 h 156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9" h="1565">
                  <a:moveTo>
                    <a:pt x="5" y="0"/>
                  </a:moveTo>
                  <a:lnTo>
                    <a:pt x="5" y="33"/>
                  </a:lnTo>
                  <a:lnTo>
                    <a:pt x="4" y="39"/>
                  </a:lnTo>
                  <a:lnTo>
                    <a:pt x="2" y="47"/>
                  </a:lnTo>
                  <a:lnTo>
                    <a:pt x="1" y="53"/>
                  </a:lnTo>
                  <a:lnTo>
                    <a:pt x="1" y="57"/>
                  </a:lnTo>
                  <a:lnTo>
                    <a:pt x="0" y="73"/>
                  </a:lnTo>
                  <a:lnTo>
                    <a:pt x="0" y="117"/>
                  </a:lnTo>
                  <a:lnTo>
                    <a:pt x="0" y="122"/>
                  </a:lnTo>
                  <a:lnTo>
                    <a:pt x="1" y="128"/>
                  </a:lnTo>
                  <a:lnTo>
                    <a:pt x="3" y="134"/>
                  </a:lnTo>
                  <a:lnTo>
                    <a:pt x="3" y="139"/>
                  </a:lnTo>
                  <a:lnTo>
                    <a:pt x="4" y="144"/>
                  </a:lnTo>
                  <a:lnTo>
                    <a:pt x="4" y="149"/>
                  </a:lnTo>
                  <a:lnTo>
                    <a:pt x="4" y="153"/>
                  </a:lnTo>
                  <a:lnTo>
                    <a:pt x="3" y="157"/>
                  </a:lnTo>
                  <a:lnTo>
                    <a:pt x="2" y="161"/>
                  </a:lnTo>
                  <a:lnTo>
                    <a:pt x="1" y="165"/>
                  </a:lnTo>
                  <a:lnTo>
                    <a:pt x="1" y="169"/>
                  </a:lnTo>
                  <a:lnTo>
                    <a:pt x="0" y="184"/>
                  </a:lnTo>
                  <a:lnTo>
                    <a:pt x="0" y="232"/>
                  </a:lnTo>
                  <a:lnTo>
                    <a:pt x="0" y="472"/>
                  </a:lnTo>
                  <a:lnTo>
                    <a:pt x="0" y="478"/>
                  </a:lnTo>
                  <a:lnTo>
                    <a:pt x="1" y="484"/>
                  </a:lnTo>
                  <a:lnTo>
                    <a:pt x="3" y="489"/>
                  </a:lnTo>
                  <a:lnTo>
                    <a:pt x="3" y="496"/>
                  </a:lnTo>
                  <a:lnTo>
                    <a:pt x="4" y="504"/>
                  </a:lnTo>
                  <a:lnTo>
                    <a:pt x="5" y="527"/>
                  </a:lnTo>
                  <a:lnTo>
                    <a:pt x="5" y="575"/>
                  </a:lnTo>
                  <a:lnTo>
                    <a:pt x="6" y="585"/>
                  </a:lnTo>
                  <a:lnTo>
                    <a:pt x="7" y="590"/>
                  </a:lnTo>
                  <a:lnTo>
                    <a:pt x="8" y="594"/>
                  </a:lnTo>
                  <a:lnTo>
                    <a:pt x="9" y="600"/>
                  </a:lnTo>
                  <a:lnTo>
                    <a:pt x="10" y="609"/>
                  </a:lnTo>
                  <a:lnTo>
                    <a:pt x="11" y="633"/>
                  </a:lnTo>
                  <a:lnTo>
                    <a:pt x="11" y="649"/>
                  </a:lnTo>
                  <a:lnTo>
                    <a:pt x="15" y="683"/>
                  </a:lnTo>
                  <a:lnTo>
                    <a:pt x="15" y="692"/>
                  </a:lnTo>
                  <a:lnTo>
                    <a:pt x="16" y="718"/>
                  </a:lnTo>
                  <a:lnTo>
                    <a:pt x="16" y="770"/>
                  </a:lnTo>
                  <a:lnTo>
                    <a:pt x="17" y="778"/>
                  </a:lnTo>
                  <a:lnTo>
                    <a:pt x="18" y="787"/>
                  </a:lnTo>
                  <a:lnTo>
                    <a:pt x="19" y="797"/>
                  </a:lnTo>
                  <a:lnTo>
                    <a:pt x="20" y="804"/>
                  </a:lnTo>
                  <a:lnTo>
                    <a:pt x="21" y="811"/>
                  </a:lnTo>
                  <a:lnTo>
                    <a:pt x="21" y="822"/>
                  </a:lnTo>
                  <a:lnTo>
                    <a:pt x="20" y="827"/>
                  </a:lnTo>
                  <a:lnTo>
                    <a:pt x="19" y="833"/>
                  </a:lnTo>
                  <a:lnTo>
                    <a:pt x="19" y="846"/>
                  </a:lnTo>
                  <a:lnTo>
                    <a:pt x="20" y="853"/>
                  </a:lnTo>
                  <a:lnTo>
                    <a:pt x="21" y="859"/>
                  </a:lnTo>
                  <a:lnTo>
                    <a:pt x="22" y="871"/>
                  </a:lnTo>
                  <a:lnTo>
                    <a:pt x="22" y="1044"/>
                  </a:lnTo>
                  <a:lnTo>
                    <a:pt x="22" y="1449"/>
                  </a:lnTo>
                  <a:lnTo>
                    <a:pt x="23" y="1456"/>
                  </a:lnTo>
                  <a:lnTo>
                    <a:pt x="24" y="1464"/>
                  </a:lnTo>
                  <a:lnTo>
                    <a:pt x="25" y="1471"/>
                  </a:lnTo>
                  <a:lnTo>
                    <a:pt x="26" y="1477"/>
                  </a:lnTo>
                  <a:lnTo>
                    <a:pt x="27" y="1482"/>
                  </a:lnTo>
                  <a:lnTo>
                    <a:pt x="27" y="1502"/>
                  </a:lnTo>
                  <a:lnTo>
                    <a:pt x="28" y="156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74" name="SMARTPenAnnotation154"/>
            <p:cNvSpPr>
              <a:spLocks/>
            </p:cNvSpPr>
            <p:nvPr/>
          </p:nvSpPr>
          <p:spPr bwMode="auto">
            <a:xfrm>
              <a:off x="1620" y="1997"/>
              <a:ext cx="2127" cy="1700"/>
            </a:xfrm>
            <a:custGeom>
              <a:avLst/>
              <a:gdLst>
                <a:gd name="T0" fmla="*/ 12 w 2127"/>
                <a:gd name="T1" fmla="*/ 9 h 1700"/>
                <a:gd name="T2" fmla="*/ 39 w 2127"/>
                <a:gd name="T3" fmla="*/ 13 h 1700"/>
                <a:gd name="T4" fmla="*/ 254 w 2127"/>
                <a:gd name="T5" fmla="*/ 17 h 1700"/>
                <a:gd name="T6" fmla="*/ 450 w 2127"/>
                <a:gd name="T7" fmla="*/ 11 h 1700"/>
                <a:gd name="T8" fmla="*/ 568 w 2127"/>
                <a:gd name="T9" fmla="*/ 2 h 1700"/>
                <a:gd name="T10" fmla="*/ 926 w 2127"/>
                <a:gd name="T11" fmla="*/ 0 h 1700"/>
                <a:gd name="T12" fmla="*/ 1153 w 2127"/>
                <a:gd name="T13" fmla="*/ 5 h 1700"/>
                <a:gd name="T14" fmla="*/ 1541 w 2127"/>
                <a:gd name="T15" fmla="*/ 17 h 1700"/>
                <a:gd name="T16" fmla="*/ 1765 w 2127"/>
                <a:gd name="T17" fmla="*/ 11 h 1700"/>
                <a:gd name="T18" fmla="*/ 2006 w 2127"/>
                <a:gd name="T19" fmla="*/ 6 h 1700"/>
                <a:gd name="T20" fmla="*/ 2074 w 2127"/>
                <a:gd name="T21" fmla="*/ 11 h 1700"/>
                <a:gd name="T22" fmla="*/ 2083 w 2127"/>
                <a:gd name="T23" fmla="*/ 16 h 1700"/>
                <a:gd name="T24" fmla="*/ 2108 w 2127"/>
                <a:gd name="T25" fmla="*/ 21 h 1700"/>
                <a:gd name="T26" fmla="*/ 2113 w 2127"/>
                <a:gd name="T27" fmla="*/ 24 h 1700"/>
                <a:gd name="T28" fmla="*/ 2116 w 2127"/>
                <a:gd name="T29" fmla="*/ 27 h 1700"/>
                <a:gd name="T30" fmla="*/ 2119 w 2127"/>
                <a:gd name="T31" fmla="*/ 29 h 1700"/>
                <a:gd name="T32" fmla="*/ 2116 w 2127"/>
                <a:gd name="T33" fmla="*/ 91 h 1700"/>
                <a:gd name="T34" fmla="*/ 2121 w 2127"/>
                <a:gd name="T35" fmla="*/ 463 h 1700"/>
                <a:gd name="T36" fmla="*/ 2126 w 2127"/>
                <a:gd name="T37" fmla="*/ 708 h 1700"/>
                <a:gd name="T38" fmla="*/ 2120 w 2127"/>
                <a:gd name="T39" fmla="*/ 888 h 1700"/>
                <a:gd name="T40" fmla="*/ 2110 w 2127"/>
                <a:gd name="T41" fmla="*/ 995 h 1700"/>
                <a:gd name="T42" fmla="*/ 2091 w 2127"/>
                <a:gd name="T43" fmla="*/ 1183 h 1700"/>
                <a:gd name="T44" fmla="*/ 2080 w 2127"/>
                <a:gd name="T45" fmla="*/ 1307 h 1700"/>
                <a:gd name="T46" fmla="*/ 2071 w 2127"/>
                <a:gd name="T47" fmla="*/ 1379 h 1700"/>
                <a:gd name="T48" fmla="*/ 2064 w 2127"/>
                <a:gd name="T49" fmla="*/ 1621 h 1700"/>
                <a:gd name="T50" fmla="*/ 2070 w 2127"/>
                <a:gd name="T51" fmla="*/ 1661 h 1700"/>
                <a:gd name="T52" fmla="*/ 2073 w 2127"/>
                <a:gd name="T53" fmla="*/ 1664 h 1700"/>
                <a:gd name="T54" fmla="*/ 2075 w 2127"/>
                <a:gd name="T55" fmla="*/ 1667 h 1700"/>
                <a:gd name="T56" fmla="*/ 2070 w 2127"/>
                <a:gd name="T57" fmla="*/ 1677 h 1700"/>
                <a:gd name="T58" fmla="*/ 2068 w 2127"/>
                <a:gd name="T59" fmla="*/ 1680 h 1700"/>
                <a:gd name="T60" fmla="*/ 2017 w 2127"/>
                <a:gd name="T61" fmla="*/ 1682 h 1700"/>
                <a:gd name="T62" fmla="*/ 1986 w 2127"/>
                <a:gd name="T63" fmla="*/ 1687 h 1700"/>
                <a:gd name="T64" fmla="*/ 1968 w 2127"/>
                <a:gd name="T65" fmla="*/ 1692 h 1700"/>
                <a:gd name="T66" fmla="*/ 1863 w 2127"/>
                <a:gd name="T67" fmla="*/ 1697 h 1700"/>
                <a:gd name="T68" fmla="*/ 1617 w 2127"/>
                <a:gd name="T69" fmla="*/ 1693 h 1700"/>
                <a:gd name="T70" fmla="*/ 1442 w 2127"/>
                <a:gd name="T71" fmla="*/ 1678 h 1700"/>
                <a:gd name="T72" fmla="*/ 1127 w 2127"/>
                <a:gd name="T73" fmla="*/ 1682 h 1700"/>
                <a:gd name="T74" fmla="*/ 974 w 2127"/>
                <a:gd name="T75" fmla="*/ 1677 h 1700"/>
                <a:gd name="T76" fmla="*/ 858 w 2127"/>
                <a:gd name="T77" fmla="*/ 1671 h 1700"/>
                <a:gd name="T78" fmla="*/ 724 w 2127"/>
                <a:gd name="T79" fmla="*/ 1665 h 1700"/>
                <a:gd name="T80" fmla="*/ 673 w 2127"/>
                <a:gd name="T81" fmla="*/ 1661 h 1700"/>
                <a:gd name="T82" fmla="*/ 486 w 2127"/>
                <a:gd name="T83" fmla="*/ 1654 h 1700"/>
                <a:gd name="T84" fmla="*/ 301 w 2127"/>
                <a:gd name="T85" fmla="*/ 1648 h 1700"/>
                <a:gd name="T86" fmla="*/ 143 w 2127"/>
                <a:gd name="T87" fmla="*/ 1652 h 1700"/>
                <a:gd name="T88" fmla="*/ 103 w 2127"/>
                <a:gd name="T89" fmla="*/ 1654 h 1700"/>
                <a:gd name="T90" fmla="*/ 41 w 2127"/>
                <a:gd name="T91" fmla="*/ 1659 h 1700"/>
                <a:gd name="T92" fmla="*/ 24 w 2127"/>
                <a:gd name="T93" fmla="*/ 1654 h 1700"/>
                <a:gd name="T94" fmla="*/ 12 w 2127"/>
                <a:gd name="T95" fmla="*/ 1645 h 1700"/>
                <a:gd name="T96" fmla="*/ 7 w 2127"/>
                <a:gd name="T97" fmla="*/ 1641 h 1700"/>
                <a:gd name="T98" fmla="*/ 4 w 2127"/>
                <a:gd name="T99" fmla="*/ 1638 h 1700"/>
                <a:gd name="T100" fmla="*/ 1 w 2127"/>
                <a:gd name="T101" fmla="*/ 1635 h 17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27" h="1700">
                  <a:moveTo>
                    <a:pt x="11" y="6"/>
                  </a:moveTo>
                  <a:lnTo>
                    <a:pt x="11" y="8"/>
                  </a:lnTo>
                  <a:lnTo>
                    <a:pt x="12" y="9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39" y="13"/>
                  </a:lnTo>
                  <a:lnTo>
                    <a:pt x="59" y="16"/>
                  </a:lnTo>
                  <a:lnTo>
                    <a:pt x="124" y="17"/>
                  </a:lnTo>
                  <a:lnTo>
                    <a:pt x="254" y="17"/>
                  </a:lnTo>
                  <a:lnTo>
                    <a:pt x="320" y="12"/>
                  </a:lnTo>
                  <a:lnTo>
                    <a:pt x="384" y="11"/>
                  </a:lnTo>
                  <a:lnTo>
                    <a:pt x="450" y="11"/>
                  </a:lnTo>
                  <a:lnTo>
                    <a:pt x="484" y="6"/>
                  </a:lnTo>
                  <a:lnTo>
                    <a:pt x="546" y="6"/>
                  </a:lnTo>
                  <a:lnTo>
                    <a:pt x="568" y="2"/>
                  </a:lnTo>
                  <a:lnTo>
                    <a:pt x="623" y="4"/>
                  </a:lnTo>
                  <a:lnTo>
                    <a:pt x="685" y="0"/>
                  </a:lnTo>
                  <a:lnTo>
                    <a:pt x="926" y="0"/>
                  </a:lnTo>
                  <a:lnTo>
                    <a:pt x="1015" y="5"/>
                  </a:lnTo>
                  <a:lnTo>
                    <a:pt x="1091" y="5"/>
                  </a:lnTo>
                  <a:lnTo>
                    <a:pt x="1153" y="5"/>
                  </a:lnTo>
                  <a:lnTo>
                    <a:pt x="1204" y="11"/>
                  </a:lnTo>
                  <a:lnTo>
                    <a:pt x="1479" y="11"/>
                  </a:lnTo>
                  <a:lnTo>
                    <a:pt x="1541" y="17"/>
                  </a:lnTo>
                  <a:lnTo>
                    <a:pt x="1648" y="17"/>
                  </a:lnTo>
                  <a:lnTo>
                    <a:pt x="1712" y="11"/>
                  </a:lnTo>
                  <a:lnTo>
                    <a:pt x="1765" y="11"/>
                  </a:lnTo>
                  <a:lnTo>
                    <a:pt x="1806" y="6"/>
                  </a:lnTo>
                  <a:lnTo>
                    <a:pt x="1859" y="6"/>
                  </a:lnTo>
                  <a:lnTo>
                    <a:pt x="2006" y="6"/>
                  </a:lnTo>
                  <a:lnTo>
                    <a:pt x="2017" y="7"/>
                  </a:lnTo>
                  <a:lnTo>
                    <a:pt x="2031" y="10"/>
                  </a:lnTo>
                  <a:lnTo>
                    <a:pt x="2074" y="11"/>
                  </a:lnTo>
                  <a:lnTo>
                    <a:pt x="2075" y="12"/>
                  </a:lnTo>
                  <a:lnTo>
                    <a:pt x="2080" y="15"/>
                  </a:lnTo>
                  <a:lnTo>
                    <a:pt x="2083" y="16"/>
                  </a:lnTo>
                  <a:lnTo>
                    <a:pt x="2100" y="17"/>
                  </a:lnTo>
                  <a:lnTo>
                    <a:pt x="2102" y="17"/>
                  </a:lnTo>
                  <a:lnTo>
                    <a:pt x="2108" y="21"/>
                  </a:lnTo>
                  <a:lnTo>
                    <a:pt x="2111" y="22"/>
                  </a:lnTo>
                  <a:lnTo>
                    <a:pt x="2113" y="22"/>
                  </a:lnTo>
                  <a:lnTo>
                    <a:pt x="2113" y="24"/>
                  </a:lnTo>
                  <a:lnTo>
                    <a:pt x="2114" y="25"/>
                  </a:lnTo>
                  <a:lnTo>
                    <a:pt x="2115" y="26"/>
                  </a:lnTo>
                  <a:lnTo>
                    <a:pt x="2116" y="27"/>
                  </a:lnTo>
                  <a:lnTo>
                    <a:pt x="2118" y="27"/>
                  </a:lnTo>
                  <a:lnTo>
                    <a:pt x="2119" y="28"/>
                  </a:lnTo>
                  <a:lnTo>
                    <a:pt x="2119" y="29"/>
                  </a:lnTo>
                  <a:lnTo>
                    <a:pt x="2120" y="31"/>
                  </a:lnTo>
                  <a:lnTo>
                    <a:pt x="2120" y="45"/>
                  </a:lnTo>
                  <a:lnTo>
                    <a:pt x="2116" y="91"/>
                  </a:lnTo>
                  <a:lnTo>
                    <a:pt x="2117" y="138"/>
                  </a:lnTo>
                  <a:lnTo>
                    <a:pt x="2120" y="186"/>
                  </a:lnTo>
                  <a:lnTo>
                    <a:pt x="2121" y="463"/>
                  </a:lnTo>
                  <a:lnTo>
                    <a:pt x="2124" y="513"/>
                  </a:lnTo>
                  <a:lnTo>
                    <a:pt x="2126" y="552"/>
                  </a:lnTo>
                  <a:lnTo>
                    <a:pt x="2126" y="708"/>
                  </a:lnTo>
                  <a:lnTo>
                    <a:pt x="2121" y="800"/>
                  </a:lnTo>
                  <a:lnTo>
                    <a:pt x="2121" y="846"/>
                  </a:lnTo>
                  <a:lnTo>
                    <a:pt x="2120" y="888"/>
                  </a:lnTo>
                  <a:lnTo>
                    <a:pt x="2115" y="924"/>
                  </a:lnTo>
                  <a:lnTo>
                    <a:pt x="2113" y="970"/>
                  </a:lnTo>
                  <a:lnTo>
                    <a:pt x="2110" y="995"/>
                  </a:lnTo>
                  <a:lnTo>
                    <a:pt x="2109" y="1041"/>
                  </a:lnTo>
                  <a:lnTo>
                    <a:pt x="2103" y="1103"/>
                  </a:lnTo>
                  <a:lnTo>
                    <a:pt x="2091" y="1183"/>
                  </a:lnTo>
                  <a:lnTo>
                    <a:pt x="2085" y="1232"/>
                  </a:lnTo>
                  <a:lnTo>
                    <a:pt x="2082" y="1283"/>
                  </a:lnTo>
                  <a:lnTo>
                    <a:pt x="2080" y="1307"/>
                  </a:lnTo>
                  <a:lnTo>
                    <a:pt x="2076" y="1335"/>
                  </a:lnTo>
                  <a:lnTo>
                    <a:pt x="2075" y="1360"/>
                  </a:lnTo>
                  <a:lnTo>
                    <a:pt x="2071" y="1379"/>
                  </a:lnTo>
                  <a:lnTo>
                    <a:pt x="2069" y="1427"/>
                  </a:lnTo>
                  <a:lnTo>
                    <a:pt x="2064" y="1480"/>
                  </a:lnTo>
                  <a:lnTo>
                    <a:pt x="2064" y="1621"/>
                  </a:lnTo>
                  <a:lnTo>
                    <a:pt x="2065" y="1625"/>
                  </a:lnTo>
                  <a:lnTo>
                    <a:pt x="2068" y="1635"/>
                  </a:lnTo>
                  <a:lnTo>
                    <a:pt x="2070" y="1661"/>
                  </a:lnTo>
                  <a:lnTo>
                    <a:pt x="2071" y="1662"/>
                  </a:lnTo>
                  <a:lnTo>
                    <a:pt x="2072" y="1663"/>
                  </a:lnTo>
                  <a:lnTo>
                    <a:pt x="2073" y="1664"/>
                  </a:lnTo>
                  <a:lnTo>
                    <a:pt x="2074" y="1665"/>
                  </a:lnTo>
                  <a:lnTo>
                    <a:pt x="2074" y="1666"/>
                  </a:lnTo>
                  <a:lnTo>
                    <a:pt x="2075" y="1667"/>
                  </a:lnTo>
                  <a:lnTo>
                    <a:pt x="2074" y="1669"/>
                  </a:lnTo>
                  <a:lnTo>
                    <a:pt x="2071" y="1675"/>
                  </a:lnTo>
                  <a:lnTo>
                    <a:pt x="2070" y="1677"/>
                  </a:lnTo>
                  <a:lnTo>
                    <a:pt x="2070" y="1679"/>
                  </a:lnTo>
                  <a:lnTo>
                    <a:pt x="2070" y="1680"/>
                  </a:lnTo>
                  <a:lnTo>
                    <a:pt x="2068" y="1680"/>
                  </a:lnTo>
                  <a:lnTo>
                    <a:pt x="2067" y="1681"/>
                  </a:lnTo>
                  <a:lnTo>
                    <a:pt x="2019" y="1682"/>
                  </a:lnTo>
                  <a:lnTo>
                    <a:pt x="2017" y="1682"/>
                  </a:lnTo>
                  <a:lnTo>
                    <a:pt x="2008" y="1686"/>
                  </a:lnTo>
                  <a:lnTo>
                    <a:pt x="2001" y="1687"/>
                  </a:lnTo>
                  <a:lnTo>
                    <a:pt x="1986" y="1687"/>
                  </a:lnTo>
                  <a:lnTo>
                    <a:pt x="1984" y="1688"/>
                  </a:lnTo>
                  <a:lnTo>
                    <a:pt x="1975" y="1692"/>
                  </a:lnTo>
                  <a:lnTo>
                    <a:pt x="1968" y="1692"/>
                  </a:lnTo>
                  <a:lnTo>
                    <a:pt x="1904" y="1693"/>
                  </a:lnTo>
                  <a:lnTo>
                    <a:pt x="1886" y="1694"/>
                  </a:lnTo>
                  <a:lnTo>
                    <a:pt x="1863" y="1697"/>
                  </a:lnTo>
                  <a:lnTo>
                    <a:pt x="1804" y="1699"/>
                  </a:lnTo>
                  <a:lnTo>
                    <a:pt x="1668" y="1699"/>
                  </a:lnTo>
                  <a:lnTo>
                    <a:pt x="1617" y="1693"/>
                  </a:lnTo>
                  <a:lnTo>
                    <a:pt x="1555" y="1689"/>
                  </a:lnTo>
                  <a:lnTo>
                    <a:pt x="1495" y="1683"/>
                  </a:lnTo>
                  <a:lnTo>
                    <a:pt x="1442" y="1678"/>
                  </a:lnTo>
                  <a:lnTo>
                    <a:pt x="1377" y="1676"/>
                  </a:lnTo>
                  <a:lnTo>
                    <a:pt x="1192" y="1676"/>
                  </a:lnTo>
                  <a:lnTo>
                    <a:pt x="1127" y="1682"/>
                  </a:lnTo>
                  <a:lnTo>
                    <a:pt x="998" y="1682"/>
                  </a:lnTo>
                  <a:lnTo>
                    <a:pt x="987" y="1680"/>
                  </a:lnTo>
                  <a:lnTo>
                    <a:pt x="974" y="1677"/>
                  </a:lnTo>
                  <a:lnTo>
                    <a:pt x="909" y="1676"/>
                  </a:lnTo>
                  <a:lnTo>
                    <a:pt x="881" y="1676"/>
                  </a:lnTo>
                  <a:lnTo>
                    <a:pt x="858" y="1671"/>
                  </a:lnTo>
                  <a:lnTo>
                    <a:pt x="810" y="1670"/>
                  </a:lnTo>
                  <a:lnTo>
                    <a:pt x="790" y="1666"/>
                  </a:lnTo>
                  <a:lnTo>
                    <a:pt x="724" y="1665"/>
                  </a:lnTo>
                  <a:lnTo>
                    <a:pt x="689" y="1665"/>
                  </a:lnTo>
                  <a:lnTo>
                    <a:pt x="681" y="1663"/>
                  </a:lnTo>
                  <a:lnTo>
                    <a:pt x="673" y="1661"/>
                  </a:lnTo>
                  <a:lnTo>
                    <a:pt x="607" y="1659"/>
                  </a:lnTo>
                  <a:lnTo>
                    <a:pt x="549" y="1659"/>
                  </a:lnTo>
                  <a:lnTo>
                    <a:pt x="486" y="1654"/>
                  </a:lnTo>
                  <a:lnTo>
                    <a:pt x="429" y="1654"/>
                  </a:lnTo>
                  <a:lnTo>
                    <a:pt x="365" y="1652"/>
                  </a:lnTo>
                  <a:lnTo>
                    <a:pt x="301" y="1648"/>
                  </a:lnTo>
                  <a:lnTo>
                    <a:pt x="151" y="1648"/>
                  </a:lnTo>
                  <a:lnTo>
                    <a:pt x="149" y="1649"/>
                  </a:lnTo>
                  <a:lnTo>
                    <a:pt x="143" y="1652"/>
                  </a:lnTo>
                  <a:lnTo>
                    <a:pt x="139" y="1653"/>
                  </a:lnTo>
                  <a:lnTo>
                    <a:pt x="105" y="1654"/>
                  </a:lnTo>
                  <a:lnTo>
                    <a:pt x="103" y="1654"/>
                  </a:lnTo>
                  <a:lnTo>
                    <a:pt x="98" y="1657"/>
                  </a:lnTo>
                  <a:lnTo>
                    <a:pt x="94" y="1658"/>
                  </a:lnTo>
                  <a:lnTo>
                    <a:pt x="41" y="1659"/>
                  </a:lnTo>
                  <a:lnTo>
                    <a:pt x="38" y="1659"/>
                  </a:lnTo>
                  <a:lnTo>
                    <a:pt x="30" y="1655"/>
                  </a:lnTo>
                  <a:lnTo>
                    <a:pt x="24" y="1654"/>
                  </a:lnTo>
                  <a:lnTo>
                    <a:pt x="21" y="1653"/>
                  </a:lnTo>
                  <a:lnTo>
                    <a:pt x="14" y="1646"/>
                  </a:lnTo>
                  <a:lnTo>
                    <a:pt x="12" y="1645"/>
                  </a:lnTo>
                  <a:lnTo>
                    <a:pt x="10" y="1644"/>
                  </a:lnTo>
                  <a:lnTo>
                    <a:pt x="8" y="1643"/>
                  </a:lnTo>
                  <a:lnTo>
                    <a:pt x="7" y="1641"/>
                  </a:lnTo>
                  <a:lnTo>
                    <a:pt x="7" y="1640"/>
                  </a:lnTo>
                  <a:lnTo>
                    <a:pt x="6" y="1639"/>
                  </a:lnTo>
                  <a:lnTo>
                    <a:pt x="4" y="1638"/>
                  </a:lnTo>
                  <a:lnTo>
                    <a:pt x="3" y="1638"/>
                  </a:lnTo>
                  <a:lnTo>
                    <a:pt x="2" y="1637"/>
                  </a:lnTo>
                  <a:lnTo>
                    <a:pt x="1" y="1635"/>
                  </a:lnTo>
                  <a:lnTo>
                    <a:pt x="1" y="1632"/>
                  </a:lnTo>
                  <a:lnTo>
                    <a:pt x="0" y="158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75" name="SMARTPenAnnotation155"/>
            <p:cNvSpPr>
              <a:spLocks/>
            </p:cNvSpPr>
            <p:nvPr/>
          </p:nvSpPr>
          <p:spPr bwMode="auto">
            <a:xfrm>
              <a:off x="2273" y="2025"/>
              <a:ext cx="883" cy="1644"/>
            </a:xfrm>
            <a:custGeom>
              <a:avLst/>
              <a:gdLst>
                <a:gd name="T0" fmla="*/ 0 w 883"/>
                <a:gd name="T1" fmla="*/ 1643 h 1644"/>
                <a:gd name="T2" fmla="*/ 1 w 883"/>
                <a:gd name="T3" fmla="*/ 1597 h 1644"/>
                <a:gd name="T4" fmla="*/ 11 w 883"/>
                <a:gd name="T5" fmla="*/ 1546 h 1644"/>
                <a:gd name="T6" fmla="*/ 18 w 883"/>
                <a:gd name="T7" fmla="*/ 1520 h 1644"/>
                <a:gd name="T8" fmla="*/ 39 w 883"/>
                <a:gd name="T9" fmla="*/ 1474 h 1644"/>
                <a:gd name="T10" fmla="*/ 66 w 883"/>
                <a:gd name="T11" fmla="*/ 1424 h 1644"/>
                <a:gd name="T12" fmla="*/ 91 w 883"/>
                <a:gd name="T13" fmla="*/ 1381 h 1644"/>
                <a:gd name="T14" fmla="*/ 111 w 883"/>
                <a:gd name="T15" fmla="*/ 1355 h 1644"/>
                <a:gd name="T16" fmla="*/ 134 w 883"/>
                <a:gd name="T17" fmla="*/ 1334 h 1644"/>
                <a:gd name="T18" fmla="*/ 160 w 883"/>
                <a:gd name="T19" fmla="*/ 1313 h 1644"/>
                <a:gd name="T20" fmla="*/ 187 w 883"/>
                <a:gd name="T21" fmla="*/ 1294 h 1644"/>
                <a:gd name="T22" fmla="*/ 215 w 883"/>
                <a:gd name="T23" fmla="*/ 1277 h 1644"/>
                <a:gd name="T24" fmla="*/ 234 w 883"/>
                <a:gd name="T25" fmla="*/ 1266 h 1644"/>
                <a:gd name="T26" fmla="*/ 253 w 883"/>
                <a:gd name="T27" fmla="*/ 1256 h 1644"/>
                <a:gd name="T28" fmla="*/ 272 w 883"/>
                <a:gd name="T29" fmla="*/ 1248 h 1644"/>
                <a:gd name="T30" fmla="*/ 323 w 883"/>
                <a:gd name="T31" fmla="*/ 1228 h 1644"/>
                <a:gd name="T32" fmla="*/ 342 w 883"/>
                <a:gd name="T33" fmla="*/ 1222 h 1644"/>
                <a:gd name="T34" fmla="*/ 362 w 883"/>
                <a:gd name="T35" fmla="*/ 1217 h 1644"/>
                <a:gd name="T36" fmla="*/ 393 w 883"/>
                <a:gd name="T37" fmla="*/ 1208 h 1644"/>
                <a:gd name="T38" fmla="*/ 419 w 883"/>
                <a:gd name="T39" fmla="*/ 1199 h 1644"/>
                <a:gd name="T40" fmla="*/ 445 w 883"/>
                <a:gd name="T41" fmla="*/ 1186 h 1644"/>
                <a:gd name="T42" fmla="*/ 469 w 883"/>
                <a:gd name="T43" fmla="*/ 1170 h 1644"/>
                <a:gd name="T44" fmla="*/ 493 w 883"/>
                <a:gd name="T45" fmla="*/ 1152 h 1644"/>
                <a:gd name="T46" fmla="*/ 520 w 883"/>
                <a:gd name="T47" fmla="*/ 1131 h 1644"/>
                <a:gd name="T48" fmla="*/ 538 w 883"/>
                <a:gd name="T49" fmla="*/ 1114 h 1644"/>
                <a:gd name="T50" fmla="*/ 569 w 883"/>
                <a:gd name="T51" fmla="*/ 1084 h 1644"/>
                <a:gd name="T52" fmla="*/ 589 w 883"/>
                <a:gd name="T53" fmla="*/ 1062 h 1644"/>
                <a:gd name="T54" fmla="*/ 630 w 883"/>
                <a:gd name="T55" fmla="*/ 1015 h 1644"/>
                <a:gd name="T56" fmla="*/ 651 w 883"/>
                <a:gd name="T57" fmla="*/ 988 h 1644"/>
                <a:gd name="T58" fmla="*/ 678 w 883"/>
                <a:gd name="T59" fmla="*/ 946 h 1644"/>
                <a:gd name="T60" fmla="*/ 702 w 883"/>
                <a:gd name="T61" fmla="*/ 903 h 1644"/>
                <a:gd name="T62" fmla="*/ 725 w 883"/>
                <a:gd name="T63" fmla="*/ 854 h 1644"/>
                <a:gd name="T64" fmla="*/ 748 w 883"/>
                <a:gd name="T65" fmla="*/ 806 h 1644"/>
                <a:gd name="T66" fmla="*/ 768 w 883"/>
                <a:gd name="T67" fmla="*/ 760 h 1644"/>
                <a:gd name="T68" fmla="*/ 787 w 883"/>
                <a:gd name="T69" fmla="*/ 714 h 1644"/>
                <a:gd name="T70" fmla="*/ 804 w 883"/>
                <a:gd name="T71" fmla="*/ 673 h 1644"/>
                <a:gd name="T72" fmla="*/ 819 w 883"/>
                <a:gd name="T73" fmla="*/ 632 h 1644"/>
                <a:gd name="T74" fmla="*/ 831 w 883"/>
                <a:gd name="T75" fmla="*/ 584 h 1644"/>
                <a:gd name="T76" fmla="*/ 839 w 883"/>
                <a:gd name="T77" fmla="*/ 550 h 1644"/>
                <a:gd name="T78" fmla="*/ 847 w 883"/>
                <a:gd name="T79" fmla="*/ 514 h 1644"/>
                <a:gd name="T80" fmla="*/ 853 w 883"/>
                <a:gd name="T81" fmla="*/ 479 h 1644"/>
                <a:gd name="T82" fmla="*/ 857 w 883"/>
                <a:gd name="T83" fmla="*/ 444 h 1644"/>
                <a:gd name="T84" fmla="*/ 879 w 883"/>
                <a:gd name="T85" fmla="*/ 256 h 1644"/>
                <a:gd name="T86" fmla="*/ 882 w 883"/>
                <a:gd name="T87" fmla="*/ 213 h 1644"/>
                <a:gd name="T88" fmla="*/ 882 w 883"/>
                <a:gd name="T89" fmla="*/ 164 h 1644"/>
                <a:gd name="T90" fmla="*/ 878 w 883"/>
                <a:gd name="T91" fmla="*/ 116 h 1644"/>
                <a:gd name="T92" fmla="*/ 873 w 883"/>
                <a:gd name="T93" fmla="*/ 67 h 1644"/>
                <a:gd name="T94" fmla="*/ 871 w 883"/>
                <a:gd name="T95" fmla="*/ 18 h 1644"/>
                <a:gd name="T96" fmla="*/ 871 w 883"/>
                <a:gd name="T97" fmla="*/ 4 h 1644"/>
                <a:gd name="T98" fmla="*/ 871 w 883"/>
                <a:gd name="T99" fmla="*/ 3 h 1644"/>
                <a:gd name="T100" fmla="*/ 870 w 883"/>
                <a:gd name="T101" fmla="*/ 2 h 1644"/>
                <a:gd name="T102" fmla="*/ 871 w 883"/>
                <a:gd name="T103" fmla="*/ 0 h 16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883" h="1644">
                  <a:moveTo>
                    <a:pt x="0" y="1643"/>
                  </a:moveTo>
                  <a:lnTo>
                    <a:pt x="1" y="1597"/>
                  </a:lnTo>
                  <a:lnTo>
                    <a:pt x="11" y="1546"/>
                  </a:lnTo>
                  <a:lnTo>
                    <a:pt x="18" y="1520"/>
                  </a:lnTo>
                  <a:lnTo>
                    <a:pt x="39" y="1474"/>
                  </a:lnTo>
                  <a:lnTo>
                    <a:pt x="66" y="1424"/>
                  </a:lnTo>
                  <a:lnTo>
                    <a:pt x="91" y="1381"/>
                  </a:lnTo>
                  <a:lnTo>
                    <a:pt x="111" y="1355"/>
                  </a:lnTo>
                  <a:lnTo>
                    <a:pt x="134" y="1334"/>
                  </a:lnTo>
                  <a:lnTo>
                    <a:pt x="160" y="1313"/>
                  </a:lnTo>
                  <a:lnTo>
                    <a:pt x="187" y="1294"/>
                  </a:lnTo>
                  <a:lnTo>
                    <a:pt x="215" y="1277"/>
                  </a:lnTo>
                  <a:lnTo>
                    <a:pt x="234" y="1266"/>
                  </a:lnTo>
                  <a:lnTo>
                    <a:pt x="253" y="1256"/>
                  </a:lnTo>
                  <a:lnTo>
                    <a:pt x="272" y="1248"/>
                  </a:lnTo>
                  <a:lnTo>
                    <a:pt x="323" y="1228"/>
                  </a:lnTo>
                  <a:lnTo>
                    <a:pt x="342" y="1222"/>
                  </a:lnTo>
                  <a:lnTo>
                    <a:pt x="362" y="1217"/>
                  </a:lnTo>
                  <a:lnTo>
                    <a:pt x="393" y="1208"/>
                  </a:lnTo>
                  <a:lnTo>
                    <a:pt x="419" y="1199"/>
                  </a:lnTo>
                  <a:lnTo>
                    <a:pt x="445" y="1186"/>
                  </a:lnTo>
                  <a:lnTo>
                    <a:pt x="469" y="1170"/>
                  </a:lnTo>
                  <a:lnTo>
                    <a:pt x="493" y="1152"/>
                  </a:lnTo>
                  <a:lnTo>
                    <a:pt x="520" y="1131"/>
                  </a:lnTo>
                  <a:lnTo>
                    <a:pt x="538" y="1114"/>
                  </a:lnTo>
                  <a:lnTo>
                    <a:pt x="569" y="1084"/>
                  </a:lnTo>
                  <a:lnTo>
                    <a:pt x="589" y="1062"/>
                  </a:lnTo>
                  <a:lnTo>
                    <a:pt x="630" y="1015"/>
                  </a:lnTo>
                  <a:lnTo>
                    <a:pt x="651" y="988"/>
                  </a:lnTo>
                  <a:lnTo>
                    <a:pt x="678" y="946"/>
                  </a:lnTo>
                  <a:lnTo>
                    <a:pt x="702" y="903"/>
                  </a:lnTo>
                  <a:lnTo>
                    <a:pt x="725" y="854"/>
                  </a:lnTo>
                  <a:lnTo>
                    <a:pt x="748" y="806"/>
                  </a:lnTo>
                  <a:lnTo>
                    <a:pt x="768" y="760"/>
                  </a:lnTo>
                  <a:lnTo>
                    <a:pt x="787" y="714"/>
                  </a:lnTo>
                  <a:lnTo>
                    <a:pt x="804" y="673"/>
                  </a:lnTo>
                  <a:lnTo>
                    <a:pt x="819" y="632"/>
                  </a:lnTo>
                  <a:lnTo>
                    <a:pt x="831" y="584"/>
                  </a:lnTo>
                  <a:lnTo>
                    <a:pt x="839" y="550"/>
                  </a:lnTo>
                  <a:lnTo>
                    <a:pt x="847" y="514"/>
                  </a:lnTo>
                  <a:lnTo>
                    <a:pt x="853" y="479"/>
                  </a:lnTo>
                  <a:lnTo>
                    <a:pt x="857" y="444"/>
                  </a:lnTo>
                  <a:lnTo>
                    <a:pt x="879" y="256"/>
                  </a:lnTo>
                  <a:lnTo>
                    <a:pt x="882" y="213"/>
                  </a:lnTo>
                  <a:lnTo>
                    <a:pt x="882" y="164"/>
                  </a:lnTo>
                  <a:lnTo>
                    <a:pt x="878" y="116"/>
                  </a:lnTo>
                  <a:lnTo>
                    <a:pt x="873" y="67"/>
                  </a:lnTo>
                  <a:lnTo>
                    <a:pt x="871" y="18"/>
                  </a:lnTo>
                  <a:lnTo>
                    <a:pt x="871" y="4"/>
                  </a:lnTo>
                  <a:lnTo>
                    <a:pt x="871" y="3"/>
                  </a:lnTo>
                  <a:lnTo>
                    <a:pt x="870" y="2"/>
                  </a:lnTo>
                  <a:lnTo>
                    <a:pt x="871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76" name="SMARTPenAnnotation156"/>
            <p:cNvSpPr>
              <a:spLocks/>
            </p:cNvSpPr>
            <p:nvPr/>
          </p:nvSpPr>
          <p:spPr bwMode="auto">
            <a:xfrm>
              <a:off x="2285" y="2023"/>
              <a:ext cx="900" cy="1626"/>
            </a:xfrm>
            <a:custGeom>
              <a:avLst/>
              <a:gdLst>
                <a:gd name="T0" fmla="*/ 4 w 900"/>
                <a:gd name="T1" fmla="*/ 1616 h 1626"/>
                <a:gd name="T2" fmla="*/ 3 w 900"/>
                <a:gd name="T3" fmla="*/ 1622 h 1626"/>
                <a:gd name="T4" fmla="*/ 7 w 900"/>
                <a:gd name="T5" fmla="*/ 1604 h 1626"/>
                <a:gd name="T6" fmla="*/ 36 w 900"/>
                <a:gd name="T7" fmla="*/ 1506 h 1626"/>
                <a:gd name="T8" fmla="*/ 8 w 900"/>
                <a:gd name="T9" fmla="*/ 1561 h 1626"/>
                <a:gd name="T10" fmla="*/ 47 w 900"/>
                <a:gd name="T11" fmla="*/ 1478 h 1626"/>
                <a:gd name="T12" fmla="*/ 60 w 900"/>
                <a:gd name="T13" fmla="*/ 1462 h 1626"/>
                <a:gd name="T14" fmla="*/ 28 w 900"/>
                <a:gd name="T15" fmla="*/ 1513 h 1626"/>
                <a:gd name="T16" fmla="*/ 96 w 900"/>
                <a:gd name="T17" fmla="*/ 1425 h 1626"/>
                <a:gd name="T18" fmla="*/ 68 w 900"/>
                <a:gd name="T19" fmla="*/ 1466 h 1626"/>
                <a:gd name="T20" fmla="*/ 44 w 900"/>
                <a:gd name="T21" fmla="*/ 1475 h 1626"/>
                <a:gd name="T22" fmla="*/ 72 w 900"/>
                <a:gd name="T23" fmla="*/ 1433 h 1626"/>
                <a:gd name="T24" fmla="*/ 118 w 900"/>
                <a:gd name="T25" fmla="*/ 1396 h 1626"/>
                <a:gd name="T26" fmla="*/ 68 w 900"/>
                <a:gd name="T27" fmla="*/ 1448 h 1626"/>
                <a:gd name="T28" fmla="*/ 143 w 900"/>
                <a:gd name="T29" fmla="*/ 1356 h 1626"/>
                <a:gd name="T30" fmla="*/ 123 w 900"/>
                <a:gd name="T31" fmla="*/ 1394 h 1626"/>
                <a:gd name="T32" fmla="*/ 131 w 900"/>
                <a:gd name="T33" fmla="*/ 1368 h 1626"/>
                <a:gd name="T34" fmla="*/ 185 w 900"/>
                <a:gd name="T35" fmla="*/ 1341 h 1626"/>
                <a:gd name="T36" fmla="*/ 94 w 900"/>
                <a:gd name="T37" fmla="*/ 1422 h 1626"/>
                <a:gd name="T38" fmla="*/ 136 w 900"/>
                <a:gd name="T39" fmla="*/ 1353 h 1626"/>
                <a:gd name="T40" fmla="*/ 180 w 900"/>
                <a:gd name="T41" fmla="*/ 1320 h 1626"/>
                <a:gd name="T42" fmla="*/ 90 w 900"/>
                <a:gd name="T43" fmla="*/ 1408 h 1626"/>
                <a:gd name="T44" fmla="*/ 79 w 900"/>
                <a:gd name="T45" fmla="*/ 1404 h 1626"/>
                <a:gd name="T46" fmla="*/ 102 w 900"/>
                <a:gd name="T47" fmla="*/ 1373 h 1626"/>
                <a:gd name="T48" fmla="*/ 214 w 900"/>
                <a:gd name="T49" fmla="*/ 1297 h 1626"/>
                <a:gd name="T50" fmla="*/ 276 w 900"/>
                <a:gd name="T51" fmla="*/ 1268 h 1626"/>
                <a:gd name="T52" fmla="*/ 295 w 900"/>
                <a:gd name="T53" fmla="*/ 1266 h 1626"/>
                <a:gd name="T54" fmla="*/ 206 w 900"/>
                <a:gd name="T55" fmla="*/ 1314 h 1626"/>
                <a:gd name="T56" fmla="*/ 147 w 900"/>
                <a:gd name="T57" fmla="*/ 1344 h 1626"/>
                <a:gd name="T58" fmla="*/ 259 w 900"/>
                <a:gd name="T59" fmla="*/ 1277 h 1626"/>
                <a:gd name="T60" fmla="*/ 355 w 900"/>
                <a:gd name="T61" fmla="*/ 1224 h 1626"/>
                <a:gd name="T62" fmla="*/ 392 w 900"/>
                <a:gd name="T63" fmla="*/ 1222 h 1626"/>
                <a:gd name="T64" fmla="*/ 349 w 900"/>
                <a:gd name="T65" fmla="*/ 1249 h 1626"/>
                <a:gd name="T66" fmla="*/ 285 w 900"/>
                <a:gd name="T67" fmla="*/ 1279 h 1626"/>
                <a:gd name="T68" fmla="*/ 285 w 900"/>
                <a:gd name="T69" fmla="*/ 1279 h 1626"/>
                <a:gd name="T70" fmla="*/ 426 w 900"/>
                <a:gd name="T71" fmla="*/ 1204 h 1626"/>
                <a:gd name="T72" fmla="*/ 413 w 900"/>
                <a:gd name="T73" fmla="*/ 1227 h 1626"/>
                <a:gd name="T74" fmla="*/ 307 w 900"/>
                <a:gd name="T75" fmla="*/ 1298 h 1626"/>
                <a:gd name="T76" fmla="*/ 282 w 900"/>
                <a:gd name="T77" fmla="*/ 1296 h 1626"/>
                <a:gd name="T78" fmla="*/ 318 w 900"/>
                <a:gd name="T79" fmla="*/ 1267 h 1626"/>
                <a:gd name="T80" fmla="*/ 344 w 900"/>
                <a:gd name="T81" fmla="*/ 1251 h 1626"/>
                <a:gd name="T82" fmla="*/ 427 w 900"/>
                <a:gd name="T83" fmla="*/ 1212 h 1626"/>
                <a:gd name="T84" fmla="*/ 475 w 900"/>
                <a:gd name="T85" fmla="*/ 1185 h 1626"/>
                <a:gd name="T86" fmla="*/ 504 w 900"/>
                <a:gd name="T87" fmla="*/ 1159 h 1626"/>
                <a:gd name="T88" fmla="*/ 512 w 900"/>
                <a:gd name="T89" fmla="*/ 1151 h 1626"/>
                <a:gd name="T90" fmla="*/ 545 w 900"/>
                <a:gd name="T91" fmla="*/ 1122 h 1626"/>
                <a:gd name="T92" fmla="*/ 557 w 900"/>
                <a:gd name="T93" fmla="*/ 1111 h 1626"/>
                <a:gd name="T94" fmla="*/ 583 w 900"/>
                <a:gd name="T95" fmla="*/ 1086 h 1626"/>
                <a:gd name="T96" fmla="*/ 661 w 900"/>
                <a:gd name="T97" fmla="*/ 1001 h 1626"/>
                <a:gd name="T98" fmla="*/ 678 w 900"/>
                <a:gd name="T99" fmla="*/ 978 h 1626"/>
                <a:gd name="T100" fmla="*/ 739 w 900"/>
                <a:gd name="T101" fmla="*/ 881 h 1626"/>
                <a:gd name="T102" fmla="*/ 791 w 900"/>
                <a:gd name="T103" fmla="*/ 786 h 1626"/>
                <a:gd name="T104" fmla="*/ 805 w 900"/>
                <a:gd name="T105" fmla="*/ 757 h 1626"/>
                <a:gd name="T106" fmla="*/ 814 w 900"/>
                <a:gd name="T107" fmla="*/ 741 h 1626"/>
                <a:gd name="T108" fmla="*/ 841 w 900"/>
                <a:gd name="T109" fmla="*/ 678 h 1626"/>
                <a:gd name="T110" fmla="*/ 864 w 900"/>
                <a:gd name="T111" fmla="*/ 582 h 1626"/>
                <a:gd name="T112" fmla="*/ 882 w 900"/>
                <a:gd name="T113" fmla="*/ 467 h 1626"/>
                <a:gd name="T114" fmla="*/ 899 w 900"/>
                <a:gd name="T115" fmla="*/ 297 h 1626"/>
                <a:gd name="T116" fmla="*/ 887 w 900"/>
                <a:gd name="T117" fmla="*/ 94 h 1626"/>
                <a:gd name="T118" fmla="*/ 876 w 900"/>
                <a:gd name="T119" fmla="*/ 52 h 16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00" h="1626">
                  <a:moveTo>
                    <a:pt x="21" y="1611"/>
                  </a:moveTo>
                  <a:lnTo>
                    <a:pt x="18" y="1614"/>
                  </a:lnTo>
                  <a:lnTo>
                    <a:pt x="17" y="1615"/>
                  </a:lnTo>
                  <a:lnTo>
                    <a:pt x="11" y="1616"/>
                  </a:lnTo>
                  <a:lnTo>
                    <a:pt x="10" y="1601"/>
                  </a:lnTo>
                  <a:lnTo>
                    <a:pt x="16" y="1555"/>
                  </a:lnTo>
                  <a:lnTo>
                    <a:pt x="12" y="1567"/>
                  </a:lnTo>
                  <a:lnTo>
                    <a:pt x="4" y="1616"/>
                  </a:lnTo>
                  <a:lnTo>
                    <a:pt x="3" y="1618"/>
                  </a:lnTo>
                  <a:lnTo>
                    <a:pt x="1" y="1619"/>
                  </a:lnTo>
                  <a:lnTo>
                    <a:pt x="1" y="1621"/>
                  </a:lnTo>
                  <a:lnTo>
                    <a:pt x="0" y="1624"/>
                  </a:lnTo>
                  <a:lnTo>
                    <a:pt x="0" y="1625"/>
                  </a:lnTo>
                  <a:lnTo>
                    <a:pt x="1" y="1624"/>
                  </a:lnTo>
                  <a:lnTo>
                    <a:pt x="2" y="1624"/>
                  </a:lnTo>
                  <a:lnTo>
                    <a:pt x="3" y="1622"/>
                  </a:lnTo>
                  <a:lnTo>
                    <a:pt x="4" y="1619"/>
                  </a:lnTo>
                  <a:lnTo>
                    <a:pt x="10" y="1580"/>
                  </a:lnTo>
                  <a:lnTo>
                    <a:pt x="15" y="1568"/>
                  </a:lnTo>
                  <a:lnTo>
                    <a:pt x="16" y="1582"/>
                  </a:lnTo>
                  <a:lnTo>
                    <a:pt x="10" y="1598"/>
                  </a:lnTo>
                  <a:lnTo>
                    <a:pt x="7" y="1604"/>
                  </a:lnTo>
                  <a:lnTo>
                    <a:pt x="6" y="1604"/>
                  </a:lnTo>
                  <a:lnTo>
                    <a:pt x="6" y="1603"/>
                  </a:lnTo>
                  <a:lnTo>
                    <a:pt x="9" y="1592"/>
                  </a:lnTo>
                  <a:lnTo>
                    <a:pt x="13" y="1581"/>
                  </a:lnTo>
                  <a:lnTo>
                    <a:pt x="17" y="1566"/>
                  </a:lnTo>
                  <a:lnTo>
                    <a:pt x="22" y="1550"/>
                  </a:lnTo>
                  <a:lnTo>
                    <a:pt x="25" y="1536"/>
                  </a:lnTo>
                  <a:lnTo>
                    <a:pt x="36" y="1506"/>
                  </a:lnTo>
                  <a:lnTo>
                    <a:pt x="38" y="1495"/>
                  </a:lnTo>
                  <a:lnTo>
                    <a:pt x="38" y="1506"/>
                  </a:lnTo>
                  <a:lnTo>
                    <a:pt x="37" y="1508"/>
                  </a:lnTo>
                  <a:lnTo>
                    <a:pt x="32" y="1518"/>
                  </a:lnTo>
                  <a:lnTo>
                    <a:pt x="19" y="1546"/>
                  </a:lnTo>
                  <a:lnTo>
                    <a:pt x="10" y="1559"/>
                  </a:lnTo>
                  <a:lnTo>
                    <a:pt x="8" y="1561"/>
                  </a:lnTo>
                  <a:lnTo>
                    <a:pt x="7" y="1561"/>
                  </a:lnTo>
                  <a:lnTo>
                    <a:pt x="6" y="1560"/>
                  </a:lnTo>
                  <a:lnTo>
                    <a:pt x="6" y="1558"/>
                  </a:lnTo>
                  <a:lnTo>
                    <a:pt x="6" y="1556"/>
                  </a:lnTo>
                  <a:lnTo>
                    <a:pt x="7" y="1555"/>
                  </a:lnTo>
                  <a:lnTo>
                    <a:pt x="17" y="1532"/>
                  </a:lnTo>
                  <a:lnTo>
                    <a:pt x="30" y="1504"/>
                  </a:lnTo>
                  <a:lnTo>
                    <a:pt x="47" y="1478"/>
                  </a:lnTo>
                  <a:lnTo>
                    <a:pt x="49" y="1472"/>
                  </a:lnTo>
                  <a:lnTo>
                    <a:pt x="52" y="1468"/>
                  </a:lnTo>
                  <a:lnTo>
                    <a:pt x="54" y="1467"/>
                  </a:lnTo>
                  <a:lnTo>
                    <a:pt x="55" y="1466"/>
                  </a:lnTo>
                  <a:lnTo>
                    <a:pt x="57" y="1466"/>
                  </a:lnTo>
                  <a:lnTo>
                    <a:pt x="58" y="1465"/>
                  </a:lnTo>
                  <a:lnTo>
                    <a:pt x="59" y="1463"/>
                  </a:lnTo>
                  <a:lnTo>
                    <a:pt x="60" y="1462"/>
                  </a:lnTo>
                  <a:lnTo>
                    <a:pt x="60" y="1461"/>
                  </a:lnTo>
                  <a:lnTo>
                    <a:pt x="60" y="1462"/>
                  </a:lnTo>
                  <a:lnTo>
                    <a:pt x="60" y="1463"/>
                  </a:lnTo>
                  <a:lnTo>
                    <a:pt x="60" y="1464"/>
                  </a:lnTo>
                  <a:lnTo>
                    <a:pt x="57" y="1469"/>
                  </a:lnTo>
                  <a:lnTo>
                    <a:pt x="56" y="1472"/>
                  </a:lnTo>
                  <a:lnTo>
                    <a:pt x="29" y="1513"/>
                  </a:lnTo>
                  <a:lnTo>
                    <a:pt x="28" y="1513"/>
                  </a:lnTo>
                  <a:lnTo>
                    <a:pt x="28" y="1512"/>
                  </a:lnTo>
                  <a:lnTo>
                    <a:pt x="27" y="1510"/>
                  </a:lnTo>
                  <a:lnTo>
                    <a:pt x="31" y="1505"/>
                  </a:lnTo>
                  <a:lnTo>
                    <a:pt x="35" y="1493"/>
                  </a:lnTo>
                  <a:lnTo>
                    <a:pt x="61" y="1461"/>
                  </a:lnTo>
                  <a:lnTo>
                    <a:pt x="87" y="1433"/>
                  </a:lnTo>
                  <a:lnTo>
                    <a:pt x="93" y="1426"/>
                  </a:lnTo>
                  <a:lnTo>
                    <a:pt x="96" y="1425"/>
                  </a:lnTo>
                  <a:lnTo>
                    <a:pt x="99" y="1424"/>
                  </a:lnTo>
                  <a:lnTo>
                    <a:pt x="101" y="1424"/>
                  </a:lnTo>
                  <a:lnTo>
                    <a:pt x="102" y="1425"/>
                  </a:lnTo>
                  <a:lnTo>
                    <a:pt x="102" y="1426"/>
                  </a:lnTo>
                  <a:lnTo>
                    <a:pt x="97" y="1436"/>
                  </a:lnTo>
                  <a:lnTo>
                    <a:pt x="91" y="1443"/>
                  </a:lnTo>
                  <a:lnTo>
                    <a:pt x="77" y="1454"/>
                  </a:lnTo>
                  <a:lnTo>
                    <a:pt x="68" y="1466"/>
                  </a:lnTo>
                  <a:lnTo>
                    <a:pt x="66" y="1467"/>
                  </a:lnTo>
                  <a:lnTo>
                    <a:pt x="65" y="1468"/>
                  </a:lnTo>
                  <a:lnTo>
                    <a:pt x="53" y="1477"/>
                  </a:lnTo>
                  <a:lnTo>
                    <a:pt x="48" y="1480"/>
                  </a:lnTo>
                  <a:lnTo>
                    <a:pt x="47" y="1480"/>
                  </a:lnTo>
                  <a:lnTo>
                    <a:pt x="46" y="1479"/>
                  </a:lnTo>
                  <a:lnTo>
                    <a:pt x="45" y="1478"/>
                  </a:lnTo>
                  <a:lnTo>
                    <a:pt x="44" y="1475"/>
                  </a:lnTo>
                  <a:lnTo>
                    <a:pt x="44" y="1473"/>
                  </a:lnTo>
                  <a:lnTo>
                    <a:pt x="45" y="1472"/>
                  </a:lnTo>
                  <a:lnTo>
                    <a:pt x="46" y="1472"/>
                  </a:lnTo>
                  <a:lnTo>
                    <a:pt x="47" y="1471"/>
                  </a:lnTo>
                  <a:lnTo>
                    <a:pt x="48" y="1470"/>
                  </a:lnTo>
                  <a:lnTo>
                    <a:pt x="50" y="1462"/>
                  </a:lnTo>
                  <a:lnTo>
                    <a:pt x="52" y="1458"/>
                  </a:lnTo>
                  <a:lnTo>
                    <a:pt x="72" y="1433"/>
                  </a:lnTo>
                  <a:lnTo>
                    <a:pt x="79" y="1422"/>
                  </a:lnTo>
                  <a:lnTo>
                    <a:pt x="85" y="1416"/>
                  </a:lnTo>
                  <a:lnTo>
                    <a:pt x="111" y="1391"/>
                  </a:lnTo>
                  <a:lnTo>
                    <a:pt x="113" y="1390"/>
                  </a:lnTo>
                  <a:lnTo>
                    <a:pt x="115" y="1388"/>
                  </a:lnTo>
                  <a:lnTo>
                    <a:pt x="121" y="1386"/>
                  </a:lnTo>
                  <a:lnTo>
                    <a:pt x="121" y="1387"/>
                  </a:lnTo>
                  <a:lnTo>
                    <a:pt x="118" y="1396"/>
                  </a:lnTo>
                  <a:lnTo>
                    <a:pt x="118" y="1398"/>
                  </a:lnTo>
                  <a:lnTo>
                    <a:pt x="116" y="1402"/>
                  </a:lnTo>
                  <a:lnTo>
                    <a:pt x="96" y="1424"/>
                  </a:lnTo>
                  <a:lnTo>
                    <a:pt x="70" y="1449"/>
                  </a:lnTo>
                  <a:lnTo>
                    <a:pt x="69" y="1450"/>
                  </a:lnTo>
                  <a:lnTo>
                    <a:pt x="68" y="1450"/>
                  </a:lnTo>
                  <a:lnTo>
                    <a:pt x="67" y="1449"/>
                  </a:lnTo>
                  <a:lnTo>
                    <a:pt x="68" y="1448"/>
                  </a:lnTo>
                  <a:lnTo>
                    <a:pt x="70" y="1443"/>
                  </a:lnTo>
                  <a:lnTo>
                    <a:pt x="71" y="1440"/>
                  </a:lnTo>
                  <a:lnTo>
                    <a:pt x="73" y="1436"/>
                  </a:lnTo>
                  <a:lnTo>
                    <a:pt x="77" y="1431"/>
                  </a:lnTo>
                  <a:lnTo>
                    <a:pt x="87" y="1414"/>
                  </a:lnTo>
                  <a:lnTo>
                    <a:pt x="112" y="1386"/>
                  </a:lnTo>
                  <a:lnTo>
                    <a:pt x="137" y="1365"/>
                  </a:lnTo>
                  <a:lnTo>
                    <a:pt x="143" y="1356"/>
                  </a:lnTo>
                  <a:lnTo>
                    <a:pt x="145" y="1355"/>
                  </a:lnTo>
                  <a:lnTo>
                    <a:pt x="149" y="1353"/>
                  </a:lnTo>
                  <a:lnTo>
                    <a:pt x="150" y="1353"/>
                  </a:lnTo>
                  <a:lnTo>
                    <a:pt x="150" y="1355"/>
                  </a:lnTo>
                  <a:lnTo>
                    <a:pt x="151" y="1360"/>
                  </a:lnTo>
                  <a:lnTo>
                    <a:pt x="150" y="1362"/>
                  </a:lnTo>
                  <a:lnTo>
                    <a:pt x="148" y="1365"/>
                  </a:lnTo>
                  <a:lnTo>
                    <a:pt x="123" y="1394"/>
                  </a:lnTo>
                  <a:lnTo>
                    <a:pt x="100" y="1414"/>
                  </a:lnTo>
                  <a:lnTo>
                    <a:pt x="90" y="1423"/>
                  </a:lnTo>
                  <a:lnTo>
                    <a:pt x="79" y="1430"/>
                  </a:lnTo>
                  <a:lnTo>
                    <a:pt x="79" y="1429"/>
                  </a:lnTo>
                  <a:lnTo>
                    <a:pt x="84" y="1423"/>
                  </a:lnTo>
                  <a:lnTo>
                    <a:pt x="89" y="1415"/>
                  </a:lnTo>
                  <a:lnTo>
                    <a:pt x="114" y="1384"/>
                  </a:lnTo>
                  <a:lnTo>
                    <a:pt x="131" y="1368"/>
                  </a:lnTo>
                  <a:lnTo>
                    <a:pt x="158" y="1351"/>
                  </a:lnTo>
                  <a:lnTo>
                    <a:pt x="176" y="1338"/>
                  </a:lnTo>
                  <a:lnTo>
                    <a:pt x="182" y="1335"/>
                  </a:lnTo>
                  <a:lnTo>
                    <a:pt x="187" y="1332"/>
                  </a:lnTo>
                  <a:lnTo>
                    <a:pt x="187" y="1333"/>
                  </a:lnTo>
                  <a:lnTo>
                    <a:pt x="186" y="1333"/>
                  </a:lnTo>
                  <a:lnTo>
                    <a:pt x="185" y="1338"/>
                  </a:lnTo>
                  <a:lnTo>
                    <a:pt x="185" y="1341"/>
                  </a:lnTo>
                  <a:lnTo>
                    <a:pt x="183" y="1343"/>
                  </a:lnTo>
                  <a:lnTo>
                    <a:pt x="174" y="1353"/>
                  </a:lnTo>
                  <a:lnTo>
                    <a:pt x="166" y="1364"/>
                  </a:lnTo>
                  <a:lnTo>
                    <a:pt x="142" y="1389"/>
                  </a:lnTo>
                  <a:lnTo>
                    <a:pt x="125" y="1404"/>
                  </a:lnTo>
                  <a:lnTo>
                    <a:pt x="100" y="1419"/>
                  </a:lnTo>
                  <a:lnTo>
                    <a:pt x="96" y="1421"/>
                  </a:lnTo>
                  <a:lnTo>
                    <a:pt x="94" y="1422"/>
                  </a:lnTo>
                  <a:lnTo>
                    <a:pt x="92" y="1422"/>
                  </a:lnTo>
                  <a:lnTo>
                    <a:pt x="91" y="1421"/>
                  </a:lnTo>
                  <a:lnTo>
                    <a:pt x="91" y="1419"/>
                  </a:lnTo>
                  <a:lnTo>
                    <a:pt x="92" y="1414"/>
                  </a:lnTo>
                  <a:lnTo>
                    <a:pt x="95" y="1409"/>
                  </a:lnTo>
                  <a:lnTo>
                    <a:pt x="102" y="1398"/>
                  </a:lnTo>
                  <a:lnTo>
                    <a:pt x="110" y="1384"/>
                  </a:lnTo>
                  <a:lnTo>
                    <a:pt x="136" y="1353"/>
                  </a:lnTo>
                  <a:lnTo>
                    <a:pt x="163" y="1328"/>
                  </a:lnTo>
                  <a:lnTo>
                    <a:pt x="168" y="1323"/>
                  </a:lnTo>
                  <a:lnTo>
                    <a:pt x="170" y="1321"/>
                  </a:lnTo>
                  <a:lnTo>
                    <a:pt x="178" y="1319"/>
                  </a:lnTo>
                  <a:lnTo>
                    <a:pt x="182" y="1318"/>
                  </a:lnTo>
                  <a:lnTo>
                    <a:pt x="181" y="1318"/>
                  </a:lnTo>
                  <a:lnTo>
                    <a:pt x="180" y="1319"/>
                  </a:lnTo>
                  <a:lnTo>
                    <a:pt x="180" y="1320"/>
                  </a:lnTo>
                  <a:lnTo>
                    <a:pt x="179" y="1321"/>
                  </a:lnTo>
                  <a:lnTo>
                    <a:pt x="177" y="1324"/>
                  </a:lnTo>
                  <a:lnTo>
                    <a:pt x="174" y="1328"/>
                  </a:lnTo>
                  <a:lnTo>
                    <a:pt x="167" y="1340"/>
                  </a:lnTo>
                  <a:lnTo>
                    <a:pt x="140" y="1371"/>
                  </a:lnTo>
                  <a:lnTo>
                    <a:pt x="133" y="1378"/>
                  </a:lnTo>
                  <a:lnTo>
                    <a:pt x="107" y="1398"/>
                  </a:lnTo>
                  <a:lnTo>
                    <a:pt x="90" y="1408"/>
                  </a:lnTo>
                  <a:lnTo>
                    <a:pt x="84" y="1411"/>
                  </a:lnTo>
                  <a:lnTo>
                    <a:pt x="82" y="1412"/>
                  </a:lnTo>
                  <a:lnTo>
                    <a:pt x="80" y="1411"/>
                  </a:lnTo>
                  <a:lnTo>
                    <a:pt x="79" y="1410"/>
                  </a:lnTo>
                  <a:lnTo>
                    <a:pt x="79" y="1409"/>
                  </a:lnTo>
                  <a:lnTo>
                    <a:pt x="78" y="1406"/>
                  </a:lnTo>
                  <a:lnTo>
                    <a:pt x="78" y="1405"/>
                  </a:lnTo>
                  <a:lnTo>
                    <a:pt x="79" y="1404"/>
                  </a:lnTo>
                  <a:lnTo>
                    <a:pt x="81" y="1404"/>
                  </a:lnTo>
                  <a:lnTo>
                    <a:pt x="81" y="1403"/>
                  </a:lnTo>
                  <a:lnTo>
                    <a:pt x="82" y="1401"/>
                  </a:lnTo>
                  <a:lnTo>
                    <a:pt x="82" y="1400"/>
                  </a:lnTo>
                  <a:lnTo>
                    <a:pt x="84" y="1397"/>
                  </a:lnTo>
                  <a:lnTo>
                    <a:pt x="94" y="1384"/>
                  </a:lnTo>
                  <a:lnTo>
                    <a:pt x="100" y="1376"/>
                  </a:lnTo>
                  <a:lnTo>
                    <a:pt x="102" y="1373"/>
                  </a:lnTo>
                  <a:lnTo>
                    <a:pt x="107" y="1369"/>
                  </a:lnTo>
                  <a:lnTo>
                    <a:pt x="118" y="1361"/>
                  </a:lnTo>
                  <a:lnTo>
                    <a:pt x="138" y="1343"/>
                  </a:lnTo>
                  <a:lnTo>
                    <a:pt x="147" y="1338"/>
                  </a:lnTo>
                  <a:lnTo>
                    <a:pt x="154" y="1335"/>
                  </a:lnTo>
                  <a:lnTo>
                    <a:pt x="179" y="1317"/>
                  </a:lnTo>
                  <a:lnTo>
                    <a:pt x="188" y="1310"/>
                  </a:lnTo>
                  <a:lnTo>
                    <a:pt x="214" y="1297"/>
                  </a:lnTo>
                  <a:lnTo>
                    <a:pt x="227" y="1287"/>
                  </a:lnTo>
                  <a:lnTo>
                    <a:pt x="243" y="1280"/>
                  </a:lnTo>
                  <a:lnTo>
                    <a:pt x="247" y="1277"/>
                  </a:lnTo>
                  <a:lnTo>
                    <a:pt x="250" y="1276"/>
                  </a:lnTo>
                  <a:lnTo>
                    <a:pt x="259" y="1273"/>
                  </a:lnTo>
                  <a:lnTo>
                    <a:pt x="266" y="1270"/>
                  </a:lnTo>
                  <a:lnTo>
                    <a:pt x="270" y="1268"/>
                  </a:lnTo>
                  <a:lnTo>
                    <a:pt x="276" y="1268"/>
                  </a:lnTo>
                  <a:lnTo>
                    <a:pt x="278" y="1267"/>
                  </a:lnTo>
                  <a:lnTo>
                    <a:pt x="282" y="1265"/>
                  </a:lnTo>
                  <a:lnTo>
                    <a:pt x="287" y="1263"/>
                  </a:lnTo>
                  <a:lnTo>
                    <a:pt x="290" y="1263"/>
                  </a:lnTo>
                  <a:lnTo>
                    <a:pt x="293" y="1263"/>
                  </a:lnTo>
                  <a:lnTo>
                    <a:pt x="294" y="1264"/>
                  </a:lnTo>
                  <a:lnTo>
                    <a:pt x="295" y="1265"/>
                  </a:lnTo>
                  <a:lnTo>
                    <a:pt x="295" y="1266"/>
                  </a:lnTo>
                  <a:lnTo>
                    <a:pt x="294" y="1267"/>
                  </a:lnTo>
                  <a:lnTo>
                    <a:pt x="292" y="1267"/>
                  </a:lnTo>
                  <a:lnTo>
                    <a:pt x="286" y="1272"/>
                  </a:lnTo>
                  <a:lnTo>
                    <a:pt x="278" y="1277"/>
                  </a:lnTo>
                  <a:lnTo>
                    <a:pt x="264" y="1282"/>
                  </a:lnTo>
                  <a:lnTo>
                    <a:pt x="237" y="1298"/>
                  </a:lnTo>
                  <a:lnTo>
                    <a:pt x="218" y="1306"/>
                  </a:lnTo>
                  <a:lnTo>
                    <a:pt x="206" y="1314"/>
                  </a:lnTo>
                  <a:lnTo>
                    <a:pt x="198" y="1316"/>
                  </a:lnTo>
                  <a:lnTo>
                    <a:pt x="195" y="1318"/>
                  </a:lnTo>
                  <a:lnTo>
                    <a:pt x="186" y="1326"/>
                  </a:lnTo>
                  <a:lnTo>
                    <a:pt x="174" y="1330"/>
                  </a:lnTo>
                  <a:lnTo>
                    <a:pt x="153" y="1344"/>
                  </a:lnTo>
                  <a:lnTo>
                    <a:pt x="146" y="1346"/>
                  </a:lnTo>
                  <a:lnTo>
                    <a:pt x="142" y="1350"/>
                  </a:lnTo>
                  <a:lnTo>
                    <a:pt x="147" y="1344"/>
                  </a:lnTo>
                  <a:lnTo>
                    <a:pt x="173" y="1333"/>
                  </a:lnTo>
                  <a:lnTo>
                    <a:pt x="198" y="1315"/>
                  </a:lnTo>
                  <a:lnTo>
                    <a:pt x="225" y="1299"/>
                  </a:lnTo>
                  <a:lnTo>
                    <a:pt x="237" y="1290"/>
                  </a:lnTo>
                  <a:lnTo>
                    <a:pt x="243" y="1287"/>
                  </a:lnTo>
                  <a:lnTo>
                    <a:pt x="249" y="1285"/>
                  </a:lnTo>
                  <a:lnTo>
                    <a:pt x="255" y="1280"/>
                  </a:lnTo>
                  <a:lnTo>
                    <a:pt x="259" y="1277"/>
                  </a:lnTo>
                  <a:lnTo>
                    <a:pt x="261" y="1276"/>
                  </a:lnTo>
                  <a:lnTo>
                    <a:pt x="267" y="1273"/>
                  </a:lnTo>
                  <a:lnTo>
                    <a:pt x="291" y="1259"/>
                  </a:lnTo>
                  <a:lnTo>
                    <a:pt x="317" y="1242"/>
                  </a:lnTo>
                  <a:lnTo>
                    <a:pt x="338" y="1231"/>
                  </a:lnTo>
                  <a:lnTo>
                    <a:pt x="344" y="1229"/>
                  </a:lnTo>
                  <a:lnTo>
                    <a:pt x="351" y="1225"/>
                  </a:lnTo>
                  <a:lnTo>
                    <a:pt x="355" y="1224"/>
                  </a:lnTo>
                  <a:lnTo>
                    <a:pt x="371" y="1223"/>
                  </a:lnTo>
                  <a:lnTo>
                    <a:pt x="373" y="1222"/>
                  </a:lnTo>
                  <a:lnTo>
                    <a:pt x="379" y="1219"/>
                  </a:lnTo>
                  <a:lnTo>
                    <a:pt x="383" y="1218"/>
                  </a:lnTo>
                  <a:lnTo>
                    <a:pt x="389" y="1217"/>
                  </a:lnTo>
                  <a:lnTo>
                    <a:pt x="390" y="1218"/>
                  </a:lnTo>
                  <a:lnTo>
                    <a:pt x="391" y="1219"/>
                  </a:lnTo>
                  <a:lnTo>
                    <a:pt x="392" y="1222"/>
                  </a:lnTo>
                  <a:lnTo>
                    <a:pt x="391" y="1224"/>
                  </a:lnTo>
                  <a:lnTo>
                    <a:pt x="389" y="1225"/>
                  </a:lnTo>
                  <a:lnTo>
                    <a:pt x="382" y="1230"/>
                  </a:lnTo>
                  <a:lnTo>
                    <a:pt x="377" y="1232"/>
                  </a:lnTo>
                  <a:lnTo>
                    <a:pt x="374" y="1233"/>
                  </a:lnTo>
                  <a:lnTo>
                    <a:pt x="370" y="1235"/>
                  </a:lnTo>
                  <a:lnTo>
                    <a:pt x="354" y="1247"/>
                  </a:lnTo>
                  <a:lnTo>
                    <a:pt x="349" y="1249"/>
                  </a:lnTo>
                  <a:lnTo>
                    <a:pt x="344" y="1251"/>
                  </a:lnTo>
                  <a:lnTo>
                    <a:pt x="329" y="1258"/>
                  </a:lnTo>
                  <a:lnTo>
                    <a:pt x="320" y="1264"/>
                  </a:lnTo>
                  <a:lnTo>
                    <a:pt x="311" y="1267"/>
                  </a:lnTo>
                  <a:lnTo>
                    <a:pt x="298" y="1275"/>
                  </a:lnTo>
                  <a:lnTo>
                    <a:pt x="291" y="1277"/>
                  </a:lnTo>
                  <a:lnTo>
                    <a:pt x="287" y="1278"/>
                  </a:lnTo>
                  <a:lnTo>
                    <a:pt x="285" y="1279"/>
                  </a:lnTo>
                  <a:lnTo>
                    <a:pt x="283" y="1280"/>
                  </a:lnTo>
                  <a:lnTo>
                    <a:pt x="282" y="1282"/>
                  </a:lnTo>
                  <a:lnTo>
                    <a:pt x="281" y="1282"/>
                  </a:lnTo>
                  <a:lnTo>
                    <a:pt x="281" y="1281"/>
                  </a:lnTo>
                  <a:lnTo>
                    <a:pt x="281" y="1280"/>
                  </a:lnTo>
                  <a:lnTo>
                    <a:pt x="282" y="1280"/>
                  </a:lnTo>
                  <a:lnTo>
                    <a:pt x="285" y="1279"/>
                  </a:lnTo>
                  <a:lnTo>
                    <a:pt x="290" y="1275"/>
                  </a:lnTo>
                  <a:lnTo>
                    <a:pt x="298" y="1272"/>
                  </a:lnTo>
                  <a:lnTo>
                    <a:pt x="320" y="1260"/>
                  </a:lnTo>
                  <a:lnTo>
                    <a:pt x="342" y="1250"/>
                  </a:lnTo>
                  <a:lnTo>
                    <a:pt x="367" y="1237"/>
                  </a:lnTo>
                  <a:lnTo>
                    <a:pt x="389" y="1223"/>
                  </a:lnTo>
                  <a:lnTo>
                    <a:pt x="416" y="1210"/>
                  </a:lnTo>
                  <a:lnTo>
                    <a:pt x="426" y="1204"/>
                  </a:lnTo>
                  <a:lnTo>
                    <a:pt x="447" y="1195"/>
                  </a:lnTo>
                  <a:lnTo>
                    <a:pt x="454" y="1189"/>
                  </a:lnTo>
                  <a:lnTo>
                    <a:pt x="457" y="1186"/>
                  </a:lnTo>
                  <a:lnTo>
                    <a:pt x="441" y="1202"/>
                  </a:lnTo>
                  <a:lnTo>
                    <a:pt x="425" y="1213"/>
                  </a:lnTo>
                  <a:lnTo>
                    <a:pt x="421" y="1219"/>
                  </a:lnTo>
                  <a:lnTo>
                    <a:pt x="419" y="1222"/>
                  </a:lnTo>
                  <a:lnTo>
                    <a:pt x="413" y="1227"/>
                  </a:lnTo>
                  <a:lnTo>
                    <a:pt x="382" y="1248"/>
                  </a:lnTo>
                  <a:lnTo>
                    <a:pt x="354" y="1267"/>
                  </a:lnTo>
                  <a:lnTo>
                    <a:pt x="334" y="1282"/>
                  </a:lnTo>
                  <a:lnTo>
                    <a:pt x="329" y="1286"/>
                  </a:lnTo>
                  <a:lnTo>
                    <a:pt x="327" y="1287"/>
                  </a:lnTo>
                  <a:lnTo>
                    <a:pt x="318" y="1290"/>
                  </a:lnTo>
                  <a:lnTo>
                    <a:pt x="313" y="1293"/>
                  </a:lnTo>
                  <a:lnTo>
                    <a:pt x="307" y="1298"/>
                  </a:lnTo>
                  <a:lnTo>
                    <a:pt x="304" y="1299"/>
                  </a:lnTo>
                  <a:lnTo>
                    <a:pt x="295" y="1301"/>
                  </a:lnTo>
                  <a:lnTo>
                    <a:pt x="290" y="1301"/>
                  </a:lnTo>
                  <a:lnTo>
                    <a:pt x="288" y="1302"/>
                  </a:lnTo>
                  <a:lnTo>
                    <a:pt x="282" y="1305"/>
                  </a:lnTo>
                  <a:lnTo>
                    <a:pt x="275" y="1307"/>
                  </a:lnTo>
                  <a:lnTo>
                    <a:pt x="279" y="1302"/>
                  </a:lnTo>
                  <a:lnTo>
                    <a:pt x="282" y="1296"/>
                  </a:lnTo>
                  <a:lnTo>
                    <a:pt x="284" y="1294"/>
                  </a:lnTo>
                  <a:lnTo>
                    <a:pt x="286" y="1293"/>
                  </a:lnTo>
                  <a:lnTo>
                    <a:pt x="289" y="1291"/>
                  </a:lnTo>
                  <a:lnTo>
                    <a:pt x="306" y="1276"/>
                  </a:lnTo>
                  <a:lnTo>
                    <a:pt x="312" y="1273"/>
                  </a:lnTo>
                  <a:lnTo>
                    <a:pt x="316" y="1271"/>
                  </a:lnTo>
                  <a:lnTo>
                    <a:pt x="317" y="1269"/>
                  </a:lnTo>
                  <a:lnTo>
                    <a:pt x="318" y="1267"/>
                  </a:lnTo>
                  <a:lnTo>
                    <a:pt x="318" y="1266"/>
                  </a:lnTo>
                  <a:lnTo>
                    <a:pt x="319" y="1264"/>
                  </a:lnTo>
                  <a:lnTo>
                    <a:pt x="321" y="1264"/>
                  </a:lnTo>
                  <a:lnTo>
                    <a:pt x="322" y="1263"/>
                  </a:lnTo>
                  <a:lnTo>
                    <a:pt x="325" y="1261"/>
                  </a:lnTo>
                  <a:lnTo>
                    <a:pt x="334" y="1253"/>
                  </a:lnTo>
                  <a:lnTo>
                    <a:pt x="338" y="1252"/>
                  </a:lnTo>
                  <a:lnTo>
                    <a:pt x="344" y="1251"/>
                  </a:lnTo>
                  <a:lnTo>
                    <a:pt x="346" y="1250"/>
                  </a:lnTo>
                  <a:lnTo>
                    <a:pt x="366" y="1238"/>
                  </a:lnTo>
                  <a:lnTo>
                    <a:pt x="384" y="1233"/>
                  </a:lnTo>
                  <a:lnTo>
                    <a:pt x="389" y="1230"/>
                  </a:lnTo>
                  <a:lnTo>
                    <a:pt x="396" y="1228"/>
                  </a:lnTo>
                  <a:lnTo>
                    <a:pt x="419" y="1215"/>
                  </a:lnTo>
                  <a:lnTo>
                    <a:pt x="425" y="1213"/>
                  </a:lnTo>
                  <a:lnTo>
                    <a:pt x="427" y="1212"/>
                  </a:lnTo>
                  <a:lnTo>
                    <a:pt x="431" y="1210"/>
                  </a:lnTo>
                  <a:lnTo>
                    <a:pt x="442" y="1204"/>
                  </a:lnTo>
                  <a:lnTo>
                    <a:pt x="448" y="1202"/>
                  </a:lnTo>
                  <a:lnTo>
                    <a:pt x="450" y="1201"/>
                  </a:lnTo>
                  <a:lnTo>
                    <a:pt x="454" y="1199"/>
                  </a:lnTo>
                  <a:lnTo>
                    <a:pt x="464" y="1191"/>
                  </a:lnTo>
                  <a:lnTo>
                    <a:pt x="470" y="1189"/>
                  </a:lnTo>
                  <a:lnTo>
                    <a:pt x="475" y="1185"/>
                  </a:lnTo>
                  <a:lnTo>
                    <a:pt x="479" y="1184"/>
                  </a:lnTo>
                  <a:lnTo>
                    <a:pt x="481" y="1183"/>
                  </a:lnTo>
                  <a:lnTo>
                    <a:pt x="486" y="1176"/>
                  </a:lnTo>
                  <a:lnTo>
                    <a:pt x="488" y="1174"/>
                  </a:lnTo>
                  <a:lnTo>
                    <a:pt x="492" y="1172"/>
                  </a:lnTo>
                  <a:lnTo>
                    <a:pt x="501" y="1164"/>
                  </a:lnTo>
                  <a:lnTo>
                    <a:pt x="503" y="1163"/>
                  </a:lnTo>
                  <a:lnTo>
                    <a:pt x="504" y="1159"/>
                  </a:lnTo>
                  <a:lnTo>
                    <a:pt x="505" y="1158"/>
                  </a:lnTo>
                  <a:lnTo>
                    <a:pt x="506" y="1157"/>
                  </a:lnTo>
                  <a:lnTo>
                    <a:pt x="508" y="1156"/>
                  </a:lnTo>
                  <a:lnTo>
                    <a:pt x="509" y="1155"/>
                  </a:lnTo>
                  <a:lnTo>
                    <a:pt x="509" y="1154"/>
                  </a:lnTo>
                  <a:lnTo>
                    <a:pt x="510" y="1152"/>
                  </a:lnTo>
                  <a:lnTo>
                    <a:pt x="511" y="1151"/>
                  </a:lnTo>
                  <a:lnTo>
                    <a:pt x="512" y="1151"/>
                  </a:lnTo>
                  <a:lnTo>
                    <a:pt x="513" y="1150"/>
                  </a:lnTo>
                  <a:lnTo>
                    <a:pt x="515" y="1149"/>
                  </a:lnTo>
                  <a:lnTo>
                    <a:pt x="520" y="1142"/>
                  </a:lnTo>
                  <a:lnTo>
                    <a:pt x="522" y="1141"/>
                  </a:lnTo>
                  <a:lnTo>
                    <a:pt x="531" y="1136"/>
                  </a:lnTo>
                  <a:lnTo>
                    <a:pt x="538" y="1130"/>
                  </a:lnTo>
                  <a:lnTo>
                    <a:pt x="540" y="1128"/>
                  </a:lnTo>
                  <a:lnTo>
                    <a:pt x="545" y="1122"/>
                  </a:lnTo>
                  <a:lnTo>
                    <a:pt x="547" y="1120"/>
                  </a:lnTo>
                  <a:lnTo>
                    <a:pt x="548" y="1118"/>
                  </a:lnTo>
                  <a:lnTo>
                    <a:pt x="552" y="1117"/>
                  </a:lnTo>
                  <a:lnTo>
                    <a:pt x="553" y="1116"/>
                  </a:lnTo>
                  <a:lnTo>
                    <a:pt x="554" y="1115"/>
                  </a:lnTo>
                  <a:lnTo>
                    <a:pt x="555" y="1113"/>
                  </a:lnTo>
                  <a:lnTo>
                    <a:pt x="556" y="1112"/>
                  </a:lnTo>
                  <a:lnTo>
                    <a:pt x="557" y="1111"/>
                  </a:lnTo>
                  <a:lnTo>
                    <a:pt x="558" y="1111"/>
                  </a:lnTo>
                  <a:lnTo>
                    <a:pt x="563" y="1106"/>
                  </a:lnTo>
                  <a:lnTo>
                    <a:pt x="569" y="1099"/>
                  </a:lnTo>
                  <a:lnTo>
                    <a:pt x="571" y="1097"/>
                  </a:lnTo>
                  <a:lnTo>
                    <a:pt x="576" y="1094"/>
                  </a:lnTo>
                  <a:lnTo>
                    <a:pt x="580" y="1091"/>
                  </a:lnTo>
                  <a:lnTo>
                    <a:pt x="581" y="1089"/>
                  </a:lnTo>
                  <a:lnTo>
                    <a:pt x="583" y="1086"/>
                  </a:lnTo>
                  <a:lnTo>
                    <a:pt x="584" y="1084"/>
                  </a:lnTo>
                  <a:lnTo>
                    <a:pt x="585" y="1084"/>
                  </a:lnTo>
                  <a:lnTo>
                    <a:pt x="586" y="1083"/>
                  </a:lnTo>
                  <a:lnTo>
                    <a:pt x="590" y="1081"/>
                  </a:lnTo>
                  <a:lnTo>
                    <a:pt x="616" y="1055"/>
                  </a:lnTo>
                  <a:lnTo>
                    <a:pt x="642" y="1026"/>
                  </a:lnTo>
                  <a:lnTo>
                    <a:pt x="660" y="1005"/>
                  </a:lnTo>
                  <a:lnTo>
                    <a:pt x="661" y="1001"/>
                  </a:lnTo>
                  <a:lnTo>
                    <a:pt x="671" y="988"/>
                  </a:lnTo>
                  <a:lnTo>
                    <a:pt x="672" y="985"/>
                  </a:lnTo>
                  <a:lnTo>
                    <a:pt x="673" y="984"/>
                  </a:lnTo>
                  <a:lnTo>
                    <a:pt x="675" y="983"/>
                  </a:lnTo>
                  <a:lnTo>
                    <a:pt x="676" y="982"/>
                  </a:lnTo>
                  <a:lnTo>
                    <a:pt x="677" y="981"/>
                  </a:lnTo>
                  <a:lnTo>
                    <a:pt x="678" y="980"/>
                  </a:lnTo>
                  <a:lnTo>
                    <a:pt x="678" y="978"/>
                  </a:lnTo>
                  <a:lnTo>
                    <a:pt x="681" y="975"/>
                  </a:lnTo>
                  <a:lnTo>
                    <a:pt x="684" y="971"/>
                  </a:lnTo>
                  <a:lnTo>
                    <a:pt x="691" y="959"/>
                  </a:lnTo>
                  <a:lnTo>
                    <a:pt x="696" y="951"/>
                  </a:lnTo>
                  <a:lnTo>
                    <a:pt x="714" y="920"/>
                  </a:lnTo>
                  <a:lnTo>
                    <a:pt x="722" y="910"/>
                  </a:lnTo>
                  <a:lnTo>
                    <a:pt x="727" y="897"/>
                  </a:lnTo>
                  <a:lnTo>
                    <a:pt x="739" y="881"/>
                  </a:lnTo>
                  <a:lnTo>
                    <a:pt x="753" y="854"/>
                  </a:lnTo>
                  <a:lnTo>
                    <a:pt x="767" y="831"/>
                  </a:lnTo>
                  <a:lnTo>
                    <a:pt x="772" y="819"/>
                  </a:lnTo>
                  <a:lnTo>
                    <a:pt x="778" y="809"/>
                  </a:lnTo>
                  <a:lnTo>
                    <a:pt x="781" y="803"/>
                  </a:lnTo>
                  <a:lnTo>
                    <a:pt x="784" y="797"/>
                  </a:lnTo>
                  <a:lnTo>
                    <a:pt x="786" y="791"/>
                  </a:lnTo>
                  <a:lnTo>
                    <a:pt x="791" y="786"/>
                  </a:lnTo>
                  <a:lnTo>
                    <a:pt x="794" y="782"/>
                  </a:lnTo>
                  <a:lnTo>
                    <a:pt x="795" y="780"/>
                  </a:lnTo>
                  <a:lnTo>
                    <a:pt x="797" y="775"/>
                  </a:lnTo>
                  <a:lnTo>
                    <a:pt x="801" y="769"/>
                  </a:lnTo>
                  <a:lnTo>
                    <a:pt x="802" y="765"/>
                  </a:lnTo>
                  <a:lnTo>
                    <a:pt x="803" y="760"/>
                  </a:lnTo>
                  <a:lnTo>
                    <a:pt x="804" y="758"/>
                  </a:lnTo>
                  <a:lnTo>
                    <a:pt x="805" y="757"/>
                  </a:lnTo>
                  <a:lnTo>
                    <a:pt x="806" y="757"/>
                  </a:lnTo>
                  <a:lnTo>
                    <a:pt x="807" y="756"/>
                  </a:lnTo>
                  <a:lnTo>
                    <a:pt x="808" y="755"/>
                  </a:lnTo>
                  <a:lnTo>
                    <a:pt x="808" y="753"/>
                  </a:lnTo>
                  <a:lnTo>
                    <a:pt x="810" y="750"/>
                  </a:lnTo>
                  <a:lnTo>
                    <a:pt x="811" y="748"/>
                  </a:lnTo>
                  <a:lnTo>
                    <a:pt x="812" y="746"/>
                  </a:lnTo>
                  <a:lnTo>
                    <a:pt x="814" y="741"/>
                  </a:lnTo>
                  <a:lnTo>
                    <a:pt x="818" y="735"/>
                  </a:lnTo>
                  <a:lnTo>
                    <a:pt x="819" y="731"/>
                  </a:lnTo>
                  <a:lnTo>
                    <a:pt x="820" y="726"/>
                  </a:lnTo>
                  <a:lnTo>
                    <a:pt x="820" y="724"/>
                  </a:lnTo>
                  <a:lnTo>
                    <a:pt x="826" y="713"/>
                  </a:lnTo>
                  <a:lnTo>
                    <a:pt x="830" y="705"/>
                  </a:lnTo>
                  <a:lnTo>
                    <a:pt x="834" y="697"/>
                  </a:lnTo>
                  <a:lnTo>
                    <a:pt x="841" y="678"/>
                  </a:lnTo>
                  <a:lnTo>
                    <a:pt x="853" y="628"/>
                  </a:lnTo>
                  <a:lnTo>
                    <a:pt x="853" y="626"/>
                  </a:lnTo>
                  <a:lnTo>
                    <a:pt x="854" y="624"/>
                  </a:lnTo>
                  <a:lnTo>
                    <a:pt x="858" y="617"/>
                  </a:lnTo>
                  <a:lnTo>
                    <a:pt x="859" y="605"/>
                  </a:lnTo>
                  <a:lnTo>
                    <a:pt x="859" y="594"/>
                  </a:lnTo>
                  <a:lnTo>
                    <a:pt x="860" y="591"/>
                  </a:lnTo>
                  <a:lnTo>
                    <a:pt x="864" y="582"/>
                  </a:lnTo>
                  <a:lnTo>
                    <a:pt x="865" y="574"/>
                  </a:lnTo>
                  <a:lnTo>
                    <a:pt x="865" y="557"/>
                  </a:lnTo>
                  <a:lnTo>
                    <a:pt x="866" y="555"/>
                  </a:lnTo>
                  <a:lnTo>
                    <a:pt x="869" y="550"/>
                  </a:lnTo>
                  <a:lnTo>
                    <a:pt x="870" y="546"/>
                  </a:lnTo>
                  <a:lnTo>
                    <a:pt x="872" y="529"/>
                  </a:lnTo>
                  <a:lnTo>
                    <a:pt x="881" y="492"/>
                  </a:lnTo>
                  <a:lnTo>
                    <a:pt x="882" y="467"/>
                  </a:lnTo>
                  <a:lnTo>
                    <a:pt x="882" y="465"/>
                  </a:lnTo>
                  <a:lnTo>
                    <a:pt x="886" y="460"/>
                  </a:lnTo>
                  <a:lnTo>
                    <a:pt x="887" y="456"/>
                  </a:lnTo>
                  <a:lnTo>
                    <a:pt x="889" y="409"/>
                  </a:lnTo>
                  <a:lnTo>
                    <a:pt x="892" y="395"/>
                  </a:lnTo>
                  <a:lnTo>
                    <a:pt x="894" y="362"/>
                  </a:lnTo>
                  <a:lnTo>
                    <a:pt x="898" y="345"/>
                  </a:lnTo>
                  <a:lnTo>
                    <a:pt x="899" y="297"/>
                  </a:lnTo>
                  <a:lnTo>
                    <a:pt x="899" y="198"/>
                  </a:lnTo>
                  <a:lnTo>
                    <a:pt x="898" y="196"/>
                  </a:lnTo>
                  <a:lnTo>
                    <a:pt x="895" y="190"/>
                  </a:lnTo>
                  <a:lnTo>
                    <a:pt x="894" y="186"/>
                  </a:lnTo>
                  <a:lnTo>
                    <a:pt x="891" y="145"/>
                  </a:lnTo>
                  <a:lnTo>
                    <a:pt x="888" y="127"/>
                  </a:lnTo>
                  <a:lnTo>
                    <a:pt x="888" y="96"/>
                  </a:lnTo>
                  <a:lnTo>
                    <a:pt x="887" y="94"/>
                  </a:lnTo>
                  <a:lnTo>
                    <a:pt x="883" y="87"/>
                  </a:lnTo>
                  <a:lnTo>
                    <a:pt x="882" y="74"/>
                  </a:lnTo>
                  <a:lnTo>
                    <a:pt x="882" y="46"/>
                  </a:lnTo>
                  <a:lnTo>
                    <a:pt x="881" y="44"/>
                  </a:lnTo>
                  <a:lnTo>
                    <a:pt x="877" y="37"/>
                  </a:lnTo>
                  <a:lnTo>
                    <a:pt x="876" y="21"/>
                  </a:lnTo>
                  <a:lnTo>
                    <a:pt x="876" y="0"/>
                  </a:lnTo>
                  <a:lnTo>
                    <a:pt x="876" y="52"/>
                  </a:lnTo>
                  <a:lnTo>
                    <a:pt x="887" y="102"/>
                  </a:lnTo>
                  <a:lnTo>
                    <a:pt x="894" y="152"/>
                  </a:lnTo>
                  <a:lnTo>
                    <a:pt x="896" y="161"/>
                  </a:lnTo>
                  <a:lnTo>
                    <a:pt x="896" y="173"/>
                  </a:lnTo>
                  <a:lnTo>
                    <a:pt x="893" y="19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77" name="SMARTPenAnnotation157"/>
            <p:cNvSpPr>
              <a:spLocks/>
            </p:cNvSpPr>
            <p:nvPr/>
          </p:nvSpPr>
          <p:spPr bwMode="auto">
            <a:xfrm>
              <a:off x="2495" y="2063"/>
              <a:ext cx="689" cy="1301"/>
            </a:xfrm>
            <a:custGeom>
              <a:avLst/>
              <a:gdLst>
                <a:gd name="T0" fmla="*/ 198 w 689"/>
                <a:gd name="T1" fmla="*/ 1201 h 1301"/>
                <a:gd name="T2" fmla="*/ 220 w 689"/>
                <a:gd name="T3" fmla="*/ 1187 h 1301"/>
                <a:gd name="T4" fmla="*/ 231 w 689"/>
                <a:gd name="T5" fmla="*/ 1178 h 1301"/>
                <a:gd name="T6" fmla="*/ 267 w 689"/>
                <a:gd name="T7" fmla="*/ 1143 h 1301"/>
                <a:gd name="T8" fmla="*/ 306 w 689"/>
                <a:gd name="T9" fmla="*/ 1105 h 1301"/>
                <a:gd name="T10" fmla="*/ 351 w 689"/>
                <a:gd name="T11" fmla="*/ 1068 h 1301"/>
                <a:gd name="T12" fmla="*/ 323 w 689"/>
                <a:gd name="T13" fmla="*/ 1098 h 1301"/>
                <a:gd name="T14" fmla="*/ 250 w 689"/>
                <a:gd name="T15" fmla="*/ 1152 h 1301"/>
                <a:gd name="T16" fmla="*/ 140 w 689"/>
                <a:gd name="T17" fmla="*/ 1222 h 1301"/>
                <a:gd name="T18" fmla="*/ 85 w 689"/>
                <a:gd name="T19" fmla="*/ 1247 h 1301"/>
                <a:gd name="T20" fmla="*/ 101 w 689"/>
                <a:gd name="T21" fmla="*/ 1249 h 1301"/>
                <a:gd name="T22" fmla="*/ 108 w 689"/>
                <a:gd name="T23" fmla="*/ 1247 h 1301"/>
                <a:gd name="T24" fmla="*/ 104 w 689"/>
                <a:gd name="T25" fmla="*/ 1253 h 1301"/>
                <a:gd name="T26" fmla="*/ 61 w 689"/>
                <a:gd name="T27" fmla="*/ 1267 h 1301"/>
                <a:gd name="T28" fmla="*/ 15 w 689"/>
                <a:gd name="T29" fmla="*/ 1288 h 1301"/>
                <a:gd name="T30" fmla="*/ 15 w 689"/>
                <a:gd name="T31" fmla="*/ 1290 h 1301"/>
                <a:gd name="T32" fmla="*/ 47 w 689"/>
                <a:gd name="T33" fmla="*/ 1275 h 1301"/>
                <a:gd name="T34" fmla="*/ 54 w 689"/>
                <a:gd name="T35" fmla="*/ 1274 h 1301"/>
                <a:gd name="T36" fmla="*/ 26 w 689"/>
                <a:gd name="T37" fmla="*/ 1290 h 1301"/>
                <a:gd name="T38" fmla="*/ 3 w 689"/>
                <a:gd name="T39" fmla="*/ 1300 h 1301"/>
                <a:gd name="T40" fmla="*/ 12 w 689"/>
                <a:gd name="T41" fmla="*/ 1290 h 1301"/>
                <a:gd name="T42" fmla="*/ 116 w 689"/>
                <a:gd name="T43" fmla="*/ 1222 h 1301"/>
                <a:gd name="T44" fmla="*/ 260 w 689"/>
                <a:gd name="T45" fmla="*/ 1124 h 1301"/>
                <a:gd name="T46" fmla="*/ 369 w 689"/>
                <a:gd name="T47" fmla="*/ 1045 h 1301"/>
                <a:gd name="T48" fmla="*/ 389 w 689"/>
                <a:gd name="T49" fmla="*/ 1034 h 1301"/>
                <a:gd name="T50" fmla="*/ 396 w 689"/>
                <a:gd name="T51" fmla="*/ 1028 h 1301"/>
                <a:gd name="T52" fmla="*/ 387 w 689"/>
                <a:gd name="T53" fmla="*/ 1038 h 1301"/>
                <a:gd name="T54" fmla="*/ 363 w 689"/>
                <a:gd name="T55" fmla="*/ 1045 h 1301"/>
                <a:gd name="T56" fmla="*/ 469 w 689"/>
                <a:gd name="T57" fmla="*/ 919 h 1301"/>
                <a:gd name="T58" fmla="*/ 434 w 689"/>
                <a:gd name="T59" fmla="*/ 976 h 1301"/>
                <a:gd name="T60" fmla="*/ 435 w 689"/>
                <a:gd name="T61" fmla="*/ 945 h 1301"/>
                <a:gd name="T62" fmla="*/ 502 w 689"/>
                <a:gd name="T63" fmla="*/ 847 h 1301"/>
                <a:gd name="T64" fmla="*/ 476 w 689"/>
                <a:gd name="T65" fmla="*/ 912 h 1301"/>
                <a:gd name="T66" fmla="*/ 489 w 689"/>
                <a:gd name="T67" fmla="*/ 880 h 1301"/>
                <a:gd name="T68" fmla="*/ 559 w 689"/>
                <a:gd name="T69" fmla="*/ 758 h 1301"/>
                <a:gd name="T70" fmla="*/ 536 w 689"/>
                <a:gd name="T71" fmla="*/ 806 h 1301"/>
                <a:gd name="T72" fmla="*/ 521 w 689"/>
                <a:gd name="T73" fmla="*/ 831 h 1301"/>
                <a:gd name="T74" fmla="*/ 576 w 689"/>
                <a:gd name="T75" fmla="*/ 706 h 1301"/>
                <a:gd name="T76" fmla="*/ 562 w 689"/>
                <a:gd name="T77" fmla="*/ 753 h 1301"/>
                <a:gd name="T78" fmla="*/ 627 w 689"/>
                <a:gd name="T79" fmla="*/ 583 h 1301"/>
                <a:gd name="T80" fmla="*/ 594 w 689"/>
                <a:gd name="T81" fmla="*/ 668 h 1301"/>
                <a:gd name="T82" fmla="*/ 572 w 689"/>
                <a:gd name="T83" fmla="*/ 716 h 1301"/>
                <a:gd name="T84" fmla="*/ 606 w 689"/>
                <a:gd name="T85" fmla="*/ 620 h 1301"/>
                <a:gd name="T86" fmla="*/ 649 w 689"/>
                <a:gd name="T87" fmla="*/ 521 h 1301"/>
                <a:gd name="T88" fmla="*/ 617 w 689"/>
                <a:gd name="T89" fmla="*/ 644 h 1301"/>
                <a:gd name="T90" fmla="*/ 637 w 689"/>
                <a:gd name="T91" fmla="*/ 550 h 1301"/>
                <a:gd name="T92" fmla="*/ 664 w 689"/>
                <a:gd name="T93" fmla="*/ 412 h 1301"/>
                <a:gd name="T94" fmla="*/ 655 w 689"/>
                <a:gd name="T95" fmla="*/ 453 h 1301"/>
                <a:gd name="T96" fmla="*/ 639 w 689"/>
                <a:gd name="T97" fmla="*/ 517 h 1301"/>
                <a:gd name="T98" fmla="*/ 674 w 689"/>
                <a:gd name="T99" fmla="*/ 323 h 1301"/>
                <a:gd name="T100" fmla="*/ 669 w 689"/>
                <a:gd name="T101" fmla="*/ 350 h 1301"/>
                <a:gd name="T102" fmla="*/ 664 w 689"/>
                <a:gd name="T103" fmla="*/ 333 h 1301"/>
                <a:gd name="T104" fmla="*/ 679 w 689"/>
                <a:gd name="T105" fmla="*/ 273 h 1301"/>
                <a:gd name="T106" fmla="*/ 678 w 689"/>
                <a:gd name="T107" fmla="*/ 112 h 1301"/>
                <a:gd name="T108" fmla="*/ 672 w 689"/>
                <a:gd name="T109" fmla="*/ 62 h 1301"/>
                <a:gd name="T110" fmla="*/ 663 w 689"/>
                <a:gd name="T111" fmla="*/ 0 h 1301"/>
                <a:gd name="T112" fmla="*/ 675 w 689"/>
                <a:gd name="T113" fmla="*/ 71 h 1301"/>
                <a:gd name="T114" fmla="*/ 669 w 689"/>
                <a:gd name="T115" fmla="*/ 39 h 1301"/>
                <a:gd name="T116" fmla="*/ 662 w 689"/>
                <a:gd name="T117" fmla="*/ 31 h 1301"/>
                <a:gd name="T118" fmla="*/ 682 w 689"/>
                <a:gd name="T119" fmla="*/ 250 h 1301"/>
                <a:gd name="T120" fmla="*/ 674 w 689"/>
                <a:gd name="T121" fmla="*/ 514 h 1301"/>
                <a:gd name="T122" fmla="*/ 627 w 689"/>
                <a:gd name="T123" fmla="*/ 710 h 13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89" h="1301">
                  <a:moveTo>
                    <a:pt x="154" y="1222"/>
                  </a:moveTo>
                  <a:lnTo>
                    <a:pt x="163" y="1218"/>
                  </a:lnTo>
                  <a:lnTo>
                    <a:pt x="167" y="1214"/>
                  </a:lnTo>
                  <a:lnTo>
                    <a:pt x="170" y="1213"/>
                  </a:lnTo>
                  <a:lnTo>
                    <a:pt x="182" y="1210"/>
                  </a:lnTo>
                  <a:lnTo>
                    <a:pt x="192" y="1206"/>
                  </a:lnTo>
                  <a:lnTo>
                    <a:pt x="198" y="1201"/>
                  </a:lnTo>
                  <a:lnTo>
                    <a:pt x="203" y="1199"/>
                  </a:lnTo>
                  <a:lnTo>
                    <a:pt x="210" y="1195"/>
                  </a:lnTo>
                  <a:lnTo>
                    <a:pt x="213" y="1191"/>
                  </a:lnTo>
                  <a:lnTo>
                    <a:pt x="215" y="1190"/>
                  </a:lnTo>
                  <a:lnTo>
                    <a:pt x="218" y="1189"/>
                  </a:lnTo>
                  <a:lnTo>
                    <a:pt x="220" y="1188"/>
                  </a:lnTo>
                  <a:lnTo>
                    <a:pt x="220" y="1187"/>
                  </a:lnTo>
                  <a:lnTo>
                    <a:pt x="221" y="1186"/>
                  </a:lnTo>
                  <a:lnTo>
                    <a:pt x="222" y="1185"/>
                  </a:lnTo>
                  <a:lnTo>
                    <a:pt x="223" y="1184"/>
                  </a:lnTo>
                  <a:lnTo>
                    <a:pt x="225" y="1183"/>
                  </a:lnTo>
                  <a:lnTo>
                    <a:pt x="228" y="1181"/>
                  </a:lnTo>
                  <a:lnTo>
                    <a:pt x="230" y="1180"/>
                  </a:lnTo>
                  <a:lnTo>
                    <a:pt x="231" y="1178"/>
                  </a:lnTo>
                  <a:lnTo>
                    <a:pt x="232" y="1175"/>
                  </a:lnTo>
                  <a:lnTo>
                    <a:pt x="233" y="1174"/>
                  </a:lnTo>
                  <a:lnTo>
                    <a:pt x="234" y="1173"/>
                  </a:lnTo>
                  <a:lnTo>
                    <a:pt x="236" y="1172"/>
                  </a:lnTo>
                  <a:lnTo>
                    <a:pt x="239" y="1170"/>
                  </a:lnTo>
                  <a:lnTo>
                    <a:pt x="258" y="1152"/>
                  </a:lnTo>
                  <a:lnTo>
                    <a:pt x="267" y="1143"/>
                  </a:lnTo>
                  <a:lnTo>
                    <a:pt x="270" y="1141"/>
                  </a:lnTo>
                  <a:lnTo>
                    <a:pt x="274" y="1139"/>
                  </a:lnTo>
                  <a:lnTo>
                    <a:pt x="275" y="1138"/>
                  </a:lnTo>
                  <a:lnTo>
                    <a:pt x="276" y="1137"/>
                  </a:lnTo>
                  <a:lnTo>
                    <a:pt x="277" y="1135"/>
                  </a:lnTo>
                  <a:lnTo>
                    <a:pt x="297" y="1113"/>
                  </a:lnTo>
                  <a:lnTo>
                    <a:pt x="306" y="1105"/>
                  </a:lnTo>
                  <a:lnTo>
                    <a:pt x="326" y="1089"/>
                  </a:lnTo>
                  <a:lnTo>
                    <a:pt x="346" y="1070"/>
                  </a:lnTo>
                  <a:lnTo>
                    <a:pt x="357" y="1059"/>
                  </a:lnTo>
                  <a:lnTo>
                    <a:pt x="354" y="1062"/>
                  </a:lnTo>
                  <a:lnTo>
                    <a:pt x="353" y="1063"/>
                  </a:lnTo>
                  <a:lnTo>
                    <a:pt x="352" y="1067"/>
                  </a:lnTo>
                  <a:lnTo>
                    <a:pt x="351" y="1068"/>
                  </a:lnTo>
                  <a:lnTo>
                    <a:pt x="350" y="1069"/>
                  </a:lnTo>
                  <a:lnTo>
                    <a:pt x="348" y="1069"/>
                  </a:lnTo>
                  <a:lnTo>
                    <a:pt x="348" y="1070"/>
                  </a:lnTo>
                  <a:lnTo>
                    <a:pt x="347" y="1071"/>
                  </a:lnTo>
                  <a:lnTo>
                    <a:pt x="346" y="1073"/>
                  </a:lnTo>
                  <a:lnTo>
                    <a:pt x="344" y="1076"/>
                  </a:lnTo>
                  <a:lnTo>
                    <a:pt x="323" y="1098"/>
                  </a:lnTo>
                  <a:lnTo>
                    <a:pt x="307" y="1114"/>
                  </a:lnTo>
                  <a:lnTo>
                    <a:pt x="295" y="1122"/>
                  </a:lnTo>
                  <a:lnTo>
                    <a:pt x="289" y="1124"/>
                  </a:lnTo>
                  <a:lnTo>
                    <a:pt x="287" y="1126"/>
                  </a:lnTo>
                  <a:lnTo>
                    <a:pt x="280" y="1134"/>
                  </a:lnTo>
                  <a:lnTo>
                    <a:pt x="266" y="1143"/>
                  </a:lnTo>
                  <a:lnTo>
                    <a:pt x="250" y="1152"/>
                  </a:lnTo>
                  <a:lnTo>
                    <a:pt x="231" y="1165"/>
                  </a:lnTo>
                  <a:lnTo>
                    <a:pt x="210" y="1180"/>
                  </a:lnTo>
                  <a:lnTo>
                    <a:pt x="191" y="1193"/>
                  </a:lnTo>
                  <a:lnTo>
                    <a:pt x="175" y="1202"/>
                  </a:lnTo>
                  <a:lnTo>
                    <a:pt x="157" y="1212"/>
                  </a:lnTo>
                  <a:lnTo>
                    <a:pt x="147" y="1219"/>
                  </a:lnTo>
                  <a:lnTo>
                    <a:pt x="140" y="1222"/>
                  </a:lnTo>
                  <a:lnTo>
                    <a:pt x="133" y="1226"/>
                  </a:lnTo>
                  <a:lnTo>
                    <a:pt x="117" y="1233"/>
                  </a:lnTo>
                  <a:lnTo>
                    <a:pt x="112" y="1236"/>
                  </a:lnTo>
                  <a:lnTo>
                    <a:pt x="94" y="1243"/>
                  </a:lnTo>
                  <a:lnTo>
                    <a:pt x="91" y="1244"/>
                  </a:lnTo>
                  <a:lnTo>
                    <a:pt x="87" y="1246"/>
                  </a:lnTo>
                  <a:lnTo>
                    <a:pt x="85" y="1247"/>
                  </a:lnTo>
                  <a:lnTo>
                    <a:pt x="81" y="1249"/>
                  </a:lnTo>
                  <a:lnTo>
                    <a:pt x="79" y="1249"/>
                  </a:lnTo>
                  <a:lnTo>
                    <a:pt x="79" y="1250"/>
                  </a:lnTo>
                  <a:lnTo>
                    <a:pt x="84" y="1250"/>
                  </a:lnTo>
                  <a:lnTo>
                    <a:pt x="100" y="1250"/>
                  </a:lnTo>
                  <a:lnTo>
                    <a:pt x="101" y="1249"/>
                  </a:lnTo>
                  <a:lnTo>
                    <a:pt x="102" y="1248"/>
                  </a:lnTo>
                  <a:lnTo>
                    <a:pt x="103" y="1247"/>
                  </a:lnTo>
                  <a:lnTo>
                    <a:pt x="104" y="1246"/>
                  </a:lnTo>
                  <a:lnTo>
                    <a:pt x="105" y="1246"/>
                  </a:lnTo>
                  <a:lnTo>
                    <a:pt x="106" y="1245"/>
                  </a:lnTo>
                  <a:lnTo>
                    <a:pt x="107" y="1246"/>
                  </a:lnTo>
                  <a:lnTo>
                    <a:pt x="108" y="1247"/>
                  </a:lnTo>
                  <a:lnTo>
                    <a:pt x="109" y="1248"/>
                  </a:lnTo>
                  <a:lnTo>
                    <a:pt x="108" y="1249"/>
                  </a:lnTo>
                  <a:lnTo>
                    <a:pt x="107" y="1249"/>
                  </a:lnTo>
                  <a:lnTo>
                    <a:pt x="106" y="1249"/>
                  </a:lnTo>
                  <a:lnTo>
                    <a:pt x="105" y="1250"/>
                  </a:lnTo>
                  <a:lnTo>
                    <a:pt x="105" y="1251"/>
                  </a:lnTo>
                  <a:lnTo>
                    <a:pt x="104" y="1253"/>
                  </a:lnTo>
                  <a:lnTo>
                    <a:pt x="104" y="1254"/>
                  </a:lnTo>
                  <a:lnTo>
                    <a:pt x="102" y="1254"/>
                  </a:lnTo>
                  <a:lnTo>
                    <a:pt x="96" y="1257"/>
                  </a:lnTo>
                  <a:lnTo>
                    <a:pt x="90" y="1259"/>
                  </a:lnTo>
                  <a:lnTo>
                    <a:pt x="84" y="1261"/>
                  </a:lnTo>
                  <a:lnTo>
                    <a:pt x="80" y="1261"/>
                  </a:lnTo>
                  <a:lnTo>
                    <a:pt x="61" y="1267"/>
                  </a:lnTo>
                  <a:lnTo>
                    <a:pt x="55" y="1271"/>
                  </a:lnTo>
                  <a:lnTo>
                    <a:pt x="49" y="1273"/>
                  </a:lnTo>
                  <a:lnTo>
                    <a:pt x="44" y="1276"/>
                  </a:lnTo>
                  <a:lnTo>
                    <a:pt x="40" y="1277"/>
                  </a:lnTo>
                  <a:lnTo>
                    <a:pt x="32" y="1278"/>
                  </a:lnTo>
                  <a:lnTo>
                    <a:pt x="21" y="1283"/>
                  </a:lnTo>
                  <a:lnTo>
                    <a:pt x="15" y="1288"/>
                  </a:lnTo>
                  <a:lnTo>
                    <a:pt x="10" y="1290"/>
                  </a:lnTo>
                  <a:lnTo>
                    <a:pt x="4" y="1294"/>
                  </a:lnTo>
                  <a:lnTo>
                    <a:pt x="4" y="1295"/>
                  </a:lnTo>
                  <a:lnTo>
                    <a:pt x="6" y="1295"/>
                  </a:lnTo>
                  <a:lnTo>
                    <a:pt x="7" y="1294"/>
                  </a:lnTo>
                  <a:lnTo>
                    <a:pt x="13" y="1290"/>
                  </a:lnTo>
                  <a:lnTo>
                    <a:pt x="15" y="1290"/>
                  </a:lnTo>
                  <a:lnTo>
                    <a:pt x="16" y="1290"/>
                  </a:lnTo>
                  <a:lnTo>
                    <a:pt x="38" y="1281"/>
                  </a:lnTo>
                  <a:lnTo>
                    <a:pt x="43" y="1279"/>
                  </a:lnTo>
                  <a:lnTo>
                    <a:pt x="44" y="1278"/>
                  </a:lnTo>
                  <a:lnTo>
                    <a:pt x="45" y="1277"/>
                  </a:lnTo>
                  <a:lnTo>
                    <a:pt x="46" y="1276"/>
                  </a:lnTo>
                  <a:lnTo>
                    <a:pt x="47" y="1275"/>
                  </a:lnTo>
                  <a:lnTo>
                    <a:pt x="49" y="1274"/>
                  </a:lnTo>
                  <a:lnTo>
                    <a:pt x="52" y="1273"/>
                  </a:lnTo>
                  <a:lnTo>
                    <a:pt x="56" y="1273"/>
                  </a:lnTo>
                  <a:lnTo>
                    <a:pt x="55" y="1273"/>
                  </a:lnTo>
                  <a:lnTo>
                    <a:pt x="54" y="1273"/>
                  </a:lnTo>
                  <a:lnTo>
                    <a:pt x="54" y="1274"/>
                  </a:lnTo>
                  <a:lnTo>
                    <a:pt x="54" y="1276"/>
                  </a:lnTo>
                  <a:lnTo>
                    <a:pt x="53" y="1277"/>
                  </a:lnTo>
                  <a:lnTo>
                    <a:pt x="52" y="1277"/>
                  </a:lnTo>
                  <a:lnTo>
                    <a:pt x="50" y="1277"/>
                  </a:lnTo>
                  <a:lnTo>
                    <a:pt x="33" y="1287"/>
                  </a:lnTo>
                  <a:lnTo>
                    <a:pt x="30" y="1288"/>
                  </a:lnTo>
                  <a:lnTo>
                    <a:pt x="26" y="1290"/>
                  </a:lnTo>
                  <a:lnTo>
                    <a:pt x="24" y="1292"/>
                  </a:lnTo>
                  <a:lnTo>
                    <a:pt x="20" y="1294"/>
                  </a:lnTo>
                  <a:lnTo>
                    <a:pt x="18" y="1294"/>
                  </a:lnTo>
                  <a:lnTo>
                    <a:pt x="14" y="1296"/>
                  </a:lnTo>
                  <a:lnTo>
                    <a:pt x="12" y="1298"/>
                  </a:lnTo>
                  <a:lnTo>
                    <a:pt x="8" y="1299"/>
                  </a:lnTo>
                  <a:lnTo>
                    <a:pt x="3" y="1300"/>
                  </a:lnTo>
                  <a:lnTo>
                    <a:pt x="1" y="1300"/>
                  </a:lnTo>
                  <a:lnTo>
                    <a:pt x="0" y="1300"/>
                  </a:lnTo>
                  <a:lnTo>
                    <a:pt x="0" y="1299"/>
                  </a:lnTo>
                  <a:lnTo>
                    <a:pt x="2" y="1296"/>
                  </a:lnTo>
                  <a:lnTo>
                    <a:pt x="5" y="1293"/>
                  </a:lnTo>
                  <a:lnTo>
                    <a:pt x="7" y="1292"/>
                  </a:lnTo>
                  <a:lnTo>
                    <a:pt x="12" y="1290"/>
                  </a:lnTo>
                  <a:lnTo>
                    <a:pt x="34" y="1274"/>
                  </a:lnTo>
                  <a:lnTo>
                    <a:pt x="54" y="1261"/>
                  </a:lnTo>
                  <a:lnTo>
                    <a:pt x="61" y="1257"/>
                  </a:lnTo>
                  <a:lnTo>
                    <a:pt x="79" y="1243"/>
                  </a:lnTo>
                  <a:lnTo>
                    <a:pt x="98" y="1233"/>
                  </a:lnTo>
                  <a:lnTo>
                    <a:pt x="108" y="1228"/>
                  </a:lnTo>
                  <a:lnTo>
                    <a:pt x="116" y="1222"/>
                  </a:lnTo>
                  <a:lnTo>
                    <a:pt x="136" y="1212"/>
                  </a:lnTo>
                  <a:lnTo>
                    <a:pt x="155" y="1198"/>
                  </a:lnTo>
                  <a:lnTo>
                    <a:pt x="178" y="1184"/>
                  </a:lnTo>
                  <a:lnTo>
                    <a:pt x="199" y="1167"/>
                  </a:lnTo>
                  <a:lnTo>
                    <a:pt x="217" y="1156"/>
                  </a:lnTo>
                  <a:lnTo>
                    <a:pt x="238" y="1139"/>
                  </a:lnTo>
                  <a:lnTo>
                    <a:pt x="260" y="1124"/>
                  </a:lnTo>
                  <a:lnTo>
                    <a:pt x="306" y="1089"/>
                  </a:lnTo>
                  <a:lnTo>
                    <a:pt x="327" y="1075"/>
                  </a:lnTo>
                  <a:lnTo>
                    <a:pt x="346" y="1063"/>
                  </a:lnTo>
                  <a:lnTo>
                    <a:pt x="359" y="1055"/>
                  </a:lnTo>
                  <a:lnTo>
                    <a:pt x="363" y="1048"/>
                  </a:lnTo>
                  <a:lnTo>
                    <a:pt x="366" y="1046"/>
                  </a:lnTo>
                  <a:lnTo>
                    <a:pt x="369" y="1045"/>
                  </a:lnTo>
                  <a:lnTo>
                    <a:pt x="378" y="1043"/>
                  </a:lnTo>
                  <a:lnTo>
                    <a:pt x="380" y="1043"/>
                  </a:lnTo>
                  <a:lnTo>
                    <a:pt x="383" y="1042"/>
                  </a:lnTo>
                  <a:lnTo>
                    <a:pt x="387" y="1039"/>
                  </a:lnTo>
                  <a:lnTo>
                    <a:pt x="388" y="1038"/>
                  </a:lnTo>
                  <a:lnTo>
                    <a:pt x="389" y="1036"/>
                  </a:lnTo>
                  <a:lnTo>
                    <a:pt x="389" y="1034"/>
                  </a:lnTo>
                  <a:lnTo>
                    <a:pt x="390" y="1033"/>
                  </a:lnTo>
                  <a:lnTo>
                    <a:pt x="392" y="1032"/>
                  </a:lnTo>
                  <a:lnTo>
                    <a:pt x="393" y="1032"/>
                  </a:lnTo>
                  <a:lnTo>
                    <a:pt x="394" y="1031"/>
                  </a:lnTo>
                  <a:lnTo>
                    <a:pt x="395" y="1030"/>
                  </a:lnTo>
                  <a:lnTo>
                    <a:pt x="395" y="1028"/>
                  </a:lnTo>
                  <a:lnTo>
                    <a:pt x="396" y="1028"/>
                  </a:lnTo>
                  <a:lnTo>
                    <a:pt x="396" y="1029"/>
                  </a:lnTo>
                  <a:lnTo>
                    <a:pt x="395" y="1030"/>
                  </a:lnTo>
                  <a:lnTo>
                    <a:pt x="394" y="1030"/>
                  </a:lnTo>
                  <a:lnTo>
                    <a:pt x="393" y="1030"/>
                  </a:lnTo>
                  <a:lnTo>
                    <a:pt x="392" y="1032"/>
                  </a:lnTo>
                  <a:lnTo>
                    <a:pt x="387" y="1038"/>
                  </a:lnTo>
                  <a:lnTo>
                    <a:pt x="385" y="1040"/>
                  </a:lnTo>
                  <a:lnTo>
                    <a:pt x="383" y="1040"/>
                  </a:lnTo>
                  <a:lnTo>
                    <a:pt x="364" y="1053"/>
                  </a:lnTo>
                  <a:lnTo>
                    <a:pt x="357" y="1059"/>
                  </a:lnTo>
                  <a:lnTo>
                    <a:pt x="357" y="1058"/>
                  </a:lnTo>
                  <a:lnTo>
                    <a:pt x="357" y="1056"/>
                  </a:lnTo>
                  <a:lnTo>
                    <a:pt x="363" y="1045"/>
                  </a:lnTo>
                  <a:lnTo>
                    <a:pt x="384" y="1016"/>
                  </a:lnTo>
                  <a:lnTo>
                    <a:pt x="402" y="996"/>
                  </a:lnTo>
                  <a:lnTo>
                    <a:pt x="424" y="966"/>
                  </a:lnTo>
                  <a:lnTo>
                    <a:pt x="443" y="945"/>
                  </a:lnTo>
                  <a:lnTo>
                    <a:pt x="463" y="924"/>
                  </a:lnTo>
                  <a:lnTo>
                    <a:pt x="468" y="919"/>
                  </a:lnTo>
                  <a:lnTo>
                    <a:pt x="469" y="919"/>
                  </a:lnTo>
                  <a:lnTo>
                    <a:pt x="475" y="918"/>
                  </a:lnTo>
                  <a:lnTo>
                    <a:pt x="470" y="923"/>
                  </a:lnTo>
                  <a:lnTo>
                    <a:pt x="451" y="953"/>
                  </a:lnTo>
                  <a:lnTo>
                    <a:pt x="444" y="961"/>
                  </a:lnTo>
                  <a:lnTo>
                    <a:pt x="441" y="967"/>
                  </a:lnTo>
                  <a:lnTo>
                    <a:pt x="435" y="974"/>
                  </a:lnTo>
                  <a:lnTo>
                    <a:pt x="434" y="976"/>
                  </a:lnTo>
                  <a:lnTo>
                    <a:pt x="432" y="978"/>
                  </a:lnTo>
                  <a:lnTo>
                    <a:pt x="425" y="980"/>
                  </a:lnTo>
                  <a:lnTo>
                    <a:pt x="425" y="979"/>
                  </a:lnTo>
                  <a:lnTo>
                    <a:pt x="425" y="977"/>
                  </a:lnTo>
                  <a:lnTo>
                    <a:pt x="424" y="972"/>
                  </a:lnTo>
                  <a:lnTo>
                    <a:pt x="433" y="953"/>
                  </a:lnTo>
                  <a:lnTo>
                    <a:pt x="435" y="945"/>
                  </a:lnTo>
                  <a:lnTo>
                    <a:pt x="443" y="931"/>
                  </a:lnTo>
                  <a:lnTo>
                    <a:pt x="463" y="901"/>
                  </a:lnTo>
                  <a:lnTo>
                    <a:pt x="483" y="869"/>
                  </a:lnTo>
                  <a:lnTo>
                    <a:pt x="495" y="851"/>
                  </a:lnTo>
                  <a:lnTo>
                    <a:pt x="497" y="849"/>
                  </a:lnTo>
                  <a:lnTo>
                    <a:pt x="502" y="846"/>
                  </a:lnTo>
                  <a:lnTo>
                    <a:pt x="502" y="847"/>
                  </a:lnTo>
                  <a:lnTo>
                    <a:pt x="503" y="851"/>
                  </a:lnTo>
                  <a:lnTo>
                    <a:pt x="502" y="854"/>
                  </a:lnTo>
                  <a:lnTo>
                    <a:pt x="499" y="862"/>
                  </a:lnTo>
                  <a:lnTo>
                    <a:pt x="498" y="869"/>
                  </a:lnTo>
                  <a:lnTo>
                    <a:pt x="482" y="908"/>
                  </a:lnTo>
                  <a:lnTo>
                    <a:pt x="480" y="909"/>
                  </a:lnTo>
                  <a:lnTo>
                    <a:pt x="476" y="912"/>
                  </a:lnTo>
                  <a:lnTo>
                    <a:pt x="475" y="909"/>
                  </a:lnTo>
                  <a:lnTo>
                    <a:pt x="476" y="908"/>
                  </a:lnTo>
                  <a:lnTo>
                    <a:pt x="478" y="905"/>
                  </a:lnTo>
                  <a:lnTo>
                    <a:pt x="483" y="899"/>
                  </a:lnTo>
                  <a:lnTo>
                    <a:pt x="484" y="897"/>
                  </a:lnTo>
                  <a:lnTo>
                    <a:pt x="489" y="880"/>
                  </a:lnTo>
                  <a:lnTo>
                    <a:pt x="504" y="848"/>
                  </a:lnTo>
                  <a:lnTo>
                    <a:pt x="511" y="833"/>
                  </a:lnTo>
                  <a:lnTo>
                    <a:pt x="529" y="804"/>
                  </a:lnTo>
                  <a:lnTo>
                    <a:pt x="550" y="768"/>
                  </a:lnTo>
                  <a:lnTo>
                    <a:pt x="558" y="757"/>
                  </a:lnTo>
                  <a:lnTo>
                    <a:pt x="559" y="758"/>
                  </a:lnTo>
                  <a:lnTo>
                    <a:pt x="559" y="761"/>
                  </a:lnTo>
                  <a:lnTo>
                    <a:pt x="559" y="763"/>
                  </a:lnTo>
                  <a:lnTo>
                    <a:pt x="559" y="765"/>
                  </a:lnTo>
                  <a:lnTo>
                    <a:pt x="555" y="770"/>
                  </a:lnTo>
                  <a:lnTo>
                    <a:pt x="551" y="782"/>
                  </a:lnTo>
                  <a:lnTo>
                    <a:pt x="538" y="803"/>
                  </a:lnTo>
                  <a:lnTo>
                    <a:pt x="536" y="806"/>
                  </a:lnTo>
                  <a:lnTo>
                    <a:pt x="534" y="809"/>
                  </a:lnTo>
                  <a:lnTo>
                    <a:pt x="532" y="818"/>
                  </a:lnTo>
                  <a:lnTo>
                    <a:pt x="530" y="820"/>
                  </a:lnTo>
                  <a:lnTo>
                    <a:pt x="525" y="823"/>
                  </a:lnTo>
                  <a:lnTo>
                    <a:pt x="524" y="825"/>
                  </a:lnTo>
                  <a:lnTo>
                    <a:pt x="522" y="827"/>
                  </a:lnTo>
                  <a:lnTo>
                    <a:pt x="521" y="831"/>
                  </a:lnTo>
                  <a:lnTo>
                    <a:pt x="520" y="831"/>
                  </a:lnTo>
                  <a:lnTo>
                    <a:pt x="520" y="827"/>
                  </a:lnTo>
                  <a:lnTo>
                    <a:pt x="520" y="821"/>
                  </a:lnTo>
                  <a:lnTo>
                    <a:pt x="521" y="819"/>
                  </a:lnTo>
                  <a:lnTo>
                    <a:pt x="539" y="784"/>
                  </a:lnTo>
                  <a:lnTo>
                    <a:pt x="559" y="743"/>
                  </a:lnTo>
                  <a:lnTo>
                    <a:pt x="576" y="706"/>
                  </a:lnTo>
                  <a:lnTo>
                    <a:pt x="594" y="676"/>
                  </a:lnTo>
                  <a:lnTo>
                    <a:pt x="602" y="663"/>
                  </a:lnTo>
                  <a:lnTo>
                    <a:pt x="584" y="701"/>
                  </a:lnTo>
                  <a:lnTo>
                    <a:pt x="581" y="717"/>
                  </a:lnTo>
                  <a:lnTo>
                    <a:pt x="574" y="735"/>
                  </a:lnTo>
                  <a:lnTo>
                    <a:pt x="567" y="746"/>
                  </a:lnTo>
                  <a:lnTo>
                    <a:pt x="562" y="753"/>
                  </a:lnTo>
                  <a:lnTo>
                    <a:pt x="557" y="766"/>
                  </a:lnTo>
                  <a:lnTo>
                    <a:pt x="556" y="766"/>
                  </a:lnTo>
                  <a:lnTo>
                    <a:pt x="568" y="730"/>
                  </a:lnTo>
                  <a:lnTo>
                    <a:pt x="580" y="695"/>
                  </a:lnTo>
                  <a:lnTo>
                    <a:pt x="600" y="640"/>
                  </a:lnTo>
                  <a:lnTo>
                    <a:pt x="614" y="609"/>
                  </a:lnTo>
                  <a:lnTo>
                    <a:pt x="627" y="583"/>
                  </a:lnTo>
                  <a:lnTo>
                    <a:pt x="629" y="580"/>
                  </a:lnTo>
                  <a:lnTo>
                    <a:pt x="629" y="581"/>
                  </a:lnTo>
                  <a:lnTo>
                    <a:pt x="628" y="584"/>
                  </a:lnTo>
                  <a:lnTo>
                    <a:pt x="627" y="591"/>
                  </a:lnTo>
                  <a:lnTo>
                    <a:pt x="610" y="630"/>
                  </a:lnTo>
                  <a:lnTo>
                    <a:pt x="594" y="668"/>
                  </a:lnTo>
                  <a:lnTo>
                    <a:pt x="582" y="696"/>
                  </a:lnTo>
                  <a:lnTo>
                    <a:pt x="578" y="707"/>
                  </a:lnTo>
                  <a:lnTo>
                    <a:pt x="574" y="715"/>
                  </a:lnTo>
                  <a:lnTo>
                    <a:pt x="573" y="716"/>
                  </a:lnTo>
                  <a:lnTo>
                    <a:pt x="572" y="717"/>
                  </a:lnTo>
                  <a:lnTo>
                    <a:pt x="572" y="716"/>
                  </a:lnTo>
                  <a:lnTo>
                    <a:pt x="574" y="713"/>
                  </a:lnTo>
                  <a:lnTo>
                    <a:pt x="575" y="711"/>
                  </a:lnTo>
                  <a:lnTo>
                    <a:pt x="578" y="698"/>
                  </a:lnTo>
                  <a:lnTo>
                    <a:pt x="580" y="691"/>
                  </a:lnTo>
                  <a:lnTo>
                    <a:pt x="582" y="680"/>
                  </a:lnTo>
                  <a:lnTo>
                    <a:pt x="597" y="641"/>
                  </a:lnTo>
                  <a:lnTo>
                    <a:pt x="606" y="620"/>
                  </a:lnTo>
                  <a:lnTo>
                    <a:pt x="624" y="580"/>
                  </a:lnTo>
                  <a:lnTo>
                    <a:pt x="634" y="553"/>
                  </a:lnTo>
                  <a:lnTo>
                    <a:pt x="648" y="511"/>
                  </a:lnTo>
                  <a:lnTo>
                    <a:pt x="648" y="508"/>
                  </a:lnTo>
                  <a:lnTo>
                    <a:pt x="649" y="507"/>
                  </a:lnTo>
                  <a:lnTo>
                    <a:pt x="649" y="508"/>
                  </a:lnTo>
                  <a:lnTo>
                    <a:pt x="649" y="521"/>
                  </a:lnTo>
                  <a:lnTo>
                    <a:pt x="646" y="539"/>
                  </a:lnTo>
                  <a:lnTo>
                    <a:pt x="635" y="576"/>
                  </a:lnTo>
                  <a:lnTo>
                    <a:pt x="627" y="616"/>
                  </a:lnTo>
                  <a:lnTo>
                    <a:pt x="620" y="641"/>
                  </a:lnTo>
                  <a:lnTo>
                    <a:pt x="619" y="644"/>
                  </a:lnTo>
                  <a:lnTo>
                    <a:pt x="618" y="645"/>
                  </a:lnTo>
                  <a:lnTo>
                    <a:pt x="617" y="644"/>
                  </a:lnTo>
                  <a:lnTo>
                    <a:pt x="617" y="643"/>
                  </a:lnTo>
                  <a:lnTo>
                    <a:pt x="619" y="640"/>
                  </a:lnTo>
                  <a:lnTo>
                    <a:pt x="620" y="635"/>
                  </a:lnTo>
                  <a:lnTo>
                    <a:pt x="621" y="628"/>
                  </a:lnTo>
                  <a:lnTo>
                    <a:pt x="625" y="612"/>
                  </a:lnTo>
                  <a:lnTo>
                    <a:pt x="628" y="585"/>
                  </a:lnTo>
                  <a:lnTo>
                    <a:pt x="637" y="550"/>
                  </a:lnTo>
                  <a:lnTo>
                    <a:pt x="643" y="520"/>
                  </a:lnTo>
                  <a:lnTo>
                    <a:pt x="650" y="489"/>
                  </a:lnTo>
                  <a:lnTo>
                    <a:pt x="655" y="446"/>
                  </a:lnTo>
                  <a:lnTo>
                    <a:pt x="659" y="429"/>
                  </a:lnTo>
                  <a:lnTo>
                    <a:pt x="661" y="422"/>
                  </a:lnTo>
                  <a:lnTo>
                    <a:pt x="663" y="414"/>
                  </a:lnTo>
                  <a:lnTo>
                    <a:pt x="664" y="412"/>
                  </a:lnTo>
                  <a:lnTo>
                    <a:pt x="665" y="411"/>
                  </a:lnTo>
                  <a:lnTo>
                    <a:pt x="665" y="412"/>
                  </a:lnTo>
                  <a:lnTo>
                    <a:pt x="664" y="415"/>
                  </a:lnTo>
                  <a:lnTo>
                    <a:pt x="662" y="420"/>
                  </a:lnTo>
                  <a:lnTo>
                    <a:pt x="659" y="430"/>
                  </a:lnTo>
                  <a:lnTo>
                    <a:pt x="657" y="437"/>
                  </a:lnTo>
                  <a:lnTo>
                    <a:pt x="655" y="453"/>
                  </a:lnTo>
                  <a:lnTo>
                    <a:pt x="655" y="463"/>
                  </a:lnTo>
                  <a:lnTo>
                    <a:pt x="646" y="499"/>
                  </a:lnTo>
                  <a:lnTo>
                    <a:pt x="644" y="513"/>
                  </a:lnTo>
                  <a:lnTo>
                    <a:pt x="641" y="519"/>
                  </a:lnTo>
                  <a:lnTo>
                    <a:pt x="640" y="519"/>
                  </a:lnTo>
                  <a:lnTo>
                    <a:pt x="639" y="519"/>
                  </a:lnTo>
                  <a:lnTo>
                    <a:pt x="639" y="517"/>
                  </a:lnTo>
                  <a:lnTo>
                    <a:pt x="644" y="484"/>
                  </a:lnTo>
                  <a:lnTo>
                    <a:pt x="650" y="458"/>
                  </a:lnTo>
                  <a:lnTo>
                    <a:pt x="655" y="430"/>
                  </a:lnTo>
                  <a:lnTo>
                    <a:pt x="663" y="392"/>
                  </a:lnTo>
                  <a:lnTo>
                    <a:pt x="666" y="371"/>
                  </a:lnTo>
                  <a:lnTo>
                    <a:pt x="667" y="356"/>
                  </a:lnTo>
                  <a:lnTo>
                    <a:pt x="674" y="323"/>
                  </a:lnTo>
                  <a:lnTo>
                    <a:pt x="675" y="318"/>
                  </a:lnTo>
                  <a:lnTo>
                    <a:pt x="674" y="315"/>
                  </a:lnTo>
                  <a:lnTo>
                    <a:pt x="673" y="314"/>
                  </a:lnTo>
                  <a:lnTo>
                    <a:pt x="673" y="313"/>
                  </a:lnTo>
                  <a:lnTo>
                    <a:pt x="673" y="314"/>
                  </a:lnTo>
                  <a:lnTo>
                    <a:pt x="672" y="315"/>
                  </a:lnTo>
                  <a:lnTo>
                    <a:pt x="669" y="350"/>
                  </a:lnTo>
                  <a:lnTo>
                    <a:pt x="658" y="412"/>
                  </a:lnTo>
                  <a:lnTo>
                    <a:pt x="656" y="420"/>
                  </a:lnTo>
                  <a:lnTo>
                    <a:pt x="656" y="421"/>
                  </a:lnTo>
                  <a:lnTo>
                    <a:pt x="656" y="420"/>
                  </a:lnTo>
                  <a:lnTo>
                    <a:pt x="655" y="414"/>
                  </a:lnTo>
                  <a:lnTo>
                    <a:pt x="660" y="374"/>
                  </a:lnTo>
                  <a:lnTo>
                    <a:pt x="664" y="333"/>
                  </a:lnTo>
                  <a:lnTo>
                    <a:pt x="668" y="294"/>
                  </a:lnTo>
                  <a:lnTo>
                    <a:pt x="671" y="253"/>
                  </a:lnTo>
                  <a:lnTo>
                    <a:pt x="672" y="240"/>
                  </a:lnTo>
                  <a:lnTo>
                    <a:pt x="676" y="222"/>
                  </a:lnTo>
                  <a:lnTo>
                    <a:pt x="677" y="189"/>
                  </a:lnTo>
                  <a:lnTo>
                    <a:pt x="677" y="261"/>
                  </a:lnTo>
                  <a:lnTo>
                    <a:pt x="679" y="273"/>
                  </a:lnTo>
                  <a:lnTo>
                    <a:pt x="683" y="293"/>
                  </a:lnTo>
                  <a:lnTo>
                    <a:pt x="683" y="125"/>
                  </a:lnTo>
                  <a:lnTo>
                    <a:pt x="682" y="123"/>
                  </a:lnTo>
                  <a:lnTo>
                    <a:pt x="679" y="116"/>
                  </a:lnTo>
                  <a:lnTo>
                    <a:pt x="678" y="103"/>
                  </a:lnTo>
                  <a:lnTo>
                    <a:pt x="678" y="100"/>
                  </a:lnTo>
                  <a:lnTo>
                    <a:pt x="678" y="112"/>
                  </a:lnTo>
                  <a:lnTo>
                    <a:pt x="682" y="134"/>
                  </a:lnTo>
                  <a:lnTo>
                    <a:pt x="683" y="166"/>
                  </a:lnTo>
                  <a:lnTo>
                    <a:pt x="683" y="128"/>
                  </a:lnTo>
                  <a:lnTo>
                    <a:pt x="681" y="120"/>
                  </a:lnTo>
                  <a:lnTo>
                    <a:pt x="680" y="116"/>
                  </a:lnTo>
                  <a:lnTo>
                    <a:pt x="675" y="79"/>
                  </a:lnTo>
                  <a:lnTo>
                    <a:pt x="672" y="62"/>
                  </a:lnTo>
                  <a:lnTo>
                    <a:pt x="669" y="31"/>
                  </a:lnTo>
                  <a:lnTo>
                    <a:pt x="664" y="8"/>
                  </a:lnTo>
                  <a:lnTo>
                    <a:pt x="664" y="4"/>
                  </a:lnTo>
                  <a:lnTo>
                    <a:pt x="665" y="2"/>
                  </a:lnTo>
                  <a:lnTo>
                    <a:pt x="665" y="0"/>
                  </a:lnTo>
                  <a:lnTo>
                    <a:pt x="664" y="0"/>
                  </a:lnTo>
                  <a:lnTo>
                    <a:pt x="663" y="0"/>
                  </a:lnTo>
                  <a:lnTo>
                    <a:pt x="663" y="9"/>
                  </a:lnTo>
                  <a:lnTo>
                    <a:pt x="666" y="46"/>
                  </a:lnTo>
                  <a:lnTo>
                    <a:pt x="666" y="58"/>
                  </a:lnTo>
                  <a:lnTo>
                    <a:pt x="668" y="64"/>
                  </a:lnTo>
                  <a:lnTo>
                    <a:pt x="670" y="71"/>
                  </a:lnTo>
                  <a:lnTo>
                    <a:pt x="672" y="80"/>
                  </a:lnTo>
                  <a:lnTo>
                    <a:pt x="675" y="71"/>
                  </a:lnTo>
                  <a:lnTo>
                    <a:pt x="675" y="68"/>
                  </a:lnTo>
                  <a:lnTo>
                    <a:pt x="675" y="67"/>
                  </a:lnTo>
                  <a:lnTo>
                    <a:pt x="674" y="66"/>
                  </a:lnTo>
                  <a:lnTo>
                    <a:pt x="673" y="61"/>
                  </a:lnTo>
                  <a:lnTo>
                    <a:pt x="672" y="45"/>
                  </a:lnTo>
                  <a:lnTo>
                    <a:pt x="671" y="43"/>
                  </a:lnTo>
                  <a:lnTo>
                    <a:pt x="669" y="39"/>
                  </a:lnTo>
                  <a:lnTo>
                    <a:pt x="667" y="33"/>
                  </a:lnTo>
                  <a:lnTo>
                    <a:pt x="667" y="30"/>
                  </a:lnTo>
                  <a:lnTo>
                    <a:pt x="666" y="29"/>
                  </a:lnTo>
                  <a:lnTo>
                    <a:pt x="665" y="28"/>
                  </a:lnTo>
                  <a:lnTo>
                    <a:pt x="663" y="29"/>
                  </a:lnTo>
                  <a:lnTo>
                    <a:pt x="663" y="30"/>
                  </a:lnTo>
                  <a:lnTo>
                    <a:pt x="662" y="31"/>
                  </a:lnTo>
                  <a:lnTo>
                    <a:pt x="661" y="32"/>
                  </a:lnTo>
                  <a:lnTo>
                    <a:pt x="661" y="67"/>
                  </a:lnTo>
                  <a:lnTo>
                    <a:pt x="664" y="100"/>
                  </a:lnTo>
                  <a:lnTo>
                    <a:pt x="670" y="136"/>
                  </a:lnTo>
                  <a:lnTo>
                    <a:pt x="673" y="176"/>
                  </a:lnTo>
                  <a:lnTo>
                    <a:pt x="680" y="215"/>
                  </a:lnTo>
                  <a:lnTo>
                    <a:pt x="682" y="250"/>
                  </a:lnTo>
                  <a:lnTo>
                    <a:pt x="683" y="285"/>
                  </a:lnTo>
                  <a:lnTo>
                    <a:pt x="688" y="325"/>
                  </a:lnTo>
                  <a:lnTo>
                    <a:pt x="684" y="364"/>
                  </a:lnTo>
                  <a:lnTo>
                    <a:pt x="683" y="404"/>
                  </a:lnTo>
                  <a:lnTo>
                    <a:pt x="683" y="442"/>
                  </a:lnTo>
                  <a:lnTo>
                    <a:pt x="678" y="479"/>
                  </a:lnTo>
                  <a:lnTo>
                    <a:pt x="674" y="514"/>
                  </a:lnTo>
                  <a:lnTo>
                    <a:pt x="669" y="552"/>
                  </a:lnTo>
                  <a:lnTo>
                    <a:pt x="665" y="584"/>
                  </a:lnTo>
                  <a:lnTo>
                    <a:pt x="663" y="593"/>
                  </a:lnTo>
                  <a:lnTo>
                    <a:pt x="658" y="618"/>
                  </a:lnTo>
                  <a:lnTo>
                    <a:pt x="646" y="656"/>
                  </a:lnTo>
                  <a:lnTo>
                    <a:pt x="641" y="671"/>
                  </a:lnTo>
                  <a:lnTo>
                    <a:pt x="627" y="71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78" name="SMARTPenAnnotation158"/>
            <p:cNvSpPr>
              <a:spLocks/>
            </p:cNvSpPr>
            <p:nvPr/>
          </p:nvSpPr>
          <p:spPr bwMode="auto">
            <a:xfrm>
              <a:off x="3080" y="2568"/>
              <a:ext cx="60" cy="268"/>
            </a:xfrm>
            <a:custGeom>
              <a:avLst/>
              <a:gdLst>
                <a:gd name="T0" fmla="*/ 50 w 60"/>
                <a:gd name="T1" fmla="*/ 138 h 268"/>
                <a:gd name="T2" fmla="*/ 48 w 60"/>
                <a:gd name="T3" fmla="*/ 150 h 268"/>
                <a:gd name="T4" fmla="*/ 47 w 60"/>
                <a:gd name="T5" fmla="*/ 159 h 268"/>
                <a:gd name="T6" fmla="*/ 45 w 60"/>
                <a:gd name="T7" fmla="*/ 163 h 268"/>
                <a:gd name="T8" fmla="*/ 43 w 60"/>
                <a:gd name="T9" fmla="*/ 168 h 268"/>
                <a:gd name="T10" fmla="*/ 42 w 60"/>
                <a:gd name="T11" fmla="*/ 182 h 268"/>
                <a:gd name="T12" fmla="*/ 39 w 60"/>
                <a:gd name="T13" fmla="*/ 192 h 268"/>
                <a:gd name="T14" fmla="*/ 36 w 60"/>
                <a:gd name="T15" fmla="*/ 203 h 268"/>
                <a:gd name="T16" fmla="*/ 33 w 60"/>
                <a:gd name="T17" fmla="*/ 210 h 268"/>
                <a:gd name="T18" fmla="*/ 23 w 60"/>
                <a:gd name="T19" fmla="*/ 235 h 268"/>
                <a:gd name="T20" fmla="*/ 15 w 60"/>
                <a:gd name="T21" fmla="*/ 247 h 268"/>
                <a:gd name="T22" fmla="*/ 3 w 60"/>
                <a:gd name="T23" fmla="*/ 265 h 268"/>
                <a:gd name="T24" fmla="*/ 0 w 60"/>
                <a:gd name="T25" fmla="*/ 266 h 268"/>
                <a:gd name="T26" fmla="*/ 0 w 60"/>
                <a:gd name="T27" fmla="*/ 267 h 268"/>
                <a:gd name="T28" fmla="*/ 1 w 60"/>
                <a:gd name="T29" fmla="*/ 266 h 268"/>
                <a:gd name="T30" fmla="*/ 2 w 60"/>
                <a:gd name="T31" fmla="*/ 262 h 268"/>
                <a:gd name="T32" fmla="*/ 3 w 60"/>
                <a:gd name="T33" fmla="*/ 254 h 268"/>
                <a:gd name="T34" fmla="*/ 5 w 60"/>
                <a:gd name="T35" fmla="*/ 249 h 268"/>
                <a:gd name="T36" fmla="*/ 7 w 60"/>
                <a:gd name="T37" fmla="*/ 243 h 268"/>
                <a:gd name="T38" fmla="*/ 9 w 60"/>
                <a:gd name="T39" fmla="*/ 239 h 268"/>
                <a:gd name="T40" fmla="*/ 12 w 60"/>
                <a:gd name="T41" fmla="*/ 235 h 268"/>
                <a:gd name="T42" fmla="*/ 16 w 60"/>
                <a:gd name="T43" fmla="*/ 228 h 268"/>
                <a:gd name="T44" fmla="*/ 18 w 60"/>
                <a:gd name="T45" fmla="*/ 221 h 268"/>
                <a:gd name="T46" fmla="*/ 21 w 60"/>
                <a:gd name="T47" fmla="*/ 215 h 268"/>
                <a:gd name="T48" fmla="*/ 25 w 60"/>
                <a:gd name="T49" fmla="*/ 205 h 268"/>
                <a:gd name="T50" fmla="*/ 30 w 60"/>
                <a:gd name="T51" fmla="*/ 192 h 268"/>
                <a:gd name="T52" fmla="*/ 42 w 60"/>
                <a:gd name="T53" fmla="*/ 152 h 268"/>
                <a:gd name="T54" fmla="*/ 45 w 60"/>
                <a:gd name="T55" fmla="*/ 135 h 268"/>
                <a:gd name="T56" fmla="*/ 48 w 60"/>
                <a:gd name="T57" fmla="*/ 124 h 268"/>
                <a:gd name="T58" fmla="*/ 51 w 60"/>
                <a:gd name="T59" fmla="*/ 115 h 268"/>
                <a:gd name="T60" fmla="*/ 56 w 60"/>
                <a:gd name="T61" fmla="*/ 89 h 268"/>
                <a:gd name="T62" fmla="*/ 57 w 60"/>
                <a:gd name="T63" fmla="*/ 78 h 268"/>
                <a:gd name="T64" fmla="*/ 58 w 60"/>
                <a:gd name="T65" fmla="*/ 69 h 268"/>
                <a:gd name="T66" fmla="*/ 59 w 60"/>
                <a:gd name="T67" fmla="*/ 53 h 268"/>
                <a:gd name="T68" fmla="*/ 59 w 60"/>
                <a:gd name="T69" fmla="*/ 1 h 268"/>
                <a:gd name="T70" fmla="*/ 57 w 60"/>
                <a:gd name="T71" fmla="*/ 4 h 268"/>
                <a:gd name="T72" fmla="*/ 55 w 60"/>
                <a:gd name="T73" fmla="*/ 7 h 268"/>
                <a:gd name="T74" fmla="*/ 53 w 60"/>
                <a:gd name="T75" fmla="*/ 16 h 268"/>
                <a:gd name="T76" fmla="*/ 52 w 60"/>
                <a:gd name="T77" fmla="*/ 26 h 268"/>
                <a:gd name="T78" fmla="*/ 49 w 60"/>
                <a:gd name="T79" fmla="*/ 33 h 268"/>
                <a:gd name="T80" fmla="*/ 45 w 60"/>
                <a:gd name="T81" fmla="*/ 40 h 268"/>
                <a:gd name="T82" fmla="*/ 14 w 60"/>
                <a:gd name="T83" fmla="*/ 126 h 26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0" h="268">
                  <a:moveTo>
                    <a:pt x="53" y="132"/>
                  </a:moveTo>
                  <a:lnTo>
                    <a:pt x="50" y="138"/>
                  </a:lnTo>
                  <a:lnTo>
                    <a:pt x="49" y="143"/>
                  </a:lnTo>
                  <a:lnTo>
                    <a:pt x="48" y="150"/>
                  </a:lnTo>
                  <a:lnTo>
                    <a:pt x="48" y="158"/>
                  </a:lnTo>
                  <a:lnTo>
                    <a:pt x="47" y="159"/>
                  </a:lnTo>
                  <a:lnTo>
                    <a:pt x="46" y="161"/>
                  </a:lnTo>
                  <a:lnTo>
                    <a:pt x="45" y="163"/>
                  </a:lnTo>
                  <a:lnTo>
                    <a:pt x="44" y="164"/>
                  </a:lnTo>
                  <a:lnTo>
                    <a:pt x="43" y="168"/>
                  </a:lnTo>
                  <a:lnTo>
                    <a:pt x="42" y="176"/>
                  </a:lnTo>
                  <a:lnTo>
                    <a:pt x="42" y="182"/>
                  </a:lnTo>
                  <a:lnTo>
                    <a:pt x="40" y="189"/>
                  </a:lnTo>
                  <a:lnTo>
                    <a:pt x="39" y="192"/>
                  </a:lnTo>
                  <a:lnTo>
                    <a:pt x="37" y="198"/>
                  </a:lnTo>
                  <a:lnTo>
                    <a:pt x="36" y="203"/>
                  </a:lnTo>
                  <a:lnTo>
                    <a:pt x="35" y="206"/>
                  </a:lnTo>
                  <a:lnTo>
                    <a:pt x="33" y="210"/>
                  </a:lnTo>
                  <a:lnTo>
                    <a:pt x="26" y="229"/>
                  </a:lnTo>
                  <a:lnTo>
                    <a:pt x="23" y="235"/>
                  </a:lnTo>
                  <a:lnTo>
                    <a:pt x="20" y="239"/>
                  </a:lnTo>
                  <a:lnTo>
                    <a:pt x="15" y="247"/>
                  </a:lnTo>
                  <a:lnTo>
                    <a:pt x="4" y="264"/>
                  </a:lnTo>
                  <a:lnTo>
                    <a:pt x="3" y="265"/>
                  </a:lnTo>
                  <a:lnTo>
                    <a:pt x="2" y="266"/>
                  </a:lnTo>
                  <a:lnTo>
                    <a:pt x="0" y="266"/>
                  </a:lnTo>
                  <a:lnTo>
                    <a:pt x="0" y="267"/>
                  </a:lnTo>
                  <a:lnTo>
                    <a:pt x="1" y="267"/>
                  </a:lnTo>
                  <a:lnTo>
                    <a:pt x="1" y="266"/>
                  </a:lnTo>
                  <a:lnTo>
                    <a:pt x="2" y="265"/>
                  </a:lnTo>
                  <a:lnTo>
                    <a:pt x="2" y="262"/>
                  </a:lnTo>
                  <a:lnTo>
                    <a:pt x="2" y="256"/>
                  </a:lnTo>
                  <a:lnTo>
                    <a:pt x="3" y="254"/>
                  </a:lnTo>
                  <a:lnTo>
                    <a:pt x="4" y="251"/>
                  </a:lnTo>
                  <a:lnTo>
                    <a:pt x="5" y="249"/>
                  </a:lnTo>
                  <a:lnTo>
                    <a:pt x="7" y="245"/>
                  </a:lnTo>
                  <a:lnTo>
                    <a:pt x="7" y="243"/>
                  </a:lnTo>
                  <a:lnTo>
                    <a:pt x="8" y="241"/>
                  </a:lnTo>
                  <a:lnTo>
                    <a:pt x="9" y="239"/>
                  </a:lnTo>
                  <a:lnTo>
                    <a:pt x="11" y="237"/>
                  </a:lnTo>
                  <a:lnTo>
                    <a:pt x="12" y="235"/>
                  </a:lnTo>
                  <a:lnTo>
                    <a:pt x="14" y="232"/>
                  </a:lnTo>
                  <a:lnTo>
                    <a:pt x="16" y="228"/>
                  </a:lnTo>
                  <a:lnTo>
                    <a:pt x="17" y="226"/>
                  </a:lnTo>
                  <a:lnTo>
                    <a:pt x="18" y="221"/>
                  </a:lnTo>
                  <a:lnTo>
                    <a:pt x="19" y="218"/>
                  </a:lnTo>
                  <a:lnTo>
                    <a:pt x="21" y="215"/>
                  </a:lnTo>
                  <a:lnTo>
                    <a:pt x="22" y="212"/>
                  </a:lnTo>
                  <a:lnTo>
                    <a:pt x="25" y="205"/>
                  </a:lnTo>
                  <a:lnTo>
                    <a:pt x="27" y="201"/>
                  </a:lnTo>
                  <a:lnTo>
                    <a:pt x="30" y="192"/>
                  </a:lnTo>
                  <a:lnTo>
                    <a:pt x="39" y="163"/>
                  </a:lnTo>
                  <a:lnTo>
                    <a:pt x="42" y="152"/>
                  </a:lnTo>
                  <a:lnTo>
                    <a:pt x="44" y="143"/>
                  </a:lnTo>
                  <a:lnTo>
                    <a:pt x="45" y="135"/>
                  </a:lnTo>
                  <a:lnTo>
                    <a:pt x="46" y="129"/>
                  </a:lnTo>
                  <a:lnTo>
                    <a:pt x="48" y="124"/>
                  </a:lnTo>
                  <a:lnTo>
                    <a:pt x="50" y="119"/>
                  </a:lnTo>
                  <a:lnTo>
                    <a:pt x="51" y="115"/>
                  </a:lnTo>
                  <a:lnTo>
                    <a:pt x="53" y="101"/>
                  </a:lnTo>
                  <a:lnTo>
                    <a:pt x="56" y="89"/>
                  </a:lnTo>
                  <a:lnTo>
                    <a:pt x="57" y="83"/>
                  </a:lnTo>
                  <a:lnTo>
                    <a:pt x="57" y="78"/>
                  </a:lnTo>
                  <a:lnTo>
                    <a:pt x="58" y="74"/>
                  </a:lnTo>
                  <a:lnTo>
                    <a:pt x="58" y="69"/>
                  </a:lnTo>
                  <a:lnTo>
                    <a:pt x="58" y="61"/>
                  </a:lnTo>
                  <a:lnTo>
                    <a:pt x="59" y="53"/>
                  </a:lnTo>
                  <a:lnTo>
                    <a:pt x="59" y="0"/>
                  </a:lnTo>
                  <a:lnTo>
                    <a:pt x="59" y="1"/>
                  </a:lnTo>
                  <a:lnTo>
                    <a:pt x="58" y="2"/>
                  </a:lnTo>
                  <a:lnTo>
                    <a:pt x="57" y="4"/>
                  </a:lnTo>
                  <a:lnTo>
                    <a:pt x="56" y="5"/>
                  </a:lnTo>
                  <a:lnTo>
                    <a:pt x="55" y="7"/>
                  </a:lnTo>
                  <a:lnTo>
                    <a:pt x="54" y="10"/>
                  </a:lnTo>
                  <a:lnTo>
                    <a:pt x="53" y="16"/>
                  </a:lnTo>
                  <a:lnTo>
                    <a:pt x="53" y="19"/>
                  </a:lnTo>
                  <a:lnTo>
                    <a:pt x="52" y="26"/>
                  </a:lnTo>
                  <a:lnTo>
                    <a:pt x="50" y="29"/>
                  </a:lnTo>
                  <a:lnTo>
                    <a:pt x="49" y="33"/>
                  </a:lnTo>
                  <a:lnTo>
                    <a:pt x="47" y="37"/>
                  </a:lnTo>
                  <a:lnTo>
                    <a:pt x="45" y="40"/>
                  </a:lnTo>
                  <a:lnTo>
                    <a:pt x="37" y="63"/>
                  </a:lnTo>
                  <a:lnTo>
                    <a:pt x="14" y="12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79" name="SMARTPenAnnotation159"/>
            <p:cNvSpPr>
              <a:spLocks/>
            </p:cNvSpPr>
            <p:nvPr/>
          </p:nvSpPr>
          <p:spPr bwMode="auto">
            <a:xfrm>
              <a:off x="2464" y="2015"/>
              <a:ext cx="743" cy="1378"/>
            </a:xfrm>
            <a:custGeom>
              <a:avLst/>
              <a:gdLst>
                <a:gd name="T0" fmla="*/ 16 w 743"/>
                <a:gd name="T1" fmla="*/ 1366 h 1378"/>
                <a:gd name="T2" fmla="*/ 38 w 743"/>
                <a:gd name="T3" fmla="*/ 1356 h 1378"/>
                <a:gd name="T4" fmla="*/ 61 w 743"/>
                <a:gd name="T5" fmla="*/ 1349 h 1378"/>
                <a:gd name="T6" fmla="*/ 82 w 743"/>
                <a:gd name="T7" fmla="*/ 1339 h 1378"/>
                <a:gd name="T8" fmla="*/ 115 w 743"/>
                <a:gd name="T9" fmla="*/ 1326 h 1378"/>
                <a:gd name="T10" fmla="*/ 121 w 743"/>
                <a:gd name="T11" fmla="*/ 1321 h 1378"/>
                <a:gd name="T12" fmla="*/ 139 w 743"/>
                <a:gd name="T13" fmla="*/ 1311 h 1378"/>
                <a:gd name="T14" fmla="*/ 167 w 743"/>
                <a:gd name="T15" fmla="*/ 1292 h 1378"/>
                <a:gd name="T16" fmla="*/ 196 w 743"/>
                <a:gd name="T17" fmla="*/ 1275 h 1378"/>
                <a:gd name="T18" fmla="*/ 210 w 743"/>
                <a:gd name="T19" fmla="*/ 1267 h 1378"/>
                <a:gd name="T20" fmla="*/ 225 w 743"/>
                <a:gd name="T21" fmla="*/ 1260 h 1378"/>
                <a:gd name="T22" fmla="*/ 251 w 743"/>
                <a:gd name="T23" fmla="*/ 1250 h 1378"/>
                <a:gd name="T24" fmla="*/ 274 w 743"/>
                <a:gd name="T25" fmla="*/ 1238 h 1378"/>
                <a:gd name="T26" fmla="*/ 292 w 743"/>
                <a:gd name="T27" fmla="*/ 1227 h 1378"/>
                <a:gd name="T28" fmla="*/ 300 w 743"/>
                <a:gd name="T29" fmla="*/ 1220 h 1378"/>
                <a:gd name="T30" fmla="*/ 347 w 743"/>
                <a:gd name="T31" fmla="*/ 1184 h 1378"/>
                <a:gd name="T32" fmla="*/ 377 w 743"/>
                <a:gd name="T33" fmla="*/ 1154 h 1378"/>
                <a:gd name="T34" fmla="*/ 386 w 743"/>
                <a:gd name="T35" fmla="*/ 1146 h 1378"/>
                <a:gd name="T36" fmla="*/ 392 w 743"/>
                <a:gd name="T37" fmla="*/ 1137 h 1378"/>
                <a:gd name="T38" fmla="*/ 401 w 743"/>
                <a:gd name="T39" fmla="*/ 1125 h 1378"/>
                <a:gd name="T40" fmla="*/ 411 w 743"/>
                <a:gd name="T41" fmla="*/ 1110 h 1378"/>
                <a:gd name="T42" fmla="*/ 429 w 743"/>
                <a:gd name="T43" fmla="*/ 1088 h 1378"/>
                <a:gd name="T44" fmla="*/ 442 w 743"/>
                <a:gd name="T45" fmla="*/ 1078 h 1378"/>
                <a:gd name="T46" fmla="*/ 474 w 743"/>
                <a:gd name="T47" fmla="*/ 1040 h 1378"/>
                <a:gd name="T48" fmla="*/ 516 w 743"/>
                <a:gd name="T49" fmla="*/ 984 h 1378"/>
                <a:gd name="T50" fmla="*/ 545 w 743"/>
                <a:gd name="T51" fmla="*/ 946 h 1378"/>
                <a:gd name="T52" fmla="*/ 561 w 743"/>
                <a:gd name="T53" fmla="*/ 922 h 1378"/>
                <a:gd name="T54" fmla="*/ 595 w 743"/>
                <a:gd name="T55" fmla="*/ 863 h 1378"/>
                <a:gd name="T56" fmla="*/ 616 w 743"/>
                <a:gd name="T57" fmla="*/ 828 h 1378"/>
                <a:gd name="T58" fmla="*/ 628 w 743"/>
                <a:gd name="T59" fmla="*/ 801 h 1378"/>
                <a:gd name="T60" fmla="*/ 624 w 743"/>
                <a:gd name="T61" fmla="*/ 814 h 1378"/>
                <a:gd name="T62" fmla="*/ 507 w 743"/>
                <a:gd name="T63" fmla="*/ 1026 h 1378"/>
                <a:gd name="T64" fmla="*/ 435 w 743"/>
                <a:gd name="T65" fmla="*/ 1113 h 1378"/>
                <a:gd name="T66" fmla="*/ 390 w 743"/>
                <a:gd name="T67" fmla="*/ 1144 h 1378"/>
                <a:gd name="T68" fmla="*/ 369 w 743"/>
                <a:gd name="T69" fmla="*/ 1157 h 1378"/>
                <a:gd name="T70" fmla="*/ 339 w 743"/>
                <a:gd name="T71" fmla="*/ 1174 h 1378"/>
                <a:gd name="T72" fmla="*/ 320 w 743"/>
                <a:gd name="T73" fmla="*/ 1190 h 1378"/>
                <a:gd name="T74" fmla="*/ 289 w 743"/>
                <a:gd name="T75" fmla="*/ 1208 h 1378"/>
                <a:gd name="T76" fmla="*/ 263 w 743"/>
                <a:gd name="T77" fmla="*/ 1224 h 1378"/>
                <a:gd name="T78" fmla="*/ 256 w 743"/>
                <a:gd name="T79" fmla="*/ 1230 h 1378"/>
                <a:gd name="T80" fmla="*/ 250 w 743"/>
                <a:gd name="T81" fmla="*/ 1239 h 1378"/>
                <a:gd name="T82" fmla="*/ 273 w 743"/>
                <a:gd name="T83" fmla="*/ 1225 h 1378"/>
                <a:gd name="T84" fmla="*/ 309 w 743"/>
                <a:gd name="T85" fmla="*/ 1188 h 1378"/>
                <a:gd name="T86" fmla="*/ 390 w 743"/>
                <a:gd name="T87" fmla="*/ 1086 h 1378"/>
                <a:gd name="T88" fmla="*/ 484 w 743"/>
                <a:gd name="T89" fmla="*/ 995 h 1378"/>
                <a:gd name="T90" fmla="*/ 516 w 743"/>
                <a:gd name="T91" fmla="*/ 959 h 1378"/>
                <a:gd name="T92" fmla="*/ 567 w 743"/>
                <a:gd name="T93" fmla="*/ 883 h 1378"/>
                <a:gd name="T94" fmla="*/ 627 w 743"/>
                <a:gd name="T95" fmla="*/ 774 h 1378"/>
                <a:gd name="T96" fmla="*/ 652 w 743"/>
                <a:gd name="T97" fmla="*/ 718 h 1378"/>
                <a:gd name="T98" fmla="*/ 667 w 743"/>
                <a:gd name="T99" fmla="*/ 681 h 1378"/>
                <a:gd name="T100" fmla="*/ 681 w 743"/>
                <a:gd name="T101" fmla="*/ 636 h 1378"/>
                <a:gd name="T102" fmla="*/ 703 w 743"/>
                <a:gd name="T103" fmla="*/ 539 h 1378"/>
                <a:gd name="T104" fmla="*/ 712 w 743"/>
                <a:gd name="T105" fmla="*/ 513 h 1378"/>
                <a:gd name="T106" fmla="*/ 725 w 743"/>
                <a:gd name="T107" fmla="*/ 464 h 1378"/>
                <a:gd name="T108" fmla="*/ 731 w 743"/>
                <a:gd name="T109" fmla="*/ 394 h 1378"/>
                <a:gd name="T110" fmla="*/ 737 w 743"/>
                <a:gd name="T111" fmla="*/ 321 h 1378"/>
                <a:gd name="T112" fmla="*/ 742 w 743"/>
                <a:gd name="T113" fmla="*/ 229 h 1378"/>
                <a:gd name="T114" fmla="*/ 736 w 743"/>
                <a:gd name="T115" fmla="*/ 57 h 1378"/>
                <a:gd name="T116" fmla="*/ 729 w 743"/>
                <a:gd name="T117" fmla="*/ 12 h 1378"/>
                <a:gd name="T118" fmla="*/ 725 w 743"/>
                <a:gd name="T119" fmla="*/ 0 h 1378"/>
                <a:gd name="T120" fmla="*/ 722 w 743"/>
                <a:gd name="T121" fmla="*/ 5 h 1378"/>
                <a:gd name="T122" fmla="*/ 716 w 743"/>
                <a:gd name="T123" fmla="*/ 19 h 1378"/>
                <a:gd name="T124" fmla="*/ 718 w 743"/>
                <a:gd name="T125" fmla="*/ 98 h 13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43" h="1378">
                  <a:moveTo>
                    <a:pt x="0" y="1377"/>
                  </a:moveTo>
                  <a:lnTo>
                    <a:pt x="3" y="1374"/>
                  </a:lnTo>
                  <a:lnTo>
                    <a:pt x="4" y="1373"/>
                  </a:lnTo>
                  <a:lnTo>
                    <a:pt x="10" y="1371"/>
                  </a:lnTo>
                  <a:lnTo>
                    <a:pt x="16" y="1366"/>
                  </a:lnTo>
                  <a:lnTo>
                    <a:pt x="18" y="1366"/>
                  </a:lnTo>
                  <a:lnTo>
                    <a:pt x="21" y="1366"/>
                  </a:lnTo>
                  <a:lnTo>
                    <a:pt x="27" y="1362"/>
                  </a:lnTo>
                  <a:lnTo>
                    <a:pt x="32" y="1360"/>
                  </a:lnTo>
                  <a:lnTo>
                    <a:pt x="38" y="1356"/>
                  </a:lnTo>
                  <a:lnTo>
                    <a:pt x="41" y="1355"/>
                  </a:lnTo>
                  <a:lnTo>
                    <a:pt x="47" y="1355"/>
                  </a:lnTo>
                  <a:lnTo>
                    <a:pt x="49" y="1354"/>
                  </a:lnTo>
                  <a:lnTo>
                    <a:pt x="54" y="1351"/>
                  </a:lnTo>
                  <a:lnTo>
                    <a:pt x="61" y="1349"/>
                  </a:lnTo>
                  <a:lnTo>
                    <a:pt x="66" y="1345"/>
                  </a:lnTo>
                  <a:lnTo>
                    <a:pt x="69" y="1344"/>
                  </a:lnTo>
                  <a:lnTo>
                    <a:pt x="75" y="1343"/>
                  </a:lnTo>
                  <a:lnTo>
                    <a:pt x="77" y="1343"/>
                  </a:lnTo>
                  <a:lnTo>
                    <a:pt x="82" y="1339"/>
                  </a:lnTo>
                  <a:lnTo>
                    <a:pt x="99" y="1333"/>
                  </a:lnTo>
                  <a:lnTo>
                    <a:pt x="105" y="1328"/>
                  </a:lnTo>
                  <a:lnTo>
                    <a:pt x="109" y="1327"/>
                  </a:lnTo>
                  <a:lnTo>
                    <a:pt x="114" y="1327"/>
                  </a:lnTo>
                  <a:lnTo>
                    <a:pt x="115" y="1326"/>
                  </a:lnTo>
                  <a:lnTo>
                    <a:pt x="116" y="1325"/>
                  </a:lnTo>
                  <a:lnTo>
                    <a:pt x="117" y="1323"/>
                  </a:lnTo>
                  <a:lnTo>
                    <a:pt x="118" y="1322"/>
                  </a:lnTo>
                  <a:lnTo>
                    <a:pt x="119" y="1322"/>
                  </a:lnTo>
                  <a:lnTo>
                    <a:pt x="121" y="1321"/>
                  </a:lnTo>
                  <a:lnTo>
                    <a:pt x="124" y="1319"/>
                  </a:lnTo>
                  <a:lnTo>
                    <a:pt x="126" y="1318"/>
                  </a:lnTo>
                  <a:lnTo>
                    <a:pt x="127" y="1317"/>
                  </a:lnTo>
                  <a:lnTo>
                    <a:pt x="133" y="1315"/>
                  </a:lnTo>
                  <a:lnTo>
                    <a:pt x="139" y="1311"/>
                  </a:lnTo>
                  <a:lnTo>
                    <a:pt x="149" y="1301"/>
                  </a:lnTo>
                  <a:lnTo>
                    <a:pt x="150" y="1300"/>
                  </a:lnTo>
                  <a:lnTo>
                    <a:pt x="156" y="1298"/>
                  </a:lnTo>
                  <a:lnTo>
                    <a:pt x="162" y="1294"/>
                  </a:lnTo>
                  <a:lnTo>
                    <a:pt x="167" y="1292"/>
                  </a:lnTo>
                  <a:lnTo>
                    <a:pt x="172" y="1289"/>
                  </a:lnTo>
                  <a:lnTo>
                    <a:pt x="176" y="1288"/>
                  </a:lnTo>
                  <a:lnTo>
                    <a:pt x="181" y="1284"/>
                  </a:lnTo>
                  <a:lnTo>
                    <a:pt x="187" y="1279"/>
                  </a:lnTo>
                  <a:lnTo>
                    <a:pt x="196" y="1275"/>
                  </a:lnTo>
                  <a:lnTo>
                    <a:pt x="198" y="1273"/>
                  </a:lnTo>
                  <a:lnTo>
                    <a:pt x="202" y="1271"/>
                  </a:lnTo>
                  <a:lnTo>
                    <a:pt x="204" y="1271"/>
                  </a:lnTo>
                  <a:lnTo>
                    <a:pt x="208" y="1269"/>
                  </a:lnTo>
                  <a:lnTo>
                    <a:pt x="210" y="1267"/>
                  </a:lnTo>
                  <a:lnTo>
                    <a:pt x="213" y="1266"/>
                  </a:lnTo>
                  <a:lnTo>
                    <a:pt x="215" y="1265"/>
                  </a:lnTo>
                  <a:lnTo>
                    <a:pt x="219" y="1263"/>
                  </a:lnTo>
                  <a:lnTo>
                    <a:pt x="221" y="1262"/>
                  </a:lnTo>
                  <a:lnTo>
                    <a:pt x="225" y="1260"/>
                  </a:lnTo>
                  <a:lnTo>
                    <a:pt x="229" y="1259"/>
                  </a:lnTo>
                  <a:lnTo>
                    <a:pt x="233" y="1256"/>
                  </a:lnTo>
                  <a:lnTo>
                    <a:pt x="235" y="1255"/>
                  </a:lnTo>
                  <a:lnTo>
                    <a:pt x="248" y="1252"/>
                  </a:lnTo>
                  <a:lnTo>
                    <a:pt x="251" y="1250"/>
                  </a:lnTo>
                  <a:lnTo>
                    <a:pt x="254" y="1249"/>
                  </a:lnTo>
                  <a:lnTo>
                    <a:pt x="255" y="1247"/>
                  </a:lnTo>
                  <a:lnTo>
                    <a:pt x="256" y="1245"/>
                  </a:lnTo>
                  <a:lnTo>
                    <a:pt x="264" y="1242"/>
                  </a:lnTo>
                  <a:lnTo>
                    <a:pt x="274" y="1238"/>
                  </a:lnTo>
                  <a:lnTo>
                    <a:pt x="276" y="1236"/>
                  </a:lnTo>
                  <a:lnTo>
                    <a:pt x="278" y="1234"/>
                  </a:lnTo>
                  <a:lnTo>
                    <a:pt x="285" y="1231"/>
                  </a:lnTo>
                  <a:lnTo>
                    <a:pt x="289" y="1229"/>
                  </a:lnTo>
                  <a:lnTo>
                    <a:pt x="292" y="1227"/>
                  </a:lnTo>
                  <a:lnTo>
                    <a:pt x="294" y="1225"/>
                  </a:lnTo>
                  <a:lnTo>
                    <a:pt x="295" y="1223"/>
                  </a:lnTo>
                  <a:lnTo>
                    <a:pt x="297" y="1222"/>
                  </a:lnTo>
                  <a:lnTo>
                    <a:pt x="298" y="1221"/>
                  </a:lnTo>
                  <a:lnTo>
                    <a:pt x="300" y="1220"/>
                  </a:lnTo>
                  <a:lnTo>
                    <a:pt x="329" y="1199"/>
                  </a:lnTo>
                  <a:lnTo>
                    <a:pt x="336" y="1193"/>
                  </a:lnTo>
                  <a:lnTo>
                    <a:pt x="339" y="1192"/>
                  </a:lnTo>
                  <a:lnTo>
                    <a:pt x="341" y="1191"/>
                  </a:lnTo>
                  <a:lnTo>
                    <a:pt x="347" y="1184"/>
                  </a:lnTo>
                  <a:lnTo>
                    <a:pt x="349" y="1182"/>
                  </a:lnTo>
                  <a:lnTo>
                    <a:pt x="352" y="1180"/>
                  </a:lnTo>
                  <a:lnTo>
                    <a:pt x="373" y="1161"/>
                  </a:lnTo>
                  <a:lnTo>
                    <a:pt x="374" y="1159"/>
                  </a:lnTo>
                  <a:lnTo>
                    <a:pt x="377" y="1154"/>
                  </a:lnTo>
                  <a:lnTo>
                    <a:pt x="379" y="1150"/>
                  </a:lnTo>
                  <a:lnTo>
                    <a:pt x="381" y="1149"/>
                  </a:lnTo>
                  <a:lnTo>
                    <a:pt x="383" y="1148"/>
                  </a:lnTo>
                  <a:lnTo>
                    <a:pt x="384" y="1147"/>
                  </a:lnTo>
                  <a:lnTo>
                    <a:pt x="386" y="1146"/>
                  </a:lnTo>
                  <a:lnTo>
                    <a:pt x="386" y="1145"/>
                  </a:lnTo>
                  <a:lnTo>
                    <a:pt x="387" y="1144"/>
                  </a:lnTo>
                  <a:lnTo>
                    <a:pt x="389" y="1140"/>
                  </a:lnTo>
                  <a:lnTo>
                    <a:pt x="391" y="1139"/>
                  </a:lnTo>
                  <a:lnTo>
                    <a:pt x="392" y="1137"/>
                  </a:lnTo>
                  <a:lnTo>
                    <a:pt x="394" y="1131"/>
                  </a:lnTo>
                  <a:lnTo>
                    <a:pt x="396" y="1127"/>
                  </a:lnTo>
                  <a:lnTo>
                    <a:pt x="398" y="1126"/>
                  </a:lnTo>
                  <a:lnTo>
                    <a:pt x="400" y="1125"/>
                  </a:lnTo>
                  <a:lnTo>
                    <a:pt x="401" y="1125"/>
                  </a:lnTo>
                  <a:lnTo>
                    <a:pt x="402" y="1124"/>
                  </a:lnTo>
                  <a:lnTo>
                    <a:pt x="403" y="1123"/>
                  </a:lnTo>
                  <a:lnTo>
                    <a:pt x="407" y="1113"/>
                  </a:lnTo>
                  <a:lnTo>
                    <a:pt x="409" y="1111"/>
                  </a:lnTo>
                  <a:lnTo>
                    <a:pt x="411" y="1110"/>
                  </a:lnTo>
                  <a:lnTo>
                    <a:pt x="414" y="1107"/>
                  </a:lnTo>
                  <a:lnTo>
                    <a:pt x="418" y="1104"/>
                  </a:lnTo>
                  <a:lnTo>
                    <a:pt x="419" y="1103"/>
                  </a:lnTo>
                  <a:lnTo>
                    <a:pt x="422" y="1097"/>
                  </a:lnTo>
                  <a:lnTo>
                    <a:pt x="429" y="1088"/>
                  </a:lnTo>
                  <a:lnTo>
                    <a:pt x="435" y="1082"/>
                  </a:lnTo>
                  <a:lnTo>
                    <a:pt x="437" y="1081"/>
                  </a:lnTo>
                  <a:lnTo>
                    <a:pt x="440" y="1080"/>
                  </a:lnTo>
                  <a:lnTo>
                    <a:pt x="442" y="1079"/>
                  </a:lnTo>
                  <a:lnTo>
                    <a:pt x="442" y="1078"/>
                  </a:lnTo>
                  <a:lnTo>
                    <a:pt x="443" y="1076"/>
                  </a:lnTo>
                  <a:lnTo>
                    <a:pt x="445" y="1073"/>
                  </a:lnTo>
                  <a:lnTo>
                    <a:pt x="466" y="1048"/>
                  </a:lnTo>
                  <a:lnTo>
                    <a:pt x="473" y="1043"/>
                  </a:lnTo>
                  <a:lnTo>
                    <a:pt x="474" y="1040"/>
                  </a:lnTo>
                  <a:lnTo>
                    <a:pt x="477" y="1036"/>
                  </a:lnTo>
                  <a:lnTo>
                    <a:pt x="502" y="1005"/>
                  </a:lnTo>
                  <a:lnTo>
                    <a:pt x="509" y="997"/>
                  </a:lnTo>
                  <a:lnTo>
                    <a:pt x="511" y="991"/>
                  </a:lnTo>
                  <a:lnTo>
                    <a:pt x="516" y="984"/>
                  </a:lnTo>
                  <a:lnTo>
                    <a:pt x="525" y="975"/>
                  </a:lnTo>
                  <a:lnTo>
                    <a:pt x="540" y="955"/>
                  </a:lnTo>
                  <a:lnTo>
                    <a:pt x="542" y="953"/>
                  </a:lnTo>
                  <a:lnTo>
                    <a:pt x="543" y="951"/>
                  </a:lnTo>
                  <a:lnTo>
                    <a:pt x="545" y="946"/>
                  </a:lnTo>
                  <a:lnTo>
                    <a:pt x="551" y="938"/>
                  </a:lnTo>
                  <a:lnTo>
                    <a:pt x="553" y="936"/>
                  </a:lnTo>
                  <a:lnTo>
                    <a:pt x="554" y="934"/>
                  </a:lnTo>
                  <a:lnTo>
                    <a:pt x="557" y="929"/>
                  </a:lnTo>
                  <a:lnTo>
                    <a:pt x="561" y="922"/>
                  </a:lnTo>
                  <a:lnTo>
                    <a:pt x="568" y="907"/>
                  </a:lnTo>
                  <a:lnTo>
                    <a:pt x="577" y="895"/>
                  </a:lnTo>
                  <a:lnTo>
                    <a:pt x="580" y="888"/>
                  </a:lnTo>
                  <a:lnTo>
                    <a:pt x="592" y="869"/>
                  </a:lnTo>
                  <a:lnTo>
                    <a:pt x="595" y="863"/>
                  </a:lnTo>
                  <a:lnTo>
                    <a:pt x="604" y="849"/>
                  </a:lnTo>
                  <a:lnTo>
                    <a:pt x="606" y="844"/>
                  </a:lnTo>
                  <a:lnTo>
                    <a:pt x="606" y="841"/>
                  </a:lnTo>
                  <a:lnTo>
                    <a:pt x="608" y="837"/>
                  </a:lnTo>
                  <a:lnTo>
                    <a:pt x="616" y="828"/>
                  </a:lnTo>
                  <a:lnTo>
                    <a:pt x="629" y="794"/>
                  </a:lnTo>
                  <a:lnTo>
                    <a:pt x="630" y="798"/>
                  </a:lnTo>
                  <a:lnTo>
                    <a:pt x="629" y="800"/>
                  </a:lnTo>
                  <a:lnTo>
                    <a:pt x="628" y="801"/>
                  </a:lnTo>
                  <a:lnTo>
                    <a:pt x="627" y="802"/>
                  </a:lnTo>
                  <a:lnTo>
                    <a:pt x="626" y="803"/>
                  </a:lnTo>
                  <a:lnTo>
                    <a:pt x="625" y="804"/>
                  </a:lnTo>
                  <a:lnTo>
                    <a:pt x="625" y="808"/>
                  </a:lnTo>
                  <a:lnTo>
                    <a:pt x="624" y="814"/>
                  </a:lnTo>
                  <a:lnTo>
                    <a:pt x="607" y="853"/>
                  </a:lnTo>
                  <a:lnTo>
                    <a:pt x="586" y="891"/>
                  </a:lnTo>
                  <a:lnTo>
                    <a:pt x="544" y="974"/>
                  </a:lnTo>
                  <a:lnTo>
                    <a:pt x="521" y="1009"/>
                  </a:lnTo>
                  <a:lnTo>
                    <a:pt x="507" y="1026"/>
                  </a:lnTo>
                  <a:lnTo>
                    <a:pt x="503" y="1032"/>
                  </a:lnTo>
                  <a:lnTo>
                    <a:pt x="493" y="1045"/>
                  </a:lnTo>
                  <a:lnTo>
                    <a:pt x="471" y="1073"/>
                  </a:lnTo>
                  <a:lnTo>
                    <a:pt x="452" y="1096"/>
                  </a:lnTo>
                  <a:lnTo>
                    <a:pt x="435" y="1113"/>
                  </a:lnTo>
                  <a:lnTo>
                    <a:pt x="410" y="1131"/>
                  </a:lnTo>
                  <a:lnTo>
                    <a:pt x="405" y="1133"/>
                  </a:lnTo>
                  <a:lnTo>
                    <a:pt x="403" y="1134"/>
                  </a:lnTo>
                  <a:lnTo>
                    <a:pt x="399" y="1136"/>
                  </a:lnTo>
                  <a:lnTo>
                    <a:pt x="390" y="1144"/>
                  </a:lnTo>
                  <a:lnTo>
                    <a:pt x="386" y="1145"/>
                  </a:lnTo>
                  <a:lnTo>
                    <a:pt x="381" y="1149"/>
                  </a:lnTo>
                  <a:lnTo>
                    <a:pt x="373" y="1156"/>
                  </a:lnTo>
                  <a:lnTo>
                    <a:pt x="372" y="1156"/>
                  </a:lnTo>
                  <a:lnTo>
                    <a:pt x="369" y="1157"/>
                  </a:lnTo>
                  <a:lnTo>
                    <a:pt x="365" y="1159"/>
                  </a:lnTo>
                  <a:lnTo>
                    <a:pt x="356" y="1166"/>
                  </a:lnTo>
                  <a:lnTo>
                    <a:pt x="350" y="1169"/>
                  </a:lnTo>
                  <a:lnTo>
                    <a:pt x="345" y="1172"/>
                  </a:lnTo>
                  <a:lnTo>
                    <a:pt x="339" y="1174"/>
                  </a:lnTo>
                  <a:lnTo>
                    <a:pt x="325" y="1184"/>
                  </a:lnTo>
                  <a:lnTo>
                    <a:pt x="323" y="1186"/>
                  </a:lnTo>
                  <a:lnTo>
                    <a:pt x="322" y="1188"/>
                  </a:lnTo>
                  <a:lnTo>
                    <a:pt x="321" y="1189"/>
                  </a:lnTo>
                  <a:lnTo>
                    <a:pt x="320" y="1190"/>
                  </a:lnTo>
                  <a:lnTo>
                    <a:pt x="318" y="1190"/>
                  </a:lnTo>
                  <a:lnTo>
                    <a:pt x="315" y="1192"/>
                  </a:lnTo>
                  <a:lnTo>
                    <a:pt x="302" y="1203"/>
                  </a:lnTo>
                  <a:lnTo>
                    <a:pt x="296" y="1206"/>
                  </a:lnTo>
                  <a:lnTo>
                    <a:pt x="289" y="1208"/>
                  </a:lnTo>
                  <a:lnTo>
                    <a:pt x="283" y="1212"/>
                  </a:lnTo>
                  <a:lnTo>
                    <a:pt x="279" y="1216"/>
                  </a:lnTo>
                  <a:lnTo>
                    <a:pt x="277" y="1217"/>
                  </a:lnTo>
                  <a:lnTo>
                    <a:pt x="265" y="1222"/>
                  </a:lnTo>
                  <a:lnTo>
                    <a:pt x="263" y="1224"/>
                  </a:lnTo>
                  <a:lnTo>
                    <a:pt x="261" y="1225"/>
                  </a:lnTo>
                  <a:lnTo>
                    <a:pt x="260" y="1227"/>
                  </a:lnTo>
                  <a:lnTo>
                    <a:pt x="259" y="1228"/>
                  </a:lnTo>
                  <a:lnTo>
                    <a:pt x="258" y="1229"/>
                  </a:lnTo>
                  <a:lnTo>
                    <a:pt x="256" y="1230"/>
                  </a:lnTo>
                  <a:lnTo>
                    <a:pt x="255" y="1231"/>
                  </a:lnTo>
                  <a:lnTo>
                    <a:pt x="254" y="1232"/>
                  </a:lnTo>
                  <a:lnTo>
                    <a:pt x="254" y="1233"/>
                  </a:lnTo>
                  <a:lnTo>
                    <a:pt x="252" y="1237"/>
                  </a:lnTo>
                  <a:lnTo>
                    <a:pt x="250" y="1239"/>
                  </a:lnTo>
                  <a:lnTo>
                    <a:pt x="265" y="1229"/>
                  </a:lnTo>
                  <a:lnTo>
                    <a:pt x="267" y="1228"/>
                  </a:lnTo>
                  <a:lnTo>
                    <a:pt x="268" y="1227"/>
                  </a:lnTo>
                  <a:lnTo>
                    <a:pt x="272" y="1226"/>
                  </a:lnTo>
                  <a:lnTo>
                    <a:pt x="273" y="1225"/>
                  </a:lnTo>
                  <a:lnTo>
                    <a:pt x="274" y="1224"/>
                  </a:lnTo>
                  <a:lnTo>
                    <a:pt x="274" y="1222"/>
                  </a:lnTo>
                  <a:lnTo>
                    <a:pt x="284" y="1211"/>
                  </a:lnTo>
                  <a:lnTo>
                    <a:pt x="304" y="1195"/>
                  </a:lnTo>
                  <a:lnTo>
                    <a:pt x="309" y="1188"/>
                  </a:lnTo>
                  <a:lnTo>
                    <a:pt x="315" y="1177"/>
                  </a:lnTo>
                  <a:lnTo>
                    <a:pt x="337" y="1148"/>
                  </a:lnTo>
                  <a:lnTo>
                    <a:pt x="358" y="1125"/>
                  </a:lnTo>
                  <a:lnTo>
                    <a:pt x="381" y="1094"/>
                  </a:lnTo>
                  <a:lnTo>
                    <a:pt x="390" y="1086"/>
                  </a:lnTo>
                  <a:lnTo>
                    <a:pt x="397" y="1077"/>
                  </a:lnTo>
                  <a:lnTo>
                    <a:pt x="420" y="1058"/>
                  </a:lnTo>
                  <a:lnTo>
                    <a:pt x="451" y="1027"/>
                  </a:lnTo>
                  <a:lnTo>
                    <a:pt x="463" y="1018"/>
                  </a:lnTo>
                  <a:lnTo>
                    <a:pt x="484" y="995"/>
                  </a:lnTo>
                  <a:lnTo>
                    <a:pt x="492" y="986"/>
                  </a:lnTo>
                  <a:lnTo>
                    <a:pt x="502" y="971"/>
                  </a:lnTo>
                  <a:lnTo>
                    <a:pt x="508" y="967"/>
                  </a:lnTo>
                  <a:lnTo>
                    <a:pt x="511" y="965"/>
                  </a:lnTo>
                  <a:lnTo>
                    <a:pt x="516" y="959"/>
                  </a:lnTo>
                  <a:lnTo>
                    <a:pt x="545" y="919"/>
                  </a:lnTo>
                  <a:lnTo>
                    <a:pt x="560" y="896"/>
                  </a:lnTo>
                  <a:lnTo>
                    <a:pt x="564" y="892"/>
                  </a:lnTo>
                  <a:lnTo>
                    <a:pt x="565" y="889"/>
                  </a:lnTo>
                  <a:lnTo>
                    <a:pt x="567" y="883"/>
                  </a:lnTo>
                  <a:lnTo>
                    <a:pt x="585" y="851"/>
                  </a:lnTo>
                  <a:lnTo>
                    <a:pt x="606" y="812"/>
                  </a:lnTo>
                  <a:lnTo>
                    <a:pt x="621" y="784"/>
                  </a:lnTo>
                  <a:lnTo>
                    <a:pt x="622" y="781"/>
                  </a:lnTo>
                  <a:lnTo>
                    <a:pt x="627" y="774"/>
                  </a:lnTo>
                  <a:lnTo>
                    <a:pt x="630" y="771"/>
                  </a:lnTo>
                  <a:lnTo>
                    <a:pt x="631" y="767"/>
                  </a:lnTo>
                  <a:lnTo>
                    <a:pt x="640" y="744"/>
                  </a:lnTo>
                  <a:lnTo>
                    <a:pt x="648" y="730"/>
                  </a:lnTo>
                  <a:lnTo>
                    <a:pt x="652" y="718"/>
                  </a:lnTo>
                  <a:lnTo>
                    <a:pt x="655" y="713"/>
                  </a:lnTo>
                  <a:lnTo>
                    <a:pt x="661" y="704"/>
                  </a:lnTo>
                  <a:lnTo>
                    <a:pt x="662" y="700"/>
                  </a:lnTo>
                  <a:lnTo>
                    <a:pt x="664" y="689"/>
                  </a:lnTo>
                  <a:lnTo>
                    <a:pt x="667" y="681"/>
                  </a:lnTo>
                  <a:lnTo>
                    <a:pt x="670" y="668"/>
                  </a:lnTo>
                  <a:lnTo>
                    <a:pt x="673" y="661"/>
                  </a:lnTo>
                  <a:lnTo>
                    <a:pt x="678" y="654"/>
                  </a:lnTo>
                  <a:lnTo>
                    <a:pt x="679" y="650"/>
                  </a:lnTo>
                  <a:lnTo>
                    <a:pt x="681" y="636"/>
                  </a:lnTo>
                  <a:lnTo>
                    <a:pt x="693" y="593"/>
                  </a:lnTo>
                  <a:lnTo>
                    <a:pt x="697" y="572"/>
                  </a:lnTo>
                  <a:lnTo>
                    <a:pt x="702" y="562"/>
                  </a:lnTo>
                  <a:lnTo>
                    <a:pt x="703" y="551"/>
                  </a:lnTo>
                  <a:lnTo>
                    <a:pt x="703" y="539"/>
                  </a:lnTo>
                  <a:lnTo>
                    <a:pt x="703" y="537"/>
                  </a:lnTo>
                  <a:lnTo>
                    <a:pt x="707" y="528"/>
                  </a:lnTo>
                  <a:lnTo>
                    <a:pt x="708" y="520"/>
                  </a:lnTo>
                  <a:lnTo>
                    <a:pt x="709" y="518"/>
                  </a:lnTo>
                  <a:lnTo>
                    <a:pt x="712" y="513"/>
                  </a:lnTo>
                  <a:lnTo>
                    <a:pt x="713" y="509"/>
                  </a:lnTo>
                  <a:lnTo>
                    <a:pt x="716" y="490"/>
                  </a:lnTo>
                  <a:lnTo>
                    <a:pt x="720" y="474"/>
                  </a:lnTo>
                  <a:lnTo>
                    <a:pt x="723" y="468"/>
                  </a:lnTo>
                  <a:lnTo>
                    <a:pt x="725" y="464"/>
                  </a:lnTo>
                  <a:lnTo>
                    <a:pt x="725" y="446"/>
                  </a:lnTo>
                  <a:lnTo>
                    <a:pt x="726" y="444"/>
                  </a:lnTo>
                  <a:lnTo>
                    <a:pt x="728" y="441"/>
                  </a:lnTo>
                  <a:lnTo>
                    <a:pt x="730" y="436"/>
                  </a:lnTo>
                  <a:lnTo>
                    <a:pt x="731" y="394"/>
                  </a:lnTo>
                  <a:lnTo>
                    <a:pt x="731" y="375"/>
                  </a:lnTo>
                  <a:lnTo>
                    <a:pt x="732" y="372"/>
                  </a:lnTo>
                  <a:lnTo>
                    <a:pt x="735" y="366"/>
                  </a:lnTo>
                  <a:lnTo>
                    <a:pt x="736" y="363"/>
                  </a:lnTo>
                  <a:lnTo>
                    <a:pt x="737" y="321"/>
                  </a:lnTo>
                  <a:lnTo>
                    <a:pt x="737" y="290"/>
                  </a:lnTo>
                  <a:lnTo>
                    <a:pt x="738" y="284"/>
                  </a:lnTo>
                  <a:lnTo>
                    <a:pt x="740" y="278"/>
                  </a:lnTo>
                  <a:lnTo>
                    <a:pt x="742" y="271"/>
                  </a:lnTo>
                  <a:lnTo>
                    <a:pt x="742" y="229"/>
                  </a:lnTo>
                  <a:lnTo>
                    <a:pt x="742" y="161"/>
                  </a:lnTo>
                  <a:lnTo>
                    <a:pt x="737" y="133"/>
                  </a:lnTo>
                  <a:lnTo>
                    <a:pt x="737" y="91"/>
                  </a:lnTo>
                  <a:lnTo>
                    <a:pt x="737" y="59"/>
                  </a:lnTo>
                  <a:lnTo>
                    <a:pt x="736" y="57"/>
                  </a:lnTo>
                  <a:lnTo>
                    <a:pt x="733" y="51"/>
                  </a:lnTo>
                  <a:lnTo>
                    <a:pt x="732" y="48"/>
                  </a:lnTo>
                  <a:lnTo>
                    <a:pt x="731" y="14"/>
                  </a:lnTo>
                  <a:lnTo>
                    <a:pt x="730" y="13"/>
                  </a:lnTo>
                  <a:lnTo>
                    <a:pt x="729" y="12"/>
                  </a:lnTo>
                  <a:lnTo>
                    <a:pt x="728" y="11"/>
                  </a:lnTo>
                  <a:lnTo>
                    <a:pt x="727" y="10"/>
                  </a:lnTo>
                  <a:lnTo>
                    <a:pt x="727" y="9"/>
                  </a:lnTo>
                  <a:lnTo>
                    <a:pt x="726" y="5"/>
                  </a:lnTo>
                  <a:lnTo>
                    <a:pt x="725" y="0"/>
                  </a:lnTo>
                  <a:lnTo>
                    <a:pt x="725" y="2"/>
                  </a:lnTo>
                  <a:lnTo>
                    <a:pt x="725" y="3"/>
                  </a:lnTo>
                  <a:lnTo>
                    <a:pt x="724" y="3"/>
                  </a:lnTo>
                  <a:lnTo>
                    <a:pt x="722" y="4"/>
                  </a:lnTo>
                  <a:lnTo>
                    <a:pt x="722" y="5"/>
                  </a:lnTo>
                  <a:lnTo>
                    <a:pt x="721" y="6"/>
                  </a:lnTo>
                  <a:lnTo>
                    <a:pt x="720" y="9"/>
                  </a:lnTo>
                  <a:lnTo>
                    <a:pt x="720" y="12"/>
                  </a:lnTo>
                  <a:lnTo>
                    <a:pt x="719" y="14"/>
                  </a:lnTo>
                  <a:lnTo>
                    <a:pt x="716" y="19"/>
                  </a:lnTo>
                  <a:lnTo>
                    <a:pt x="715" y="23"/>
                  </a:lnTo>
                  <a:lnTo>
                    <a:pt x="714" y="61"/>
                  </a:lnTo>
                  <a:lnTo>
                    <a:pt x="714" y="90"/>
                  </a:lnTo>
                  <a:lnTo>
                    <a:pt x="715" y="92"/>
                  </a:lnTo>
                  <a:lnTo>
                    <a:pt x="718" y="98"/>
                  </a:lnTo>
                  <a:lnTo>
                    <a:pt x="719" y="102"/>
                  </a:lnTo>
                  <a:lnTo>
                    <a:pt x="720" y="144"/>
                  </a:lnTo>
                  <a:lnTo>
                    <a:pt x="720" y="16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0" name="SMARTPenAnnotation160"/>
            <p:cNvSpPr>
              <a:spLocks/>
            </p:cNvSpPr>
            <p:nvPr/>
          </p:nvSpPr>
          <p:spPr bwMode="auto">
            <a:xfrm>
              <a:off x="3189" y="2064"/>
              <a:ext cx="13" cy="264"/>
            </a:xfrm>
            <a:custGeom>
              <a:avLst/>
              <a:gdLst>
                <a:gd name="T0" fmla="*/ 6 w 13"/>
                <a:gd name="T1" fmla="*/ 17 h 264"/>
                <a:gd name="T2" fmla="*/ 6 w 13"/>
                <a:gd name="T3" fmla="*/ 14 h 264"/>
                <a:gd name="T4" fmla="*/ 6 w 13"/>
                <a:gd name="T5" fmla="*/ 154 h 264"/>
                <a:gd name="T6" fmla="*/ 7 w 13"/>
                <a:gd name="T7" fmla="*/ 159 h 264"/>
                <a:gd name="T8" fmla="*/ 8 w 13"/>
                <a:gd name="T9" fmla="*/ 163 h 264"/>
                <a:gd name="T10" fmla="*/ 9 w 13"/>
                <a:gd name="T11" fmla="*/ 167 h 264"/>
                <a:gd name="T12" fmla="*/ 10 w 13"/>
                <a:gd name="T13" fmla="*/ 171 h 264"/>
                <a:gd name="T14" fmla="*/ 10 w 13"/>
                <a:gd name="T15" fmla="*/ 175 h 264"/>
                <a:gd name="T16" fmla="*/ 11 w 13"/>
                <a:gd name="T17" fmla="*/ 178 h 264"/>
                <a:gd name="T18" fmla="*/ 11 w 13"/>
                <a:gd name="T19" fmla="*/ 182 h 264"/>
                <a:gd name="T20" fmla="*/ 11 w 13"/>
                <a:gd name="T21" fmla="*/ 187 h 264"/>
                <a:gd name="T22" fmla="*/ 12 w 13"/>
                <a:gd name="T23" fmla="*/ 193 h 264"/>
                <a:gd name="T24" fmla="*/ 12 w 13"/>
                <a:gd name="T25" fmla="*/ 263 h 264"/>
                <a:gd name="T26" fmla="*/ 12 w 13"/>
                <a:gd name="T27" fmla="*/ 227 h 264"/>
                <a:gd name="T28" fmla="*/ 11 w 13"/>
                <a:gd name="T29" fmla="*/ 223 h 264"/>
                <a:gd name="T30" fmla="*/ 10 w 13"/>
                <a:gd name="T31" fmla="*/ 218 h 264"/>
                <a:gd name="T32" fmla="*/ 9 w 13"/>
                <a:gd name="T33" fmla="*/ 213 h 264"/>
                <a:gd name="T34" fmla="*/ 8 w 13"/>
                <a:gd name="T35" fmla="*/ 209 h 264"/>
                <a:gd name="T36" fmla="*/ 7 w 13"/>
                <a:gd name="T37" fmla="*/ 206 h 264"/>
                <a:gd name="T38" fmla="*/ 7 w 13"/>
                <a:gd name="T39" fmla="*/ 203 h 264"/>
                <a:gd name="T40" fmla="*/ 7 w 13"/>
                <a:gd name="T41" fmla="*/ 197 h 264"/>
                <a:gd name="T42" fmla="*/ 6 w 13"/>
                <a:gd name="T43" fmla="*/ 181 h 264"/>
                <a:gd name="T44" fmla="*/ 6 w 13"/>
                <a:gd name="T45" fmla="*/ 174 h 264"/>
                <a:gd name="T46" fmla="*/ 4 w 13"/>
                <a:gd name="T47" fmla="*/ 168 h 264"/>
                <a:gd name="T48" fmla="*/ 3 w 13"/>
                <a:gd name="T49" fmla="*/ 163 h 264"/>
                <a:gd name="T50" fmla="*/ 2 w 13"/>
                <a:gd name="T51" fmla="*/ 158 h 264"/>
                <a:gd name="T52" fmla="*/ 2 w 13"/>
                <a:gd name="T53" fmla="*/ 154 h 264"/>
                <a:gd name="T54" fmla="*/ 1 w 13"/>
                <a:gd name="T55" fmla="*/ 149 h 264"/>
                <a:gd name="T56" fmla="*/ 1 w 13"/>
                <a:gd name="T57" fmla="*/ 146 h 264"/>
                <a:gd name="T58" fmla="*/ 1 w 13"/>
                <a:gd name="T59" fmla="*/ 140 h 264"/>
                <a:gd name="T60" fmla="*/ 0 w 13"/>
                <a:gd name="T61" fmla="*/ 134 h 264"/>
                <a:gd name="T62" fmla="*/ 0 w 13"/>
                <a:gd name="T63" fmla="*/ 0 h 26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" h="264">
                  <a:moveTo>
                    <a:pt x="6" y="17"/>
                  </a:moveTo>
                  <a:lnTo>
                    <a:pt x="6" y="14"/>
                  </a:lnTo>
                  <a:lnTo>
                    <a:pt x="6" y="154"/>
                  </a:lnTo>
                  <a:lnTo>
                    <a:pt x="7" y="159"/>
                  </a:lnTo>
                  <a:lnTo>
                    <a:pt x="8" y="163"/>
                  </a:lnTo>
                  <a:lnTo>
                    <a:pt x="9" y="167"/>
                  </a:lnTo>
                  <a:lnTo>
                    <a:pt x="10" y="171"/>
                  </a:lnTo>
                  <a:lnTo>
                    <a:pt x="10" y="175"/>
                  </a:lnTo>
                  <a:lnTo>
                    <a:pt x="11" y="178"/>
                  </a:lnTo>
                  <a:lnTo>
                    <a:pt x="11" y="182"/>
                  </a:lnTo>
                  <a:lnTo>
                    <a:pt x="11" y="187"/>
                  </a:lnTo>
                  <a:lnTo>
                    <a:pt x="12" y="193"/>
                  </a:lnTo>
                  <a:lnTo>
                    <a:pt x="12" y="263"/>
                  </a:lnTo>
                  <a:lnTo>
                    <a:pt x="12" y="227"/>
                  </a:lnTo>
                  <a:lnTo>
                    <a:pt x="11" y="223"/>
                  </a:lnTo>
                  <a:lnTo>
                    <a:pt x="10" y="218"/>
                  </a:lnTo>
                  <a:lnTo>
                    <a:pt x="9" y="213"/>
                  </a:lnTo>
                  <a:lnTo>
                    <a:pt x="8" y="209"/>
                  </a:lnTo>
                  <a:lnTo>
                    <a:pt x="7" y="206"/>
                  </a:lnTo>
                  <a:lnTo>
                    <a:pt x="7" y="203"/>
                  </a:lnTo>
                  <a:lnTo>
                    <a:pt x="7" y="197"/>
                  </a:lnTo>
                  <a:lnTo>
                    <a:pt x="6" y="181"/>
                  </a:lnTo>
                  <a:lnTo>
                    <a:pt x="6" y="174"/>
                  </a:lnTo>
                  <a:lnTo>
                    <a:pt x="4" y="168"/>
                  </a:lnTo>
                  <a:lnTo>
                    <a:pt x="3" y="163"/>
                  </a:lnTo>
                  <a:lnTo>
                    <a:pt x="2" y="158"/>
                  </a:lnTo>
                  <a:lnTo>
                    <a:pt x="2" y="154"/>
                  </a:lnTo>
                  <a:lnTo>
                    <a:pt x="1" y="149"/>
                  </a:lnTo>
                  <a:lnTo>
                    <a:pt x="1" y="146"/>
                  </a:lnTo>
                  <a:lnTo>
                    <a:pt x="1" y="140"/>
                  </a:lnTo>
                  <a:lnTo>
                    <a:pt x="0" y="134"/>
                  </a:lnTo>
                  <a:lnTo>
                    <a:pt x="0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1" name="SMARTPenAnnotation161"/>
            <p:cNvSpPr>
              <a:spLocks/>
            </p:cNvSpPr>
            <p:nvPr/>
          </p:nvSpPr>
          <p:spPr bwMode="auto">
            <a:xfrm>
              <a:off x="3079" y="2299"/>
              <a:ext cx="94" cy="413"/>
            </a:xfrm>
            <a:custGeom>
              <a:avLst/>
              <a:gdLst>
                <a:gd name="T0" fmla="*/ 60 w 94"/>
                <a:gd name="T1" fmla="*/ 194 h 413"/>
                <a:gd name="T2" fmla="*/ 57 w 94"/>
                <a:gd name="T3" fmla="*/ 215 h 413"/>
                <a:gd name="T4" fmla="*/ 54 w 94"/>
                <a:gd name="T5" fmla="*/ 231 h 413"/>
                <a:gd name="T6" fmla="*/ 51 w 94"/>
                <a:gd name="T7" fmla="*/ 247 h 413"/>
                <a:gd name="T8" fmla="*/ 50 w 94"/>
                <a:gd name="T9" fmla="*/ 265 h 413"/>
                <a:gd name="T10" fmla="*/ 46 w 94"/>
                <a:gd name="T11" fmla="*/ 284 h 413"/>
                <a:gd name="T12" fmla="*/ 38 w 94"/>
                <a:gd name="T13" fmla="*/ 311 h 413"/>
                <a:gd name="T14" fmla="*/ 30 w 94"/>
                <a:gd name="T15" fmla="*/ 338 h 413"/>
                <a:gd name="T16" fmla="*/ 25 w 94"/>
                <a:gd name="T17" fmla="*/ 347 h 413"/>
                <a:gd name="T18" fmla="*/ 22 w 94"/>
                <a:gd name="T19" fmla="*/ 359 h 413"/>
                <a:gd name="T20" fmla="*/ 18 w 94"/>
                <a:gd name="T21" fmla="*/ 370 h 413"/>
                <a:gd name="T22" fmla="*/ 13 w 94"/>
                <a:gd name="T23" fmla="*/ 382 h 413"/>
                <a:gd name="T24" fmla="*/ 8 w 94"/>
                <a:gd name="T25" fmla="*/ 394 h 413"/>
                <a:gd name="T26" fmla="*/ 4 w 94"/>
                <a:gd name="T27" fmla="*/ 402 h 413"/>
                <a:gd name="T28" fmla="*/ 3 w 94"/>
                <a:gd name="T29" fmla="*/ 405 h 413"/>
                <a:gd name="T30" fmla="*/ 1 w 94"/>
                <a:gd name="T31" fmla="*/ 409 h 413"/>
                <a:gd name="T32" fmla="*/ 2 w 94"/>
                <a:gd name="T33" fmla="*/ 407 h 413"/>
                <a:gd name="T34" fmla="*/ 4 w 94"/>
                <a:gd name="T35" fmla="*/ 403 h 413"/>
                <a:gd name="T36" fmla="*/ 6 w 94"/>
                <a:gd name="T37" fmla="*/ 402 h 413"/>
                <a:gd name="T38" fmla="*/ 10 w 94"/>
                <a:gd name="T39" fmla="*/ 398 h 413"/>
                <a:gd name="T40" fmla="*/ 13 w 94"/>
                <a:gd name="T41" fmla="*/ 392 h 413"/>
                <a:gd name="T42" fmla="*/ 19 w 94"/>
                <a:gd name="T43" fmla="*/ 380 h 413"/>
                <a:gd name="T44" fmla="*/ 21 w 94"/>
                <a:gd name="T45" fmla="*/ 374 h 413"/>
                <a:gd name="T46" fmla="*/ 26 w 94"/>
                <a:gd name="T47" fmla="*/ 365 h 413"/>
                <a:gd name="T48" fmla="*/ 30 w 94"/>
                <a:gd name="T49" fmla="*/ 356 h 413"/>
                <a:gd name="T50" fmla="*/ 34 w 94"/>
                <a:gd name="T51" fmla="*/ 338 h 413"/>
                <a:gd name="T52" fmla="*/ 38 w 94"/>
                <a:gd name="T53" fmla="*/ 329 h 413"/>
                <a:gd name="T54" fmla="*/ 43 w 94"/>
                <a:gd name="T55" fmla="*/ 307 h 413"/>
                <a:gd name="T56" fmla="*/ 47 w 94"/>
                <a:gd name="T57" fmla="*/ 285 h 413"/>
                <a:gd name="T58" fmla="*/ 51 w 94"/>
                <a:gd name="T59" fmla="*/ 268 h 413"/>
                <a:gd name="T60" fmla="*/ 54 w 94"/>
                <a:gd name="T61" fmla="*/ 245 h 413"/>
                <a:gd name="T62" fmla="*/ 57 w 94"/>
                <a:gd name="T63" fmla="*/ 231 h 413"/>
                <a:gd name="T64" fmla="*/ 62 w 94"/>
                <a:gd name="T65" fmla="*/ 215 h 413"/>
                <a:gd name="T66" fmla="*/ 68 w 94"/>
                <a:gd name="T67" fmla="*/ 166 h 413"/>
                <a:gd name="T68" fmla="*/ 70 w 94"/>
                <a:gd name="T69" fmla="*/ 139 h 413"/>
                <a:gd name="T70" fmla="*/ 75 w 94"/>
                <a:gd name="T71" fmla="*/ 119 h 413"/>
                <a:gd name="T72" fmla="*/ 79 w 94"/>
                <a:gd name="T73" fmla="*/ 84 h 413"/>
                <a:gd name="T74" fmla="*/ 81 w 94"/>
                <a:gd name="T75" fmla="*/ 68 h 413"/>
                <a:gd name="T76" fmla="*/ 82 w 94"/>
                <a:gd name="T77" fmla="*/ 45 h 413"/>
                <a:gd name="T78" fmla="*/ 86 w 94"/>
                <a:gd name="T79" fmla="*/ 25 h 413"/>
                <a:gd name="T80" fmla="*/ 88 w 94"/>
                <a:gd name="T81" fmla="*/ 12 h 413"/>
                <a:gd name="T82" fmla="*/ 89 w 94"/>
                <a:gd name="T83" fmla="*/ 9 h 413"/>
                <a:gd name="T84" fmla="*/ 92 w 94"/>
                <a:gd name="T85" fmla="*/ 7 h 413"/>
                <a:gd name="T86" fmla="*/ 93 w 94"/>
                <a:gd name="T87" fmla="*/ 3 h 413"/>
                <a:gd name="T88" fmla="*/ 93 w 94"/>
                <a:gd name="T89" fmla="*/ 0 h 413"/>
                <a:gd name="T90" fmla="*/ 93 w 94"/>
                <a:gd name="T91" fmla="*/ 5 h 413"/>
                <a:gd name="T92" fmla="*/ 89 w 94"/>
                <a:gd name="T93" fmla="*/ 13 h 413"/>
                <a:gd name="T94" fmla="*/ 84 w 94"/>
                <a:gd name="T95" fmla="*/ 31 h 413"/>
                <a:gd name="T96" fmla="*/ 79 w 94"/>
                <a:gd name="T97" fmla="*/ 73 h 413"/>
                <a:gd name="T98" fmla="*/ 75 w 94"/>
                <a:gd name="T99" fmla="*/ 97 h 413"/>
                <a:gd name="T100" fmla="*/ 72 w 94"/>
                <a:gd name="T101" fmla="*/ 120 h 413"/>
                <a:gd name="T102" fmla="*/ 67 w 94"/>
                <a:gd name="T103" fmla="*/ 142 h 413"/>
                <a:gd name="T104" fmla="*/ 63 w 94"/>
                <a:gd name="T105" fmla="*/ 179 h 413"/>
                <a:gd name="T106" fmla="*/ 61 w 94"/>
                <a:gd name="T107" fmla="*/ 195 h 413"/>
                <a:gd name="T108" fmla="*/ 60 w 94"/>
                <a:gd name="T109" fmla="*/ 209 h 413"/>
                <a:gd name="T110" fmla="*/ 57 w 94"/>
                <a:gd name="T111" fmla="*/ 223 h 413"/>
                <a:gd name="T112" fmla="*/ 54 w 94"/>
                <a:gd name="T113" fmla="*/ 251 h 413"/>
                <a:gd name="T114" fmla="*/ 50 w 94"/>
                <a:gd name="T115" fmla="*/ 282 h 413"/>
                <a:gd name="T116" fmla="*/ 46 w 94"/>
                <a:gd name="T117" fmla="*/ 300 h 413"/>
                <a:gd name="T118" fmla="*/ 43 w 94"/>
                <a:gd name="T119" fmla="*/ 314 h 41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4" h="413">
                  <a:moveTo>
                    <a:pt x="60" y="165"/>
                  </a:moveTo>
                  <a:lnTo>
                    <a:pt x="60" y="194"/>
                  </a:lnTo>
                  <a:lnTo>
                    <a:pt x="58" y="206"/>
                  </a:lnTo>
                  <a:lnTo>
                    <a:pt x="57" y="215"/>
                  </a:lnTo>
                  <a:lnTo>
                    <a:pt x="55" y="223"/>
                  </a:lnTo>
                  <a:lnTo>
                    <a:pt x="54" y="231"/>
                  </a:lnTo>
                  <a:lnTo>
                    <a:pt x="52" y="239"/>
                  </a:lnTo>
                  <a:lnTo>
                    <a:pt x="51" y="247"/>
                  </a:lnTo>
                  <a:lnTo>
                    <a:pt x="50" y="256"/>
                  </a:lnTo>
                  <a:lnTo>
                    <a:pt x="50" y="265"/>
                  </a:lnTo>
                  <a:lnTo>
                    <a:pt x="49" y="272"/>
                  </a:lnTo>
                  <a:lnTo>
                    <a:pt x="46" y="284"/>
                  </a:lnTo>
                  <a:lnTo>
                    <a:pt x="41" y="303"/>
                  </a:lnTo>
                  <a:lnTo>
                    <a:pt x="38" y="311"/>
                  </a:lnTo>
                  <a:lnTo>
                    <a:pt x="32" y="330"/>
                  </a:lnTo>
                  <a:lnTo>
                    <a:pt x="30" y="338"/>
                  </a:lnTo>
                  <a:lnTo>
                    <a:pt x="27" y="343"/>
                  </a:lnTo>
                  <a:lnTo>
                    <a:pt x="25" y="347"/>
                  </a:lnTo>
                  <a:lnTo>
                    <a:pt x="22" y="356"/>
                  </a:lnTo>
                  <a:lnTo>
                    <a:pt x="22" y="359"/>
                  </a:lnTo>
                  <a:lnTo>
                    <a:pt x="20" y="365"/>
                  </a:lnTo>
                  <a:lnTo>
                    <a:pt x="18" y="370"/>
                  </a:lnTo>
                  <a:lnTo>
                    <a:pt x="15" y="377"/>
                  </a:lnTo>
                  <a:lnTo>
                    <a:pt x="13" y="382"/>
                  </a:lnTo>
                  <a:lnTo>
                    <a:pt x="11" y="389"/>
                  </a:lnTo>
                  <a:lnTo>
                    <a:pt x="8" y="394"/>
                  </a:lnTo>
                  <a:lnTo>
                    <a:pt x="4" y="400"/>
                  </a:lnTo>
                  <a:lnTo>
                    <a:pt x="4" y="402"/>
                  </a:lnTo>
                  <a:lnTo>
                    <a:pt x="4" y="404"/>
                  </a:lnTo>
                  <a:lnTo>
                    <a:pt x="3" y="405"/>
                  </a:lnTo>
                  <a:lnTo>
                    <a:pt x="0" y="409"/>
                  </a:lnTo>
                  <a:lnTo>
                    <a:pt x="1" y="409"/>
                  </a:lnTo>
                  <a:lnTo>
                    <a:pt x="2" y="408"/>
                  </a:lnTo>
                  <a:lnTo>
                    <a:pt x="2" y="407"/>
                  </a:lnTo>
                  <a:lnTo>
                    <a:pt x="3" y="404"/>
                  </a:lnTo>
                  <a:lnTo>
                    <a:pt x="4" y="403"/>
                  </a:lnTo>
                  <a:lnTo>
                    <a:pt x="5" y="402"/>
                  </a:lnTo>
                  <a:lnTo>
                    <a:pt x="6" y="402"/>
                  </a:lnTo>
                  <a:lnTo>
                    <a:pt x="8" y="400"/>
                  </a:lnTo>
                  <a:lnTo>
                    <a:pt x="10" y="398"/>
                  </a:lnTo>
                  <a:lnTo>
                    <a:pt x="11" y="395"/>
                  </a:lnTo>
                  <a:lnTo>
                    <a:pt x="13" y="392"/>
                  </a:lnTo>
                  <a:lnTo>
                    <a:pt x="17" y="385"/>
                  </a:lnTo>
                  <a:lnTo>
                    <a:pt x="19" y="380"/>
                  </a:lnTo>
                  <a:lnTo>
                    <a:pt x="19" y="378"/>
                  </a:lnTo>
                  <a:lnTo>
                    <a:pt x="21" y="374"/>
                  </a:lnTo>
                  <a:lnTo>
                    <a:pt x="23" y="370"/>
                  </a:lnTo>
                  <a:lnTo>
                    <a:pt x="26" y="365"/>
                  </a:lnTo>
                  <a:lnTo>
                    <a:pt x="28" y="362"/>
                  </a:lnTo>
                  <a:lnTo>
                    <a:pt x="30" y="356"/>
                  </a:lnTo>
                  <a:lnTo>
                    <a:pt x="32" y="343"/>
                  </a:lnTo>
                  <a:lnTo>
                    <a:pt x="34" y="338"/>
                  </a:lnTo>
                  <a:lnTo>
                    <a:pt x="36" y="334"/>
                  </a:lnTo>
                  <a:lnTo>
                    <a:pt x="38" y="329"/>
                  </a:lnTo>
                  <a:lnTo>
                    <a:pt x="41" y="318"/>
                  </a:lnTo>
                  <a:lnTo>
                    <a:pt x="43" y="307"/>
                  </a:lnTo>
                  <a:lnTo>
                    <a:pt x="46" y="295"/>
                  </a:lnTo>
                  <a:lnTo>
                    <a:pt x="47" y="285"/>
                  </a:lnTo>
                  <a:lnTo>
                    <a:pt x="49" y="276"/>
                  </a:lnTo>
                  <a:lnTo>
                    <a:pt x="51" y="268"/>
                  </a:lnTo>
                  <a:lnTo>
                    <a:pt x="53" y="257"/>
                  </a:lnTo>
                  <a:lnTo>
                    <a:pt x="54" y="245"/>
                  </a:lnTo>
                  <a:lnTo>
                    <a:pt x="55" y="239"/>
                  </a:lnTo>
                  <a:lnTo>
                    <a:pt x="57" y="231"/>
                  </a:lnTo>
                  <a:lnTo>
                    <a:pt x="60" y="222"/>
                  </a:lnTo>
                  <a:lnTo>
                    <a:pt x="62" y="215"/>
                  </a:lnTo>
                  <a:lnTo>
                    <a:pt x="64" y="204"/>
                  </a:lnTo>
                  <a:lnTo>
                    <a:pt x="68" y="166"/>
                  </a:lnTo>
                  <a:lnTo>
                    <a:pt x="70" y="146"/>
                  </a:lnTo>
                  <a:lnTo>
                    <a:pt x="70" y="139"/>
                  </a:lnTo>
                  <a:lnTo>
                    <a:pt x="72" y="128"/>
                  </a:lnTo>
                  <a:lnTo>
                    <a:pt x="75" y="119"/>
                  </a:lnTo>
                  <a:lnTo>
                    <a:pt x="76" y="111"/>
                  </a:lnTo>
                  <a:lnTo>
                    <a:pt x="79" y="84"/>
                  </a:lnTo>
                  <a:lnTo>
                    <a:pt x="80" y="76"/>
                  </a:lnTo>
                  <a:lnTo>
                    <a:pt x="81" y="68"/>
                  </a:lnTo>
                  <a:lnTo>
                    <a:pt x="82" y="55"/>
                  </a:lnTo>
                  <a:lnTo>
                    <a:pt x="82" y="45"/>
                  </a:lnTo>
                  <a:lnTo>
                    <a:pt x="84" y="35"/>
                  </a:lnTo>
                  <a:lnTo>
                    <a:pt x="86" y="25"/>
                  </a:lnTo>
                  <a:lnTo>
                    <a:pt x="88" y="14"/>
                  </a:lnTo>
                  <a:lnTo>
                    <a:pt x="88" y="12"/>
                  </a:lnTo>
                  <a:lnTo>
                    <a:pt x="88" y="10"/>
                  </a:lnTo>
                  <a:lnTo>
                    <a:pt x="89" y="9"/>
                  </a:lnTo>
                  <a:lnTo>
                    <a:pt x="91" y="9"/>
                  </a:lnTo>
                  <a:lnTo>
                    <a:pt x="92" y="7"/>
                  </a:lnTo>
                  <a:lnTo>
                    <a:pt x="92" y="6"/>
                  </a:lnTo>
                  <a:lnTo>
                    <a:pt x="93" y="3"/>
                  </a:lnTo>
                  <a:lnTo>
                    <a:pt x="93" y="0"/>
                  </a:lnTo>
                  <a:lnTo>
                    <a:pt x="93" y="3"/>
                  </a:lnTo>
                  <a:lnTo>
                    <a:pt x="93" y="5"/>
                  </a:lnTo>
                  <a:lnTo>
                    <a:pt x="90" y="9"/>
                  </a:lnTo>
                  <a:lnTo>
                    <a:pt x="89" y="13"/>
                  </a:lnTo>
                  <a:lnTo>
                    <a:pt x="87" y="22"/>
                  </a:lnTo>
                  <a:lnTo>
                    <a:pt x="84" y="31"/>
                  </a:lnTo>
                  <a:lnTo>
                    <a:pt x="83" y="39"/>
                  </a:lnTo>
                  <a:lnTo>
                    <a:pt x="79" y="73"/>
                  </a:lnTo>
                  <a:lnTo>
                    <a:pt x="77" y="86"/>
                  </a:lnTo>
                  <a:lnTo>
                    <a:pt x="75" y="97"/>
                  </a:lnTo>
                  <a:lnTo>
                    <a:pt x="73" y="108"/>
                  </a:lnTo>
                  <a:lnTo>
                    <a:pt x="72" y="120"/>
                  </a:lnTo>
                  <a:lnTo>
                    <a:pt x="70" y="131"/>
                  </a:lnTo>
                  <a:lnTo>
                    <a:pt x="67" y="142"/>
                  </a:lnTo>
                  <a:lnTo>
                    <a:pt x="65" y="161"/>
                  </a:lnTo>
                  <a:lnTo>
                    <a:pt x="63" y="179"/>
                  </a:lnTo>
                  <a:lnTo>
                    <a:pt x="62" y="188"/>
                  </a:lnTo>
                  <a:lnTo>
                    <a:pt x="61" y="195"/>
                  </a:lnTo>
                  <a:lnTo>
                    <a:pt x="61" y="202"/>
                  </a:lnTo>
                  <a:lnTo>
                    <a:pt x="60" y="209"/>
                  </a:lnTo>
                  <a:lnTo>
                    <a:pt x="58" y="216"/>
                  </a:lnTo>
                  <a:lnTo>
                    <a:pt x="57" y="223"/>
                  </a:lnTo>
                  <a:lnTo>
                    <a:pt x="56" y="230"/>
                  </a:lnTo>
                  <a:lnTo>
                    <a:pt x="54" y="251"/>
                  </a:lnTo>
                  <a:lnTo>
                    <a:pt x="51" y="272"/>
                  </a:lnTo>
                  <a:lnTo>
                    <a:pt x="50" y="282"/>
                  </a:lnTo>
                  <a:lnTo>
                    <a:pt x="48" y="291"/>
                  </a:lnTo>
                  <a:lnTo>
                    <a:pt x="46" y="300"/>
                  </a:lnTo>
                  <a:lnTo>
                    <a:pt x="45" y="307"/>
                  </a:lnTo>
                  <a:lnTo>
                    <a:pt x="43" y="314"/>
                  </a:lnTo>
                  <a:lnTo>
                    <a:pt x="15" y="41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2" name="SMARTPenAnnotation162"/>
            <p:cNvSpPr>
              <a:spLocks/>
            </p:cNvSpPr>
            <p:nvPr/>
          </p:nvSpPr>
          <p:spPr bwMode="auto">
            <a:xfrm>
              <a:off x="2976" y="2700"/>
              <a:ext cx="141" cy="254"/>
            </a:xfrm>
            <a:custGeom>
              <a:avLst/>
              <a:gdLst>
                <a:gd name="T0" fmla="*/ 140 w 141"/>
                <a:gd name="T1" fmla="*/ 0 h 254"/>
                <a:gd name="T2" fmla="*/ 140 w 141"/>
                <a:gd name="T3" fmla="*/ 8 h 254"/>
                <a:gd name="T4" fmla="*/ 139 w 141"/>
                <a:gd name="T5" fmla="*/ 13 h 254"/>
                <a:gd name="T6" fmla="*/ 136 w 141"/>
                <a:gd name="T7" fmla="*/ 19 h 254"/>
                <a:gd name="T8" fmla="*/ 132 w 141"/>
                <a:gd name="T9" fmla="*/ 24 h 254"/>
                <a:gd name="T10" fmla="*/ 129 w 141"/>
                <a:gd name="T11" fmla="*/ 29 h 254"/>
                <a:gd name="T12" fmla="*/ 126 w 141"/>
                <a:gd name="T13" fmla="*/ 36 h 254"/>
                <a:gd name="T14" fmla="*/ 124 w 141"/>
                <a:gd name="T15" fmla="*/ 40 h 254"/>
                <a:gd name="T16" fmla="*/ 123 w 141"/>
                <a:gd name="T17" fmla="*/ 42 h 254"/>
                <a:gd name="T18" fmla="*/ 122 w 141"/>
                <a:gd name="T19" fmla="*/ 43 h 254"/>
                <a:gd name="T20" fmla="*/ 121 w 141"/>
                <a:gd name="T21" fmla="*/ 44 h 254"/>
                <a:gd name="T22" fmla="*/ 117 w 141"/>
                <a:gd name="T23" fmla="*/ 46 h 254"/>
                <a:gd name="T24" fmla="*/ 116 w 141"/>
                <a:gd name="T25" fmla="*/ 48 h 254"/>
                <a:gd name="T26" fmla="*/ 113 w 141"/>
                <a:gd name="T27" fmla="*/ 50 h 254"/>
                <a:gd name="T28" fmla="*/ 110 w 141"/>
                <a:gd name="T29" fmla="*/ 54 h 254"/>
                <a:gd name="T30" fmla="*/ 103 w 141"/>
                <a:gd name="T31" fmla="*/ 65 h 254"/>
                <a:gd name="T32" fmla="*/ 98 w 141"/>
                <a:gd name="T33" fmla="*/ 70 h 254"/>
                <a:gd name="T34" fmla="*/ 93 w 141"/>
                <a:gd name="T35" fmla="*/ 75 h 254"/>
                <a:gd name="T36" fmla="*/ 92 w 141"/>
                <a:gd name="T37" fmla="*/ 77 h 254"/>
                <a:gd name="T38" fmla="*/ 90 w 141"/>
                <a:gd name="T39" fmla="*/ 83 h 254"/>
                <a:gd name="T40" fmla="*/ 85 w 141"/>
                <a:gd name="T41" fmla="*/ 88 h 254"/>
                <a:gd name="T42" fmla="*/ 82 w 141"/>
                <a:gd name="T43" fmla="*/ 92 h 254"/>
                <a:gd name="T44" fmla="*/ 79 w 141"/>
                <a:gd name="T45" fmla="*/ 96 h 254"/>
                <a:gd name="T46" fmla="*/ 77 w 141"/>
                <a:gd name="T47" fmla="*/ 102 h 254"/>
                <a:gd name="T48" fmla="*/ 73 w 141"/>
                <a:gd name="T49" fmla="*/ 109 h 254"/>
                <a:gd name="T50" fmla="*/ 71 w 141"/>
                <a:gd name="T51" fmla="*/ 115 h 254"/>
                <a:gd name="T52" fmla="*/ 68 w 141"/>
                <a:gd name="T53" fmla="*/ 119 h 254"/>
                <a:gd name="T54" fmla="*/ 66 w 141"/>
                <a:gd name="T55" fmla="*/ 122 h 254"/>
                <a:gd name="T56" fmla="*/ 63 w 141"/>
                <a:gd name="T57" fmla="*/ 129 h 254"/>
                <a:gd name="T58" fmla="*/ 54 w 141"/>
                <a:gd name="T59" fmla="*/ 148 h 254"/>
                <a:gd name="T60" fmla="*/ 50 w 141"/>
                <a:gd name="T61" fmla="*/ 156 h 254"/>
                <a:gd name="T62" fmla="*/ 47 w 141"/>
                <a:gd name="T63" fmla="*/ 161 h 254"/>
                <a:gd name="T64" fmla="*/ 44 w 141"/>
                <a:gd name="T65" fmla="*/ 166 h 254"/>
                <a:gd name="T66" fmla="*/ 42 w 141"/>
                <a:gd name="T67" fmla="*/ 170 h 254"/>
                <a:gd name="T68" fmla="*/ 40 w 141"/>
                <a:gd name="T69" fmla="*/ 176 h 254"/>
                <a:gd name="T70" fmla="*/ 38 w 141"/>
                <a:gd name="T71" fmla="*/ 181 h 254"/>
                <a:gd name="T72" fmla="*/ 36 w 141"/>
                <a:gd name="T73" fmla="*/ 186 h 254"/>
                <a:gd name="T74" fmla="*/ 32 w 141"/>
                <a:gd name="T75" fmla="*/ 194 h 254"/>
                <a:gd name="T76" fmla="*/ 28 w 141"/>
                <a:gd name="T77" fmla="*/ 200 h 254"/>
                <a:gd name="T78" fmla="*/ 24 w 141"/>
                <a:gd name="T79" fmla="*/ 206 h 254"/>
                <a:gd name="T80" fmla="*/ 20 w 141"/>
                <a:gd name="T81" fmla="*/ 213 h 254"/>
                <a:gd name="T82" fmla="*/ 0 w 141"/>
                <a:gd name="T83" fmla="*/ 253 h 2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1" h="254">
                  <a:moveTo>
                    <a:pt x="140" y="0"/>
                  </a:moveTo>
                  <a:lnTo>
                    <a:pt x="140" y="8"/>
                  </a:lnTo>
                  <a:lnTo>
                    <a:pt x="139" y="13"/>
                  </a:lnTo>
                  <a:lnTo>
                    <a:pt x="136" y="19"/>
                  </a:lnTo>
                  <a:lnTo>
                    <a:pt x="132" y="24"/>
                  </a:lnTo>
                  <a:lnTo>
                    <a:pt x="129" y="29"/>
                  </a:lnTo>
                  <a:lnTo>
                    <a:pt x="126" y="36"/>
                  </a:lnTo>
                  <a:lnTo>
                    <a:pt x="124" y="40"/>
                  </a:lnTo>
                  <a:lnTo>
                    <a:pt x="123" y="42"/>
                  </a:lnTo>
                  <a:lnTo>
                    <a:pt x="122" y="43"/>
                  </a:lnTo>
                  <a:lnTo>
                    <a:pt x="121" y="44"/>
                  </a:lnTo>
                  <a:lnTo>
                    <a:pt x="117" y="46"/>
                  </a:lnTo>
                  <a:lnTo>
                    <a:pt x="116" y="48"/>
                  </a:lnTo>
                  <a:lnTo>
                    <a:pt x="113" y="50"/>
                  </a:lnTo>
                  <a:lnTo>
                    <a:pt x="110" y="54"/>
                  </a:lnTo>
                  <a:lnTo>
                    <a:pt x="103" y="65"/>
                  </a:lnTo>
                  <a:lnTo>
                    <a:pt x="98" y="70"/>
                  </a:lnTo>
                  <a:lnTo>
                    <a:pt x="93" y="75"/>
                  </a:lnTo>
                  <a:lnTo>
                    <a:pt x="92" y="77"/>
                  </a:lnTo>
                  <a:lnTo>
                    <a:pt x="90" y="83"/>
                  </a:lnTo>
                  <a:lnTo>
                    <a:pt x="85" y="88"/>
                  </a:lnTo>
                  <a:lnTo>
                    <a:pt x="82" y="92"/>
                  </a:lnTo>
                  <a:lnTo>
                    <a:pt x="79" y="96"/>
                  </a:lnTo>
                  <a:lnTo>
                    <a:pt x="77" y="102"/>
                  </a:lnTo>
                  <a:lnTo>
                    <a:pt x="73" y="109"/>
                  </a:lnTo>
                  <a:lnTo>
                    <a:pt x="71" y="115"/>
                  </a:lnTo>
                  <a:lnTo>
                    <a:pt x="68" y="119"/>
                  </a:lnTo>
                  <a:lnTo>
                    <a:pt x="66" y="122"/>
                  </a:lnTo>
                  <a:lnTo>
                    <a:pt x="63" y="129"/>
                  </a:lnTo>
                  <a:lnTo>
                    <a:pt x="54" y="148"/>
                  </a:lnTo>
                  <a:lnTo>
                    <a:pt x="50" y="156"/>
                  </a:lnTo>
                  <a:lnTo>
                    <a:pt x="47" y="161"/>
                  </a:lnTo>
                  <a:lnTo>
                    <a:pt x="44" y="166"/>
                  </a:lnTo>
                  <a:lnTo>
                    <a:pt x="42" y="170"/>
                  </a:lnTo>
                  <a:lnTo>
                    <a:pt x="40" y="176"/>
                  </a:lnTo>
                  <a:lnTo>
                    <a:pt x="38" y="181"/>
                  </a:lnTo>
                  <a:lnTo>
                    <a:pt x="36" y="186"/>
                  </a:lnTo>
                  <a:lnTo>
                    <a:pt x="32" y="194"/>
                  </a:lnTo>
                  <a:lnTo>
                    <a:pt x="28" y="200"/>
                  </a:lnTo>
                  <a:lnTo>
                    <a:pt x="24" y="206"/>
                  </a:lnTo>
                  <a:lnTo>
                    <a:pt x="20" y="213"/>
                  </a:lnTo>
                  <a:lnTo>
                    <a:pt x="0" y="25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3" name="SMARTPenAnnotation163"/>
            <p:cNvSpPr>
              <a:spLocks/>
            </p:cNvSpPr>
            <p:nvPr/>
          </p:nvSpPr>
          <p:spPr bwMode="auto">
            <a:xfrm>
              <a:off x="2793" y="3032"/>
              <a:ext cx="172" cy="162"/>
            </a:xfrm>
            <a:custGeom>
              <a:avLst/>
              <a:gdLst>
                <a:gd name="T0" fmla="*/ 134 w 172"/>
                <a:gd name="T1" fmla="*/ 38 h 162"/>
                <a:gd name="T2" fmla="*/ 132 w 172"/>
                <a:gd name="T3" fmla="*/ 42 h 162"/>
                <a:gd name="T4" fmla="*/ 131 w 172"/>
                <a:gd name="T5" fmla="*/ 47 h 162"/>
                <a:gd name="T6" fmla="*/ 126 w 172"/>
                <a:gd name="T7" fmla="*/ 54 h 162"/>
                <a:gd name="T8" fmla="*/ 115 w 172"/>
                <a:gd name="T9" fmla="*/ 67 h 162"/>
                <a:gd name="T10" fmla="*/ 91 w 172"/>
                <a:gd name="T11" fmla="*/ 92 h 162"/>
                <a:gd name="T12" fmla="*/ 85 w 172"/>
                <a:gd name="T13" fmla="*/ 94 h 162"/>
                <a:gd name="T14" fmla="*/ 83 w 172"/>
                <a:gd name="T15" fmla="*/ 97 h 162"/>
                <a:gd name="T16" fmla="*/ 80 w 172"/>
                <a:gd name="T17" fmla="*/ 101 h 162"/>
                <a:gd name="T18" fmla="*/ 74 w 172"/>
                <a:gd name="T19" fmla="*/ 109 h 162"/>
                <a:gd name="T20" fmla="*/ 68 w 172"/>
                <a:gd name="T21" fmla="*/ 111 h 162"/>
                <a:gd name="T22" fmla="*/ 59 w 172"/>
                <a:gd name="T23" fmla="*/ 118 h 162"/>
                <a:gd name="T24" fmla="*/ 47 w 172"/>
                <a:gd name="T25" fmla="*/ 130 h 162"/>
                <a:gd name="T26" fmla="*/ 39 w 172"/>
                <a:gd name="T27" fmla="*/ 135 h 162"/>
                <a:gd name="T28" fmla="*/ 31 w 172"/>
                <a:gd name="T29" fmla="*/ 142 h 162"/>
                <a:gd name="T30" fmla="*/ 24 w 172"/>
                <a:gd name="T31" fmla="*/ 147 h 162"/>
                <a:gd name="T32" fmla="*/ 14 w 172"/>
                <a:gd name="T33" fmla="*/ 153 h 162"/>
                <a:gd name="T34" fmla="*/ 8 w 172"/>
                <a:gd name="T35" fmla="*/ 156 h 162"/>
                <a:gd name="T36" fmla="*/ 0 w 172"/>
                <a:gd name="T37" fmla="*/ 161 h 162"/>
                <a:gd name="T38" fmla="*/ 8 w 172"/>
                <a:gd name="T39" fmla="*/ 152 h 162"/>
                <a:gd name="T40" fmla="*/ 15 w 172"/>
                <a:gd name="T41" fmla="*/ 147 h 162"/>
                <a:gd name="T42" fmla="*/ 22 w 172"/>
                <a:gd name="T43" fmla="*/ 142 h 162"/>
                <a:gd name="T44" fmla="*/ 32 w 172"/>
                <a:gd name="T45" fmla="*/ 133 h 162"/>
                <a:gd name="T46" fmla="*/ 47 w 172"/>
                <a:gd name="T47" fmla="*/ 118 h 162"/>
                <a:gd name="T48" fmla="*/ 84 w 172"/>
                <a:gd name="T49" fmla="*/ 83 h 162"/>
                <a:gd name="T50" fmla="*/ 91 w 172"/>
                <a:gd name="T51" fmla="*/ 78 h 162"/>
                <a:gd name="T52" fmla="*/ 97 w 172"/>
                <a:gd name="T53" fmla="*/ 72 h 162"/>
                <a:gd name="T54" fmla="*/ 101 w 172"/>
                <a:gd name="T55" fmla="*/ 66 h 162"/>
                <a:gd name="T56" fmla="*/ 108 w 172"/>
                <a:gd name="T57" fmla="*/ 59 h 162"/>
                <a:gd name="T58" fmla="*/ 114 w 172"/>
                <a:gd name="T59" fmla="*/ 55 h 162"/>
                <a:gd name="T60" fmla="*/ 120 w 172"/>
                <a:gd name="T61" fmla="*/ 49 h 162"/>
                <a:gd name="T62" fmla="*/ 124 w 172"/>
                <a:gd name="T63" fmla="*/ 43 h 162"/>
                <a:gd name="T64" fmla="*/ 131 w 172"/>
                <a:gd name="T65" fmla="*/ 36 h 162"/>
                <a:gd name="T66" fmla="*/ 137 w 172"/>
                <a:gd name="T67" fmla="*/ 32 h 162"/>
                <a:gd name="T68" fmla="*/ 144 w 172"/>
                <a:gd name="T69" fmla="*/ 26 h 162"/>
                <a:gd name="T70" fmla="*/ 171 w 172"/>
                <a:gd name="T71" fmla="*/ 0 h 1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72" h="162">
                  <a:moveTo>
                    <a:pt x="143" y="28"/>
                  </a:moveTo>
                  <a:lnTo>
                    <a:pt x="134" y="38"/>
                  </a:lnTo>
                  <a:lnTo>
                    <a:pt x="133" y="39"/>
                  </a:lnTo>
                  <a:lnTo>
                    <a:pt x="132" y="42"/>
                  </a:lnTo>
                  <a:lnTo>
                    <a:pt x="132" y="44"/>
                  </a:lnTo>
                  <a:lnTo>
                    <a:pt x="131" y="47"/>
                  </a:lnTo>
                  <a:lnTo>
                    <a:pt x="129" y="50"/>
                  </a:lnTo>
                  <a:lnTo>
                    <a:pt x="126" y="54"/>
                  </a:lnTo>
                  <a:lnTo>
                    <a:pt x="123" y="58"/>
                  </a:lnTo>
                  <a:lnTo>
                    <a:pt x="115" y="67"/>
                  </a:lnTo>
                  <a:lnTo>
                    <a:pt x="105" y="77"/>
                  </a:lnTo>
                  <a:lnTo>
                    <a:pt x="91" y="92"/>
                  </a:lnTo>
                  <a:lnTo>
                    <a:pt x="89" y="93"/>
                  </a:lnTo>
                  <a:lnTo>
                    <a:pt x="85" y="94"/>
                  </a:lnTo>
                  <a:lnTo>
                    <a:pt x="84" y="95"/>
                  </a:lnTo>
                  <a:lnTo>
                    <a:pt x="83" y="97"/>
                  </a:lnTo>
                  <a:lnTo>
                    <a:pt x="82" y="98"/>
                  </a:lnTo>
                  <a:lnTo>
                    <a:pt x="80" y="101"/>
                  </a:lnTo>
                  <a:lnTo>
                    <a:pt x="77" y="105"/>
                  </a:lnTo>
                  <a:lnTo>
                    <a:pt x="74" y="109"/>
                  </a:lnTo>
                  <a:lnTo>
                    <a:pt x="72" y="110"/>
                  </a:lnTo>
                  <a:lnTo>
                    <a:pt x="68" y="111"/>
                  </a:lnTo>
                  <a:lnTo>
                    <a:pt x="64" y="114"/>
                  </a:lnTo>
                  <a:lnTo>
                    <a:pt x="59" y="118"/>
                  </a:lnTo>
                  <a:lnTo>
                    <a:pt x="51" y="126"/>
                  </a:lnTo>
                  <a:lnTo>
                    <a:pt x="47" y="130"/>
                  </a:lnTo>
                  <a:lnTo>
                    <a:pt x="43" y="133"/>
                  </a:lnTo>
                  <a:lnTo>
                    <a:pt x="39" y="135"/>
                  </a:lnTo>
                  <a:lnTo>
                    <a:pt x="35" y="138"/>
                  </a:lnTo>
                  <a:lnTo>
                    <a:pt x="31" y="142"/>
                  </a:lnTo>
                  <a:lnTo>
                    <a:pt x="27" y="145"/>
                  </a:lnTo>
                  <a:lnTo>
                    <a:pt x="24" y="147"/>
                  </a:lnTo>
                  <a:lnTo>
                    <a:pt x="19" y="150"/>
                  </a:lnTo>
                  <a:lnTo>
                    <a:pt x="14" y="153"/>
                  </a:lnTo>
                  <a:lnTo>
                    <a:pt x="12" y="154"/>
                  </a:lnTo>
                  <a:lnTo>
                    <a:pt x="8" y="156"/>
                  </a:lnTo>
                  <a:lnTo>
                    <a:pt x="4" y="157"/>
                  </a:lnTo>
                  <a:lnTo>
                    <a:pt x="0" y="161"/>
                  </a:lnTo>
                  <a:lnTo>
                    <a:pt x="4" y="156"/>
                  </a:lnTo>
                  <a:lnTo>
                    <a:pt x="8" y="152"/>
                  </a:lnTo>
                  <a:lnTo>
                    <a:pt x="12" y="149"/>
                  </a:lnTo>
                  <a:lnTo>
                    <a:pt x="15" y="147"/>
                  </a:lnTo>
                  <a:lnTo>
                    <a:pt x="18" y="145"/>
                  </a:lnTo>
                  <a:lnTo>
                    <a:pt x="22" y="142"/>
                  </a:lnTo>
                  <a:lnTo>
                    <a:pt x="25" y="139"/>
                  </a:lnTo>
                  <a:lnTo>
                    <a:pt x="32" y="133"/>
                  </a:lnTo>
                  <a:lnTo>
                    <a:pt x="37" y="128"/>
                  </a:lnTo>
                  <a:lnTo>
                    <a:pt x="47" y="118"/>
                  </a:lnTo>
                  <a:lnTo>
                    <a:pt x="80" y="86"/>
                  </a:lnTo>
                  <a:lnTo>
                    <a:pt x="84" y="83"/>
                  </a:lnTo>
                  <a:lnTo>
                    <a:pt x="87" y="80"/>
                  </a:lnTo>
                  <a:lnTo>
                    <a:pt x="91" y="78"/>
                  </a:lnTo>
                  <a:lnTo>
                    <a:pt x="94" y="75"/>
                  </a:lnTo>
                  <a:lnTo>
                    <a:pt x="97" y="72"/>
                  </a:lnTo>
                  <a:lnTo>
                    <a:pt x="99" y="68"/>
                  </a:lnTo>
                  <a:lnTo>
                    <a:pt x="101" y="66"/>
                  </a:lnTo>
                  <a:lnTo>
                    <a:pt x="105" y="61"/>
                  </a:lnTo>
                  <a:lnTo>
                    <a:pt x="108" y="59"/>
                  </a:lnTo>
                  <a:lnTo>
                    <a:pt x="111" y="57"/>
                  </a:lnTo>
                  <a:lnTo>
                    <a:pt x="114" y="55"/>
                  </a:lnTo>
                  <a:lnTo>
                    <a:pt x="117" y="52"/>
                  </a:lnTo>
                  <a:lnTo>
                    <a:pt x="120" y="49"/>
                  </a:lnTo>
                  <a:lnTo>
                    <a:pt x="122" y="46"/>
                  </a:lnTo>
                  <a:lnTo>
                    <a:pt x="124" y="43"/>
                  </a:lnTo>
                  <a:lnTo>
                    <a:pt x="128" y="38"/>
                  </a:lnTo>
                  <a:lnTo>
                    <a:pt x="131" y="36"/>
                  </a:lnTo>
                  <a:lnTo>
                    <a:pt x="134" y="34"/>
                  </a:lnTo>
                  <a:lnTo>
                    <a:pt x="137" y="32"/>
                  </a:lnTo>
                  <a:lnTo>
                    <a:pt x="142" y="28"/>
                  </a:lnTo>
                  <a:lnTo>
                    <a:pt x="144" y="26"/>
                  </a:lnTo>
                  <a:lnTo>
                    <a:pt x="148" y="23"/>
                  </a:lnTo>
                  <a:lnTo>
                    <a:pt x="171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4" name="SMARTPenAnnotation164"/>
            <p:cNvSpPr>
              <a:spLocks/>
            </p:cNvSpPr>
            <p:nvPr/>
          </p:nvSpPr>
          <p:spPr bwMode="auto">
            <a:xfrm>
              <a:off x="2306" y="3330"/>
              <a:ext cx="232" cy="310"/>
            </a:xfrm>
            <a:custGeom>
              <a:avLst/>
              <a:gdLst>
                <a:gd name="T0" fmla="*/ 156 w 232"/>
                <a:gd name="T1" fmla="*/ 53 h 310"/>
                <a:gd name="T2" fmla="*/ 153 w 232"/>
                <a:gd name="T3" fmla="*/ 58 h 310"/>
                <a:gd name="T4" fmla="*/ 150 w 232"/>
                <a:gd name="T5" fmla="*/ 61 h 310"/>
                <a:gd name="T6" fmla="*/ 143 w 232"/>
                <a:gd name="T7" fmla="*/ 66 h 310"/>
                <a:gd name="T8" fmla="*/ 133 w 232"/>
                <a:gd name="T9" fmla="*/ 70 h 310"/>
                <a:gd name="T10" fmla="*/ 138 w 232"/>
                <a:gd name="T11" fmla="*/ 68 h 310"/>
                <a:gd name="T12" fmla="*/ 154 w 232"/>
                <a:gd name="T13" fmla="*/ 58 h 310"/>
                <a:gd name="T14" fmla="*/ 171 w 232"/>
                <a:gd name="T15" fmla="*/ 47 h 310"/>
                <a:gd name="T16" fmla="*/ 195 w 232"/>
                <a:gd name="T17" fmla="*/ 34 h 310"/>
                <a:gd name="T18" fmla="*/ 209 w 232"/>
                <a:gd name="T19" fmla="*/ 26 h 310"/>
                <a:gd name="T20" fmla="*/ 223 w 232"/>
                <a:gd name="T21" fmla="*/ 21 h 310"/>
                <a:gd name="T22" fmla="*/ 222 w 232"/>
                <a:gd name="T23" fmla="*/ 22 h 310"/>
                <a:gd name="T24" fmla="*/ 208 w 232"/>
                <a:gd name="T25" fmla="*/ 33 h 310"/>
                <a:gd name="T26" fmla="*/ 174 w 232"/>
                <a:gd name="T27" fmla="*/ 48 h 310"/>
                <a:gd name="T28" fmla="*/ 146 w 232"/>
                <a:gd name="T29" fmla="*/ 64 h 310"/>
                <a:gd name="T30" fmla="*/ 131 w 232"/>
                <a:gd name="T31" fmla="*/ 69 h 310"/>
                <a:gd name="T32" fmla="*/ 121 w 232"/>
                <a:gd name="T33" fmla="*/ 73 h 310"/>
                <a:gd name="T34" fmla="*/ 119 w 232"/>
                <a:gd name="T35" fmla="*/ 70 h 310"/>
                <a:gd name="T36" fmla="*/ 125 w 232"/>
                <a:gd name="T37" fmla="*/ 62 h 310"/>
                <a:gd name="T38" fmla="*/ 148 w 232"/>
                <a:gd name="T39" fmla="*/ 41 h 310"/>
                <a:gd name="T40" fmla="*/ 179 w 232"/>
                <a:gd name="T41" fmla="*/ 21 h 310"/>
                <a:gd name="T42" fmla="*/ 204 w 232"/>
                <a:gd name="T43" fmla="*/ 8 h 310"/>
                <a:gd name="T44" fmla="*/ 225 w 232"/>
                <a:gd name="T45" fmla="*/ 1 h 310"/>
                <a:gd name="T46" fmla="*/ 231 w 232"/>
                <a:gd name="T47" fmla="*/ 3 h 310"/>
                <a:gd name="T48" fmla="*/ 224 w 232"/>
                <a:gd name="T49" fmla="*/ 11 h 310"/>
                <a:gd name="T50" fmla="*/ 210 w 232"/>
                <a:gd name="T51" fmla="*/ 23 h 310"/>
                <a:gd name="T52" fmla="*/ 194 w 232"/>
                <a:gd name="T53" fmla="*/ 38 h 310"/>
                <a:gd name="T54" fmla="*/ 178 w 232"/>
                <a:gd name="T55" fmla="*/ 54 h 310"/>
                <a:gd name="T56" fmla="*/ 139 w 232"/>
                <a:gd name="T57" fmla="*/ 91 h 310"/>
                <a:gd name="T58" fmla="*/ 130 w 232"/>
                <a:gd name="T59" fmla="*/ 97 h 310"/>
                <a:gd name="T60" fmla="*/ 112 w 232"/>
                <a:gd name="T61" fmla="*/ 115 h 310"/>
                <a:gd name="T62" fmla="*/ 100 w 232"/>
                <a:gd name="T63" fmla="*/ 131 h 310"/>
                <a:gd name="T64" fmla="*/ 77 w 232"/>
                <a:gd name="T65" fmla="*/ 146 h 310"/>
                <a:gd name="T66" fmla="*/ 68 w 232"/>
                <a:gd name="T67" fmla="*/ 156 h 310"/>
                <a:gd name="T68" fmla="*/ 58 w 232"/>
                <a:gd name="T69" fmla="*/ 170 h 310"/>
                <a:gd name="T70" fmla="*/ 43 w 232"/>
                <a:gd name="T71" fmla="*/ 182 h 310"/>
                <a:gd name="T72" fmla="*/ 40 w 232"/>
                <a:gd name="T73" fmla="*/ 189 h 310"/>
                <a:gd name="T74" fmla="*/ 36 w 232"/>
                <a:gd name="T75" fmla="*/ 191 h 310"/>
                <a:gd name="T76" fmla="*/ 33 w 232"/>
                <a:gd name="T77" fmla="*/ 197 h 310"/>
                <a:gd name="T78" fmla="*/ 28 w 232"/>
                <a:gd name="T79" fmla="*/ 206 h 310"/>
                <a:gd name="T80" fmla="*/ 23 w 232"/>
                <a:gd name="T81" fmla="*/ 221 h 310"/>
                <a:gd name="T82" fmla="*/ 17 w 232"/>
                <a:gd name="T83" fmla="*/ 232 h 310"/>
                <a:gd name="T84" fmla="*/ 13 w 232"/>
                <a:gd name="T85" fmla="*/ 246 h 310"/>
                <a:gd name="T86" fmla="*/ 11 w 232"/>
                <a:gd name="T87" fmla="*/ 257 h 310"/>
                <a:gd name="T88" fmla="*/ 6 w 232"/>
                <a:gd name="T89" fmla="*/ 276 h 310"/>
                <a:gd name="T90" fmla="*/ 4 w 232"/>
                <a:gd name="T91" fmla="*/ 286 h 310"/>
                <a:gd name="T92" fmla="*/ 0 w 232"/>
                <a:gd name="T93" fmla="*/ 297 h 31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32" h="310">
                  <a:moveTo>
                    <a:pt x="169" y="45"/>
                  </a:moveTo>
                  <a:lnTo>
                    <a:pt x="163" y="48"/>
                  </a:lnTo>
                  <a:lnTo>
                    <a:pt x="156" y="53"/>
                  </a:lnTo>
                  <a:lnTo>
                    <a:pt x="155" y="55"/>
                  </a:lnTo>
                  <a:lnTo>
                    <a:pt x="154" y="56"/>
                  </a:lnTo>
                  <a:lnTo>
                    <a:pt x="153" y="58"/>
                  </a:lnTo>
                  <a:lnTo>
                    <a:pt x="152" y="59"/>
                  </a:lnTo>
                  <a:lnTo>
                    <a:pt x="151" y="60"/>
                  </a:lnTo>
                  <a:lnTo>
                    <a:pt x="150" y="61"/>
                  </a:lnTo>
                  <a:lnTo>
                    <a:pt x="146" y="63"/>
                  </a:lnTo>
                  <a:lnTo>
                    <a:pt x="144" y="65"/>
                  </a:lnTo>
                  <a:lnTo>
                    <a:pt x="143" y="66"/>
                  </a:lnTo>
                  <a:lnTo>
                    <a:pt x="137" y="68"/>
                  </a:lnTo>
                  <a:lnTo>
                    <a:pt x="133" y="71"/>
                  </a:lnTo>
                  <a:lnTo>
                    <a:pt x="133" y="70"/>
                  </a:lnTo>
                  <a:lnTo>
                    <a:pt x="134" y="69"/>
                  </a:lnTo>
                  <a:lnTo>
                    <a:pt x="135" y="69"/>
                  </a:lnTo>
                  <a:lnTo>
                    <a:pt x="138" y="68"/>
                  </a:lnTo>
                  <a:lnTo>
                    <a:pt x="141" y="66"/>
                  </a:lnTo>
                  <a:lnTo>
                    <a:pt x="148" y="61"/>
                  </a:lnTo>
                  <a:lnTo>
                    <a:pt x="154" y="58"/>
                  </a:lnTo>
                  <a:lnTo>
                    <a:pt x="159" y="54"/>
                  </a:lnTo>
                  <a:lnTo>
                    <a:pt x="165" y="51"/>
                  </a:lnTo>
                  <a:lnTo>
                    <a:pt x="171" y="47"/>
                  </a:lnTo>
                  <a:lnTo>
                    <a:pt x="182" y="41"/>
                  </a:lnTo>
                  <a:lnTo>
                    <a:pt x="190" y="37"/>
                  </a:lnTo>
                  <a:lnTo>
                    <a:pt x="195" y="34"/>
                  </a:lnTo>
                  <a:lnTo>
                    <a:pt x="198" y="32"/>
                  </a:lnTo>
                  <a:lnTo>
                    <a:pt x="203" y="29"/>
                  </a:lnTo>
                  <a:lnTo>
                    <a:pt x="209" y="26"/>
                  </a:lnTo>
                  <a:lnTo>
                    <a:pt x="216" y="23"/>
                  </a:lnTo>
                  <a:lnTo>
                    <a:pt x="220" y="22"/>
                  </a:lnTo>
                  <a:lnTo>
                    <a:pt x="223" y="21"/>
                  </a:lnTo>
                  <a:lnTo>
                    <a:pt x="224" y="22"/>
                  </a:lnTo>
                  <a:lnTo>
                    <a:pt x="223" y="22"/>
                  </a:lnTo>
                  <a:lnTo>
                    <a:pt x="222" y="22"/>
                  </a:lnTo>
                  <a:lnTo>
                    <a:pt x="219" y="24"/>
                  </a:lnTo>
                  <a:lnTo>
                    <a:pt x="212" y="30"/>
                  </a:lnTo>
                  <a:lnTo>
                    <a:pt x="208" y="33"/>
                  </a:lnTo>
                  <a:lnTo>
                    <a:pt x="202" y="36"/>
                  </a:lnTo>
                  <a:lnTo>
                    <a:pt x="189" y="41"/>
                  </a:lnTo>
                  <a:lnTo>
                    <a:pt x="174" y="48"/>
                  </a:lnTo>
                  <a:lnTo>
                    <a:pt x="154" y="58"/>
                  </a:lnTo>
                  <a:lnTo>
                    <a:pt x="148" y="62"/>
                  </a:lnTo>
                  <a:lnTo>
                    <a:pt x="146" y="64"/>
                  </a:lnTo>
                  <a:lnTo>
                    <a:pt x="143" y="65"/>
                  </a:lnTo>
                  <a:lnTo>
                    <a:pt x="136" y="66"/>
                  </a:lnTo>
                  <a:lnTo>
                    <a:pt x="131" y="69"/>
                  </a:lnTo>
                  <a:lnTo>
                    <a:pt x="125" y="72"/>
                  </a:lnTo>
                  <a:lnTo>
                    <a:pt x="123" y="73"/>
                  </a:lnTo>
                  <a:lnTo>
                    <a:pt x="121" y="73"/>
                  </a:lnTo>
                  <a:lnTo>
                    <a:pt x="120" y="72"/>
                  </a:lnTo>
                  <a:lnTo>
                    <a:pt x="120" y="71"/>
                  </a:lnTo>
                  <a:lnTo>
                    <a:pt x="119" y="70"/>
                  </a:lnTo>
                  <a:lnTo>
                    <a:pt x="120" y="69"/>
                  </a:lnTo>
                  <a:lnTo>
                    <a:pt x="122" y="65"/>
                  </a:lnTo>
                  <a:lnTo>
                    <a:pt x="125" y="62"/>
                  </a:lnTo>
                  <a:lnTo>
                    <a:pt x="135" y="51"/>
                  </a:lnTo>
                  <a:lnTo>
                    <a:pt x="141" y="46"/>
                  </a:lnTo>
                  <a:lnTo>
                    <a:pt x="148" y="41"/>
                  </a:lnTo>
                  <a:lnTo>
                    <a:pt x="162" y="33"/>
                  </a:lnTo>
                  <a:lnTo>
                    <a:pt x="174" y="25"/>
                  </a:lnTo>
                  <a:lnTo>
                    <a:pt x="179" y="21"/>
                  </a:lnTo>
                  <a:lnTo>
                    <a:pt x="184" y="19"/>
                  </a:lnTo>
                  <a:lnTo>
                    <a:pt x="192" y="14"/>
                  </a:lnTo>
                  <a:lnTo>
                    <a:pt x="204" y="8"/>
                  </a:lnTo>
                  <a:lnTo>
                    <a:pt x="212" y="4"/>
                  </a:lnTo>
                  <a:lnTo>
                    <a:pt x="218" y="2"/>
                  </a:lnTo>
                  <a:lnTo>
                    <a:pt x="225" y="1"/>
                  </a:lnTo>
                  <a:lnTo>
                    <a:pt x="230" y="0"/>
                  </a:lnTo>
                  <a:lnTo>
                    <a:pt x="230" y="1"/>
                  </a:lnTo>
                  <a:lnTo>
                    <a:pt x="231" y="3"/>
                  </a:lnTo>
                  <a:lnTo>
                    <a:pt x="230" y="5"/>
                  </a:lnTo>
                  <a:lnTo>
                    <a:pt x="228" y="8"/>
                  </a:lnTo>
                  <a:lnTo>
                    <a:pt x="224" y="11"/>
                  </a:lnTo>
                  <a:lnTo>
                    <a:pt x="220" y="15"/>
                  </a:lnTo>
                  <a:lnTo>
                    <a:pt x="214" y="19"/>
                  </a:lnTo>
                  <a:lnTo>
                    <a:pt x="210" y="23"/>
                  </a:lnTo>
                  <a:lnTo>
                    <a:pt x="203" y="28"/>
                  </a:lnTo>
                  <a:lnTo>
                    <a:pt x="198" y="33"/>
                  </a:lnTo>
                  <a:lnTo>
                    <a:pt x="194" y="38"/>
                  </a:lnTo>
                  <a:lnTo>
                    <a:pt x="190" y="44"/>
                  </a:lnTo>
                  <a:lnTo>
                    <a:pt x="184" y="49"/>
                  </a:lnTo>
                  <a:lnTo>
                    <a:pt x="178" y="54"/>
                  </a:lnTo>
                  <a:lnTo>
                    <a:pt x="171" y="60"/>
                  </a:lnTo>
                  <a:lnTo>
                    <a:pt x="167" y="64"/>
                  </a:lnTo>
                  <a:lnTo>
                    <a:pt x="139" y="91"/>
                  </a:lnTo>
                  <a:lnTo>
                    <a:pt x="137" y="93"/>
                  </a:lnTo>
                  <a:lnTo>
                    <a:pt x="134" y="94"/>
                  </a:lnTo>
                  <a:lnTo>
                    <a:pt x="130" y="97"/>
                  </a:lnTo>
                  <a:lnTo>
                    <a:pt x="125" y="102"/>
                  </a:lnTo>
                  <a:lnTo>
                    <a:pt x="119" y="107"/>
                  </a:lnTo>
                  <a:lnTo>
                    <a:pt x="112" y="115"/>
                  </a:lnTo>
                  <a:lnTo>
                    <a:pt x="107" y="123"/>
                  </a:lnTo>
                  <a:lnTo>
                    <a:pt x="101" y="129"/>
                  </a:lnTo>
                  <a:lnTo>
                    <a:pt x="100" y="131"/>
                  </a:lnTo>
                  <a:lnTo>
                    <a:pt x="98" y="132"/>
                  </a:lnTo>
                  <a:lnTo>
                    <a:pt x="92" y="135"/>
                  </a:lnTo>
                  <a:lnTo>
                    <a:pt x="77" y="146"/>
                  </a:lnTo>
                  <a:lnTo>
                    <a:pt x="74" y="148"/>
                  </a:lnTo>
                  <a:lnTo>
                    <a:pt x="72" y="151"/>
                  </a:lnTo>
                  <a:lnTo>
                    <a:pt x="68" y="156"/>
                  </a:lnTo>
                  <a:lnTo>
                    <a:pt x="63" y="165"/>
                  </a:lnTo>
                  <a:lnTo>
                    <a:pt x="60" y="168"/>
                  </a:lnTo>
                  <a:lnTo>
                    <a:pt x="58" y="170"/>
                  </a:lnTo>
                  <a:lnTo>
                    <a:pt x="51" y="175"/>
                  </a:lnTo>
                  <a:lnTo>
                    <a:pt x="45" y="180"/>
                  </a:lnTo>
                  <a:lnTo>
                    <a:pt x="43" y="182"/>
                  </a:lnTo>
                  <a:lnTo>
                    <a:pt x="42" y="184"/>
                  </a:lnTo>
                  <a:lnTo>
                    <a:pt x="41" y="188"/>
                  </a:lnTo>
                  <a:lnTo>
                    <a:pt x="40" y="189"/>
                  </a:lnTo>
                  <a:lnTo>
                    <a:pt x="38" y="190"/>
                  </a:lnTo>
                  <a:lnTo>
                    <a:pt x="37" y="190"/>
                  </a:lnTo>
                  <a:lnTo>
                    <a:pt x="36" y="191"/>
                  </a:lnTo>
                  <a:lnTo>
                    <a:pt x="35" y="192"/>
                  </a:lnTo>
                  <a:lnTo>
                    <a:pt x="35" y="194"/>
                  </a:lnTo>
                  <a:lnTo>
                    <a:pt x="33" y="197"/>
                  </a:lnTo>
                  <a:lnTo>
                    <a:pt x="31" y="199"/>
                  </a:lnTo>
                  <a:lnTo>
                    <a:pt x="30" y="201"/>
                  </a:lnTo>
                  <a:lnTo>
                    <a:pt x="28" y="206"/>
                  </a:lnTo>
                  <a:lnTo>
                    <a:pt x="25" y="212"/>
                  </a:lnTo>
                  <a:lnTo>
                    <a:pt x="24" y="216"/>
                  </a:lnTo>
                  <a:lnTo>
                    <a:pt x="23" y="221"/>
                  </a:lnTo>
                  <a:lnTo>
                    <a:pt x="22" y="223"/>
                  </a:lnTo>
                  <a:lnTo>
                    <a:pt x="18" y="230"/>
                  </a:lnTo>
                  <a:lnTo>
                    <a:pt x="17" y="232"/>
                  </a:lnTo>
                  <a:lnTo>
                    <a:pt x="17" y="238"/>
                  </a:lnTo>
                  <a:lnTo>
                    <a:pt x="17" y="240"/>
                  </a:lnTo>
                  <a:lnTo>
                    <a:pt x="13" y="246"/>
                  </a:lnTo>
                  <a:lnTo>
                    <a:pt x="12" y="249"/>
                  </a:lnTo>
                  <a:lnTo>
                    <a:pt x="12" y="255"/>
                  </a:lnTo>
                  <a:lnTo>
                    <a:pt x="11" y="257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6" y="276"/>
                  </a:lnTo>
                  <a:lnTo>
                    <a:pt x="6" y="284"/>
                  </a:lnTo>
                  <a:lnTo>
                    <a:pt x="5" y="285"/>
                  </a:lnTo>
                  <a:lnTo>
                    <a:pt x="4" y="286"/>
                  </a:lnTo>
                  <a:lnTo>
                    <a:pt x="1" y="287"/>
                  </a:lnTo>
                  <a:lnTo>
                    <a:pt x="0" y="297"/>
                  </a:lnTo>
                  <a:lnTo>
                    <a:pt x="0" y="299"/>
                  </a:lnTo>
                  <a:lnTo>
                    <a:pt x="0" y="30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5" name="SMARTPenAnnotation165"/>
            <p:cNvSpPr>
              <a:spLocks/>
            </p:cNvSpPr>
            <p:nvPr/>
          </p:nvSpPr>
          <p:spPr bwMode="auto">
            <a:xfrm>
              <a:off x="1654" y="3049"/>
              <a:ext cx="366" cy="153"/>
            </a:xfrm>
            <a:custGeom>
              <a:avLst/>
              <a:gdLst>
                <a:gd name="T0" fmla="*/ 0 w 366"/>
                <a:gd name="T1" fmla="*/ 136 h 153"/>
                <a:gd name="T2" fmla="*/ 4 w 366"/>
                <a:gd name="T3" fmla="*/ 126 h 153"/>
                <a:gd name="T4" fmla="*/ 10 w 366"/>
                <a:gd name="T5" fmla="*/ 113 h 153"/>
                <a:gd name="T6" fmla="*/ 16 w 366"/>
                <a:gd name="T7" fmla="*/ 103 h 153"/>
                <a:gd name="T8" fmla="*/ 19 w 366"/>
                <a:gd name="T9" fmla="*/ 102 h 153"/>
                <a:gd name="T10" fmla="*/ 21 w 366"/>
                <a:gd name="T11" fmla="*/ 100 h 153"/>
                <a:gd name="T12" fmla="*/ 22 w 366"/>
                <a:gd name="T13" fmla="*/ 93 h 153"/>
                <a:gd name="T14" fmla="*/ 24 w 366"/>
                <a:gd name="T15" fmla="*/ 91 h 153"/>
                <a:gd name="T16" fmla="*/ 35 w 366"/>
                <a:gd name="T17" fmla="*/ 83 h 153"/>
                <a:gd name="T18" fmla="*/ 38 w 366"/>
                <a:gd name="T19" fmla="*/ 80 h 153"/>
                <a:gd name="T20" fmla="*/ 42 w 366"/>
                <a:gd name="T21" fmla="*/ 78 h 153"/>
                <a:gd name="T22" fmla="*/ 44 w 366"/>
                <a:gd name="T23" fmla="*/ 76 h 153"/>
                <a:gd name="T24" fmla="*/ 46 w 366"/>
                <a:gd name="T25" fmla="*/ 74 h 153"/>
                <a:gd name="T26" fmla="*/ 57 w 366"/>
                <a:gd name="T27" fmla="*/ 66 h 153"/>
                <a:gd name="T28" fmla="*/ 60 w 366"/>
                <a:gd name="T29" fmla="*/ 64 h 153"/>
                <a:gd name="T30" fmla="*/ 72 w 366"/>
                <a:gd name="T31" fmla="*/ 58 h 153"/>
                <a:gd name="T32" fmla="*/ 81 w 366"/>
                <a:gd name="T33" fmla="*/ 53 h 153"/>
                <a:gd name="T34" fmla="*/ 92 w 366"/>
                <a:gd name="T35" fmla="*/ 50 h 153"/>
                <a:gd name="T36" fmla="*/ 103 w 366"/>
                <a:gd name="T37" fmla="*/ 46 h 153"/>
                <a:gd name="T38" fmla="*/ 110 w 366"/>
                <a:gd name="T39" fmla="*/ 44 h 153"/>
                <a:gd name="T40" fmla="*/ 111 w 366"/>
                <a:gd name="T41" fmla="*/ 42 h 153"/>
                <a:gd name="T42" fmla="*/ 113 w 366"/>
                <a:gd name="T43" fmla="*/ 40 h 153"/>
                <a:gd name="T44" fmla="*/ 120 w 366"/>
                <a:gd name="T45" fmla="*/ 39 h 153"/>
                <a:gd name="T46" fmla="*/ 127 w 366"/>
                <a:gd name="T47" fmla="*/ 35 h 153"/>
                <a:gd name="T48" fmla="*/ 137 w 366"/>
                <a:gd name="T49" fmla="*/ 34 h 153"/>
                <a:gd name="T50" fmla="*/ 144 w 366"/>
                <a:gd name="T51" fmla="*/ 30 h 153"/>
                <a:gd name="T52" fmla="*/ 155 w 366"/>
                <a:gd name="T53" fmla="*/ 24 h 153"/>
                <a:gd name="T54" fmla="*/ 173 w 366"/>
                <a:gd name="T55" fmla="*/ 22 h 153"/>
                <a:gd name="T56" fmla="*/ 202 w 366"/>
                <a:gd name="T57" fmla="*/ 12 h 153"/>
                <a:gd name="T58" fmla="*/ 217 w 366"/>
                <a:gd name="T59" fmla="*/ 10 h 153"/>
                <a:gd name="T60" fmla="*/ 226 w 366"/>
                <a:gd name="T61" fmla="*/ 7 h 153"/>
                <a:gd name="T62" fmla="*/ 255 w 366"/>
                <a:gd name="T63" fmla="*/ 5 h 153"/>
                <a:gd name="T64" fmla="*/ 272 w 366"/>
                <a:gd name="T65" fmla="*/ 0 h 153"/>
                <a:gd name="T66" fmla="*/ 339 w 366"/>
                <a:gd name="T67" fmla="*/ 0 h 153"/>
                <a:gd name="T68" fmla="*/ 347 w 366"/>
                <a:gd name="T69" fmla="*/ 5 h 153"/>
                <a:gd name="T70" fmla="*/ 365 w 366"/>
                <a:gd name="T71" fmla="*/ 5 h 15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66" h="153">
                  <a:moveTo>
                    <a:pt x="0" y="152"/>
                  </a:moveTo>
                  <a:lnTo>
                    <a:pt x="0" y="136"/>
                  </a:lnTo>
                  <a:lnTo>
                    <a:pt x="0" y="133"/>
                  </a:lnTo>
                  <a:lnTo>
                    <a:pt x="4" y="126"/>
                  </a:lnTo>
                  <a:lnTo>
                    <a:pt x="5" y="119"/>
                  </a:lnTo>
                  <a:lnTo>
                    <a:pt x="10" y="113"/>
                  </a:lnTo>
                  <a:lnTo>
                    <a:pt x="14" y="105"/>
                  </a:lnTo>
                  <a:lnTo>
                    <a:pt x="16" y="103"/>
                  </a:lnTo>
                  <a:lnTo>
                    <a:pt x="17" y="102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1" y="100"/>
                  </a:lnTo>
                  <a:lnTo>
                    <a:pt x="22" y="97"/>
                  </a:lnTo>
                  <a:lnTo>
                    <a:pt x="22" y="93"/>
                  </a:lnTo>
                  <a:lnTo>
                    <a:pt x="23" y="92"/>
                  </a:lnTo>
                  <a:lnTo>
                    <a:pt x="24" y="91"/>
                  </a:lnTo>
                  <a:lnTo>
                    <a:pt x="27" y="90"/>
                  </a:lnTo>
                  <a:lnTo>
                    <a:pt x="35" y="83"/>
                  </a:lnTo>
                  <a:lnTo>
                    <a:pt x="36" y="81"/>
                  </a:lnTo>
                  <a:lnTo>
                    <a:pt x="38" y="80"/>
                  </a:lnTo>
                  <a:lnTo>
                    <a:pt x="41" y="79"/>
                  </a:lnTo>
                  <a:lnTo>
                    <a:pt x="42" y="78"/>
                  </a:lnTo>
                  <a:lnTo>
                    <a:pt x="43" y="77"/>
                  </a:lnTo>
                  <a:lnTo>
                    <a:pt x="44" y="76"/>
                  </a:lnTo>
                  <a:lnTo>
                    <a:pt x="45" y="75"/>
                  </a:lnTo>
                  <a:lnTo>
                    <a:pt x="46" y="74"/>
                  </a:lnTo>
                  <a:lnTo>
                    <a:pt x="50" y="73"/>
                  </a:lnTo>
                  <a:lnTo>
                    <a:pt x="57" y="66"/>
                  </a:lnTo>
                  <a:lnTo>
                    <a:pt x="59" y="65"/>
                  </a:lnTo>
                  <a:lnTo>
                    <a:pt x="60" y="64"/>
                  </a:lnTo>
                  <a:lnTo>
                    <a:pt x="66" y="62"/>
                  </a:lnTo>
                  <a:lnTo>
                    <a:pt x="72" y="58"/>
                  </a:lnTo>
                  <a:lnTo>
                    <a:pt x="77" y="56"/>
                  </a:lnTo>
                  <a:lnTo>
                    <a:pt x="81" y="53"/>
                  </a:lnTo>
                  <a:lnTo>
                    <a:pt x="83" y="52"/>
                  </a:lnTo>
                  <a:lnTo>
                    <a:pt x="92" y="50"/>
                  </a:lnTo>
                  <a:lnTo>
                    <a:pt x="99" y="47"/>
                  </a:lnTo>
                  <a:lnTo>
                    <a:pt x="103" y="46"/>
                  </a:lnTo>
                  <a:lnTo>
                    <a:pt x="108" y="45"/>
                  </a:lnTo>
                  <a:lnTo>
                    <a:pt x="110" y="44"/>
                  </a:lnTo>
                  <a:lnTo>
                    <a:pt x="111" y="43"/>
                  </a:lnTo>
                  <a:lnTo>
                    <a:pt x="111" y="42"/>
                  </a:lnTo>
                  <a:lnTo>
                    <a:pt x="112" y="41"/>
                  </a:lnTo>
                  <a:lnTo>
                    <a:pt x="113" y="40"/>
                  </a:lnTo>
                  <a:lnTo>
                    <a:pt x="117" y="40"/>
                  </a:lnTo>
                  <a:lnTo>
                    <a:pt x="120" y="39"/>
                  </a:lnTo>
                  <a:lnTo>
                    <a:pt x="122" y="39"/>
                  </a:lnTo>
                  <a:lnTo>
                    <a:pt x="127" y="35"/>
                  </a:lnTo>
                  <a:lnTo>
                    <a:pt x="131" y="34"/>
                  </a:lnTo>
                  <a:lnTo>
                    <a:pt x="137" y="34"/>
                  </a:lnTo>
                  <a:lnTo>
                    <a:pt x="139" y="33"/>
                  </a:lnTo>
                  <a:lnTo>
                    <a:pt x="144" y="30"/>
                  </a:lnTo>
                  <a:lnTo>
                    <a:pt x="150" y="28"/>
                  </a:lnTo>
                  <a:lnTo>
                    <a:pt x="155" y="24"/>
                  </a:lnTo>
                  <a:lnTo>
                    <a:pt x="159" y="23"/>
                  </a:lnTo>
                  <a:lnTo>
                    <a:pt x="173" y="22"/>
                  </a:lnTo>
                  <a:lnTo>
                    <a:pt x="192" y="14"/>
                  </a:lnTo>
                  <a:lnTo>
                    <a:pt x="202" y="12"/>
                  </a:lnTo>
                  <a:lnTo>
                    <a:pt x="215" y="11"/>
                  </a:lnTo>
                  <a:lnTo>
                    <a:pt x="217" y="10"/>
                  </a:lnTo>
                  <a:lnTo>
                    <a:pt x="221" y="8"/>
                  </a:lnTo>
                  <a:lnTo>
                    <a:pt x="226" y="7"/>
                  </a:lnTo>
                  <a:lnTo>
                    <a:pt x="252" y="5"/>
                  </a:lnTo>
                  <a:lnTo>
                    <a:pt x="255" y="5"/>
                  </a:lnTo>
                  <a:lnTo>
                    <a:pt x="264" y="1"/>
                  </a:lnTo>
                  <a:lnTo>
                    <a:pt x="272" y="0"/>
                  </a:lnTo>
                  <a:lnTo>
                    <a:pt x="293" y="0"/>
                  </a:lnTo>
                  <a:lnTo>
                    <a:pt x="339" y="0"/>
                  </a:lnTo>
                  <a:lnTo>
                    <a:pt x="341" y="0"/>
                  </a:lnTo>
                  <a:lnTo>
                    <a:pt x="347" y="5"/>
                  </a:lnTo>
                  <a:lnTo>
                    <a:pt x="350" y="5"/>
                  </a:lnTo>
                  <a:lnTo>
                    <a:pt x="365" y="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6" name="SMARTPenAnnotation166"/>
            <p:cNvSpPr>
              <a:spLocks/>
            </p:cNvSpPr>
            <p:nvPr/>
          </p:nvSpPr>
          <p:spPr bwMode="auto">
            <a:xfrm>
              <a:off x="2262" y="3204"/>
              <a:ext cx="248" cy="105"/>
            </a:xfrm>
            <a:custGeom>
              <a:avLst/>
              <a:gdLst>
                <a:gd name="T0" fmla="*/ 0 w 248"/>
                <a:gd name="T1" fmla="*/ 0 h 105"/>
                <a:gd name="T2" fmla="*/ 0 w 248"/>
                <a:gd name="T3" fmla="*/ 1 h 105"/>
                <a:gd name="T4" fmla="*/ 2 w 248"/>
                <a:gd name="T5" fmla="*/ 1 h 105"/>
                <a:gd name="T6" fmla="*/ 3 w 248"/>
                <a:gd name="T7" fmla="*/ 2 h 105"/>
                <a:gd name="T8" fmla="*/ 4 w 248"/>
                <a:gd name="T9" fmla="*/ 3 h 105"/>
                <a:gd name="T10" fmla="*/ 4 w 248"/>
                <a:gd name="T11" fmla="*/ 5 h 105"/>
                <a:gd name="T12" fmla="*/ 12 w 248"/>
                <a:gd name="T13" fmla="*/ 16 h 105"/>
                <a:gd name="T14" fmla="*/ 16 w 248"/>
                <a:gd name="T15" fmla="*/ 22 h 105"/>
                <a:gd name="T16" fmla="*/ 22 w 248"/>
                <a:gd name="T17" fmla="*/ 30 h 105"/>
                <a:gd name="T18" fmla="*/ 28 w 248"/>
                <a:gd name="T19" fmla="*/ 37 h 105"/>
                <a:gd name="T20" fmla="*/ 33 w 248"/>
                <a:gd name="T21" fmla="*/ 45 h 105"/>
                <a:gd name="T22" fmla="*/ 36 w 248"/>
                <a:gd name="T23" fmla="*/ 47 h 105"/>
                <a:gd name="T24" fmla="*/ 38 w 248"/>
                <a:gd name="T25" fmla="*/ 49 h 105"/>
                <a:gd name="T26" fmla="*/ 42 w 248"/>
                <a:gd name="T27" fmla="*/ 52 h 105"/>
                <a:gd name="T28" fmla="*/ 48 w 248"/>
                <a:gd name="T29" fmla="*/ 56 h 105"/>
                <a:gd name="T30" fmla="*/ 52 w 248"/>
                <a:gd name="T31" fmla="*/ 58 h 105"/>
                <a:gd name="T32" fmla="*/ 54 w 248"/>
                <a:gd name="T33" fmla="*/ 59 h 105"/>
                <a:gd name="T34" fmla="*/ 59 w 248"/>
                <a:gd name="T35" fmla="*/ 66 h 105"/>
                <a:gd name="T36" fmla="*/ 61 w 248"/>
                <a:gd name="T37" fmla="*/ 67 h 105"/>
                <a:gd name="T38" fmla="*/ 65 w 248"/>
                <a:gd name="T39" fmla="*/ 69 h 105"/>
                <a:gd name="T40" fmla="*/ 69 w 248"/>
                <a:gd name="T41" fmla="*/ 69 h 105"/>
                <a:gd name="T42" fmla="*/ 70 w 248"/>
                <a:gd name="T43" fmla="*/ 70 h 105"/>
                <a:gd name="T44" fmla="*/ 76 w 248"/>
                <a:gd name="T45" fmla="*/ 74 h 105"/>
                <a:gd name="T46" fmla="*/ 80 w 248"/>
                <a:gd name="T47" fmla="*/ 75 h 105"/>
                <a:gd name="T48" fmla="*/ 81 w 248"/>
                <a:gd name="T49" fmla="*/ 75 h 105"/>
                <a:gd name="T50" fmla="*/ 82 w 248"/>
                <a:gd name="T51" fmla="*/ 77 h 105"/>
                <a:gd name="T52" fmla="*/ 83 w 248"/>
                <a:gd name="T53" fmla="*/ 78 h 105"/>
                <a:gd name="T54" fmla="*/ 84 w 248"/>
                <a:gd name="T55" fmla="*/ 79 h 105"/>
                <a:gd name="T56" fmla="*/ 110 w 248"/>
                <a:gd name="T57" fmla="*/ 87 h 105"/>
                <a:gd name="T58" fmla="*/ 122 w 248"/>
                <a:gd name="T59" fmla="*/ 91 h 105"/>
                <a:gd name="T60" fmla="*/ 132 w 248"/>
                <a:gd name="T61" fmla="*/ 92 h 105"/>
                <a:gd name="T62" fmla="*/ 143 w 248"/>
                <a:gd name="T63" fmla="*/ 92 h 105"/>
                <a:gd name="T64" fmla="*/ 144 w 248"/>
                <a:gd name="T65" fmla="*/ 93 h 105"/>
                <a:gd name="T66" fmla="*/ 149 w 248"/>
                <a:gd name="T67" fmla="*/ 96 h 105"/>
                <a:gd name="T68" fmla="*/ 153 w 248"/>
                <a:gd name="T69" fmla="*/ 97 h 105"/>
                <a:gd name="T70" fmla="*/ 179 w 248"/>
                <a:gd name="T71" fmla="*/ 98 h 105"/>
                <a:gd name="T72" fmla="*/ 238 w 248"/>
                <a:gd name="T73" fmla="*/ 98 h 105"/>
                <a:gd name="T74" fmla="*/ 241 w 248"/>
                <a:gd name="T75" fmla="*/ 98 h 105"/>
                <a:gd name="T76" fmla="*/ 243 w 248"/>
                <a:gd name="T77" fmla="*/ 100 h 105"/>
                <a:gd name="T78" fmla="*/ 247 w 248"/>
                <a:gd name="T79" fmla="*/ 104 h 1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8" h="105">
                  <a:moveTo>
                    <a:pt x="0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4" y="3"/>
                  </a:lnTo>
                  <a:lnTo>
                    <a:pt x="4" y="5"/>
                  </a:lnTo>
                  <a:lnTo>
                    <a:pt x="12" y="16"/>
                  </a:lnTo>
                  <a:lnTo>
                    <a:pt x="16" y="22"/>
                  </a:lnTo>
                  <a:lnTo>
                    <a:pt x="22" y="30"/>
                  </a:lnTo>
                  <a:lnTo>
                    <a:pt x="28" y="37"/>
                  </a:lnTo>
                  <a:lnTo>
                    <a:pt x="33" y="45"/>
                  </a:lnTo>
                  <a:lnTo>
                    <a:pt x="36" y="47"/>
                  </a:lnTo>
                  <a:lnTo>
                    <a:pt x="38" y="49"/>
                  </a:lnTo>
                  <a:lnTo>
                    <a:pt x="42" y="52"/>
                  </a:lnTo>
                  <a:lnTo>
                    <a:pt x="48" y="56"/>
                  </a:lnTo>
                  <a:lnTo>
                    <a:pt x="52" y="58"/>
                  </a:lnTo>
                  <a:lnTo>
                    <a:pt x="54" y="59"/>
                  </a:lnTo>
                  <a:lnTo>
                    <a:pt x="59" y="66"/>
                  </a:lnTo>
                  <a:lnTo>
                    <a:pt x="61" y="67"/>
                  </a:lnTo>
                  <a:lnTo>
                    <a:pt x="65" y="69"/>
                  </a:lnTo>
                  <a:lnTo>
                    <a:pt x="69" y="69"/>
                  </a:lnTo>
                  <a:lnTo>
                    <a:pt x="70" y="70"/>
                  </a:lnTo>
                  <a:lnTo>
                    <a:pt x="76" y="74"/>
                  </a:lnTo>
                  <a:lnTo>
                    <a:pt x="80" y="75"/>
                  </a:lnTo>
                  <a:lnTo>
                    <a:pt x="81" y="75"/>
                  </a:lnTo>
                  <a:lnTo>
                    <a:pt x="82" y="77"/>
                  </a:lnTo>
                  <a:lnTo>
                    <a:pt x="83" y="78"/>
                  </a:lnTo>
                  <a:lnTo>
                    <a:pt x="84" y="79"/>
                  </a:lnTo>
                  <a:lnTo>
                    <a:pt x="110" y="87"/>
                  </a:lnTo>
                  <a:lnTo>
                    <a:pt x="122" y="91"/>
                  </a:lnTo>
                  <a:lnTo>
                    <a:pt x="132" y="92"/>
                  </a:lnTo>
                  <a:lnTo>
                    <a:pt x="143" y="92"/>
                  </a:lnTo>
                  <a:lnTo>
                    <a:pt x="144" y="93"/>
                  </a:lnTo>
                  <a:lnTo>
                    <a:pt x="149" y="96"/>
                  </a:lnTo>
                  <a:lnTo>
                    <a:pt x="153" y="97"/>
                  </a:lnTo>
                  <a:lnTo>
                    <a:pt x="179" y="98"/>
                  </a:lnTo>
                  <a:lnTo>
                    <a:pt x="238" y="98"/>
                  </a:lnTo>
                  <a:lnTo>
                    <a:pt x="241" y="98"/>
                  </a:lnTo>
                  <a:lnTo>
                    <a:pt x="243" y="100"/>
                  </a:lnTo>
                  <a:lnTo>
                    <a:pt x="247" y="104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7" name="SMARTPenAnnotation167"/>
            <p:cNvSpPr>
              <a:spLocks/>
            </p:cNvSpPr>
            <p:nvPr/>
          </p:nvSpPr>
          <p:spPr bwMode="auto">
            <a:xfrm>
              <a:off x="2532" y="3347"/>
              <a:ext cx="332" cy="361"/>
            </a:xfrm>
            <a:custGeom>
              <a:avLst/>
              <a:gdLst>
                <a:gd name="T0" fmla="*/ 16 w 332"/>
                <a:gd name="T1" fmla="*/ 3 h 361"/>
                <a:gd name="T2" fmla="*/ 11 w 332"/>
                <a:gd name="T3" fmla="*/ 10 h 361"/>
                <a:gd name="T4" fmla="*/ 11 w 332"/>
                <a:gd name="T5" fmla="*/ 19 h 361"/>
                <a:gd name="T6" fmla="*/ 6 w 332"/>
                <a:gd name="T7" fmla="*/ 27 h 361"/>
                <a:gd name="T8" fmla="*/ 5 w 332"/>
                <a:gd name="T9" fmla="*/ 40 h 361"/>
                <a:gd name="T10" fmla="*/ 4 w 332"/>
                <a:gd name="T11" fmla="*/ 43 h 361"/>
                <a:gd name="T12" fmla="*/ 2 w 332"/>
                <a:gd name="T13" fmla="*/ 44 h 361"/>
                <a:gd name="T14" fmla="*/ 0 w 332"/>
                <a:gd name="T15" fmla="*/ 46 h 361"/>
                <a:gd name="T16" fmla="*/ 1 w 332"/>
                <a:gd name="T17" fmla="*/ 56 h 361"/>
                <a:gd name="T18" fmla="*/ 3 w 332"/>
                <a:gd name="T19" fmla="*/ 66 h 361"/>
                <a:gd name="T20" fmla="*/ 1 w 332"/>
                <a:gd name="T21" fmla="*/ 73 h 361"/>
                <a:gd name="T22" fmla="*/ 2 w 332"/>
                <a:gd name="T23" fmla="*/ 76 h 361"/>
                <a:gd name="T24" fmla="*/ 3 w 332"/>
                <a:gd name="T25" fmla="*/ 78 h 361"/>
                <a:gd name="T26" fmla="*/ 5 w 332"/>
                <a:gd name="T27" fmla="*/ 86 h 361"/>
                <a:gd name="T28" fmla="*/ 10 w 332"/>
                <a:gd name="T29" fmla="*/ 105 h 361"/>
                <a:gd name="T30" fmla="*/ 12 w 332"/>
                <a:gd name="T31" fmla="*/ 109 h 361"/>
                <a:gd name="T32" fmla="*/ 14 w 332"/>
                <a:gd name="T33" fmla="*/ 112 h 361"/>
                <a:gd name="T34" fmla="*/ 16 w 332"/>
                <a:gd name="T35" fmla="*/ 116 h 361"/>
                <a:gd name="T36" fmla="*/ 19 w 332"/>
                <a:gd name="T37" fmla="*/ 117 h 361"/>
                <a:gd name="T38" fmla="*/ 20 w 332"/>
                <a:gd name="T39" fmla="*/ 119 h 361"/>
                <a:gd name="T40" fmla="*/ 22 w 332"/>
                <a:gd name="T41" fmla="*/ 122 h 361"/>
                <a:gd name="T42" fmla="*/ 24 w 332"/>
                <a:gd name="T43" fmla="*/ 123 h 361"/>
                <a:gd name="T44" fmla="*/ 26 w 332"/>
                <a:gd name="T45" fmla="*/ 125 h 361"/>
                <a:gd name="T46" fmla="*/ 29 w 332"/>
                <a:gd name="T47" fmla="*/ 130 h 361"/>
                <a:gd name="T48" fmla="*/ 32 w 332"/>
                <a:gd name="T49" fmla="*/ 133 h 361"/>
                <a:gd name="T50" fmla="*/ 41 w 332"/>
                <a:gd name="T51" fmla="*/ 138 h 361"/>
                <a:gd name="T52" fmla="*/ 43 w 332"/>
                <a:gd name="T53" fmla="*/ 141 h 361"/>
                <a:gd name="T54" fmla="*/ 44 w 332"/>
                <a:gd name="T55" fmla="*/ 144 h 361"/>
                <a:gd name="T56" fmla="*/ 47 w 332"/>
                <a:gd name="T57" fmla="*/ 145 h 361"/>
                <a:gd name="T58" fmla="*/ 62 w 332"/>
                <a:gd name="T59" fmla="*/ 159 h 361"/>
                <a:gd name="T60" fmla="*/ 70 w 332"/>
                <a:gd name="T61" fmla="*/ 163 h 361"/>
                <a:gd name="T62" fmla="*/ 83 w 332"/>
                <a:gd name="T63" fmla="*/ 174 h 361"/>
                <a:gd name="T64" fmla="*/ 96 w 332"/>
                <a:gd name="T65" fmla="*/ 179 h 361"/>
                <a:gd name="T66" fmla="*/ 110 w 332"/>
                <a:gd name="T67" fmla="*/ 189 h 361"/>
                <a:gd name="T68" fmla="*/ 127 w 332"/>
                <a:gd name="T69" fmla="*/ 201 h 361"/>
                <a:gd name="T70" fmla="*/ 143 w 332"/>
                <a:gd name="T71" fmla="*/ 208 h 361"/>
                <a:gd name="T72" fmla="*/ 153 w 332"/>
                <a:gd name="T73" fmla="*/ 213 h 361"/>
                <a:gd name="T74" fmla="*/ 155 w 332"/>
                <a:gd name="T75" fmla="*/ 215 h 361"/>
                <a:gd name="T76" fmla="*/ 157 w 332"/>
                <a:gd name="T77" fmla="*/ 217 h 361"/>
                <a:gd name="T78" fmla="*/ 159 w 332"/>
                <a:gd name="T79" fmla="*/ 218 h 361"/>
                <a:gd name="T80" fmla="*/ 172 w 332"/>
                <a:gd name="T81" fmla="*/ 228 h 361"/>
                <a:gd name="T82" fmla="*/ 181 w 332"/>
                <a:gd name="T83" fmla="*/ 230 h 361"/>
                <a:gd name="T84" fmla="*/ 187 w 332"/>
                <a:gd name="T85" fmla="*/ 233 h 361"/>
                <a:gd name="T86" fmla="*/ 199 w 332"/>
                <a:gd name="T87" fmla="*/ 242 h 361"/>
                <a:gd name="T88" fmla="*/ 216 w 332"/>
                <a:gd name="T89" fmla="*/ 251 h 361"/>
                <a:gd name="T90" fmla="*/ 232 w 332"/>
                <a:gd name="T91" fmla="*/ 263 h 361"/>
                <a:gd name="T92" fmla="*/ 247 w 332"/>
                <a:gd name="T93" fmla="*/ 274 h 361"/>
                <a:gd name="T94" fmla="*/ 263 w 332"/>
                <a:gd name="T95" fmla="*/ 287 h 361"/>
                <a:gd name="T96" fmla="*/ 274 w 332"/>
                <a:gd name="T97" fmla="*/ 301 h 361"/>
                <a:gd name="T98" fmla="*/ 291 w 332"/>
                <a:gd name="T99" fmla="*/ 315 h 361"/>
                <a:gd name="T100" fmla="*/ 300 w 332"/>
                <a:gd name="T101" fmla="*/ 324 h 361"/>
                <a:gd name="T102" fmla="*/ 307 w 332"/>
                <a:gd name="T103" fmla="*/ 339 h 361"/>
                <a:gd name="T104" fmla="*/ 311 w 332"/>
                <a:gd name="T105" fmla="*/ 341 h 361"/>
                <a:gd name="T106" fmla="*/ 313 w 332"/>
                <a:gd name="T107" fmla="*/ 344 h 361"/>
                <a:gd name="T108" fmla="*/ 314 w 332"/>
                <a:gd name="T109" fmla="*/ 346 h 361"/>
                <a:gd name="T110" fmla="*/ 317 w 332"/>
                <a:gd name="T111" fmla="*/ 348 h 361"/>
                <a:gd name="T112" fmla="*/ 319 w 332"/>
                <a:gd name="T113" fmla="*/ 350 h 361"/>
                <a:gd name="T114" fmla="*/ 320 w 332"/>
                <a:gd name="T115" fmla="*/ 352 h 361"/>
                <a:gd name="T116" fmla="*/ 323 w 332"/>
                <a:gd name="T117" fmla="*/ 353 h 361"/>
                <a:gd name="T118" fmla="*/ 331 w 332"/>
                <a:gd name="T119" fmla="*/ 360 h 3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2" h="361">
                  <a:moveTo>
                    <a:pt x="16" y="0"/>
                  </a:moveTo>
                  <a:lnTo>
                    <a:pt x="16" y="3"/>
                  </a:lnTo>
                  <a:lnTo>
                    <a:pt x="16" y="4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6" y="27"/>
                  </a:lnTo>
                  <a:lnTo>
                    <a:pt x="5" y="29"/>
                  </a:lnTo>
                  <a:lnTo>
                    <a:pt x="5" y="40"/>
                  </a:lnTo>
                  <a:lnTo>
                    <a:pt x="5" y="41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4"/>
                  </a:lnTo>
                  <a:lnTo>
                    <a:pt x="1" y="45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6"/>
                  </a:lnTo>
                  <a:lnTo>
                    <a:pt x="2" y="62"/>
                  </a:lnTo>
                  <a:lnTo>
                    <a:pt x="3" y="66"/>
                  </a:lnTo>
                  <a:lnTo>
                    <a:pt x="2" y="70"/>
                  </a:lnTo>
                  <a:lnTo>
                    <a:pt x="1" y="73"/>
                  </a:lnTo>
                  <a:lnTo>
                    <a:pt x="1" y="75"/>
                  </a:lnTo>
                  <a:lnTo>
                    <a:pt x="2" y="76"/>
                  </a:lnTo>
                  <a:lnTo>
                    <a:pt x="3" y="77"/>
                  </a:lnTo>
                  <a:lnTo>
                    <a:pt x="3" y="78"/>
                  </a:lnTo>
                  <a:lnTo>
                    <a:pt x="4" y="81"/>
                  </a:lnTo>
                  <a:lnTo>
                    <a:pt x="5" y="86"/>
                  </a:lnTo>
                  <a:lnTo>
                    <a:pt x="9" y="98"/>
                  </a:lnTo>
                  <a:lnTo>
                    <a:pt x="10" y="105"/>
                  </a:lnTo>
                  <a:lnTo>
                    <a:pt x="11" y="108"/>
                  </a:lnTo>
                  <a:lnTo>
                    <a:pt x="12" y="109"/>
                  </a:lnTo>
                  <a:lnTo>
                    <a:pt x="13" y="110"/>
                  </a:lnTo>
                  <a:lnTo>
                    <a:pt x="14" y="112"/>
                  </a:lnTo>
                  <a:lnTo>
                    <a:pt x="15" y="115"/>
                  </a:lnTo>
                  <a:lnTo>
                    <a:pt x="16" y="116"/>
                  </a:lnTo>
                  <a:lnTo>
                    <a:pt x="17" y="117"/>
                  </a:lnTo>
                  <a:lnTo>
                    <a:pt x="19" y="117"/>
                  </a:lnTo>
                  <a:lnTo>
                    <a:pt x="20" y="118"/>
                  </a:lnTo>
                  <a:lnTo>
                    <a:pt x="20" y="119"/>
                  </a:lnTo>
                  <a:lnTo>
                    <a:pt x="21" y="121"/>
                  </a:lnTo>
                  <a:lnTo>
                    <a:pt x="22" y="122"/>
                  </a:lnTo>
                  <a:lnTo>
                    <a:pt x="23" y="122"/>
                  </a:lnTo>
                  <a:lnTo>
                    <a:pt x="24" y="123"/>
                  </a:lnTo>
                  <a:lnTo>
                    <a:pt x="25" y="124"/>
                  </a:lnTo>
                  <a:lnTo>
                    <a:pt x="26" y="125"/>
                  </a:lnTo>
                  <a:lnTo>
                    <a:pt x="27" y="126"/>
                  </a:lnTo>
                  <a:lnTo>
                    <a:pt x="29" y="130"/>
                  </a:lnTo>
                  <a:lnTo>
                    <a:pt x="30" y="131"/>
                  </a:lnTo>
                  <a:lnTo>
                    <a:pt x="32" y="133"/>
                  </a:lnTo>
                  <a:lnTo>
                    <a:pt x="37" y="135"/>
                  </a:lnTo>
                  <a:lnTo>
                    <a:pt x="41" y="138"/>
                  </a:lnTo>
                  <a:lnTo>
                    <a:pt x="42" y="139"/>
                  </a:lnTo>
                  <a:lnTo>
                    <a:pt x="43" y="141"/>
                  </a:lnTo>
                  <a:lnTo>
                    <a:pt x="43" y="143"/>
                  </a:lnTo>
                  <a:lnTo>
                    <a:pt x="44" y="144"/>
                  </a:lnTo>
                  <a:lnTo>
                    <a:pt x="45" y="145"/>
                  </a:lnTo>
                  <a:lnTo>
                    <a:pt x="47" y="145"/>
                  </a:lnTo>
                  <a:lnTo>
                    <a:pt x="55" y="152"/>
                  </a:lnTo>
                  <a:lnTo>
                    <a:pt x="62" y="159"/>
                  </a:lnTo>
                  <a:lnTo>
                    <a:pt x="64" y="160"/>
                  </a:lnTo>
                  <a:lnTo>
                    <a:pt x="70" y="163"/>
                  </a:lnTo>
                  <a:lnTo>
                    <a:pt x="77" y="168"/>
                  </a:lnTo>
                  <a:lnTo>
                    <a:pt x="83" y="174"/>
                  </a:lnTo>
                  <a:lnTo>
                    <a:pt x="86" y="176"/>
                  </a:lnTo>
                  <a:lnTo>
                    <a:pt x="96" y="179"/>
                  </a:lnTo>
                  <a:lnTo>
                    <a:pt x="101" y="182"/>
                  </a:lnTo>
                  <a:lnTo>
                    <a:pt x="110" y="189"/>
                  </a:lnTo>
                  <a:lnTo>
                    <a:pt x="119" y="195"/>
                  </a:lnTo>
                  <a:lnTo>
                    <a:pt x="127" y="201"/>
                  </a:lnTo>
                  <a:lnTo>
                    <a:pt x="136" y="206"/>
                  </a:lnTo>
                  <a:lnTo>
                    <a:pt x="143" y="208"/>
                  </a:lnTo>
                  <a:lnTo>
                    <a:pt x="149" y="212"/>
                  </a:lnTo>
                  <a:lnTo>
                    <a:pt x="153" y="213"/>
                  </a:lnTo>
                  <a:lnTo>
                    <a:pt x="154" y="214"/>
                  </a:lnTo>
                  <a:lnTo>
                    <a:pt x="155" y="215"/>
                  </a:lnTo>
                  <a:lnTo>
                    <a:pt x="156" y="216"/>
                  </a:lnTo>
                  <a:lnTo>
                    <a:pt x="157" y="217"/>
                  </a:lnTo>
                  <a:lnTo>
                    <a:pt x="158" y="218"/>
                  </a:lnTo>
                  <a:lnTo>
                    <a:pt x="159" y="218"/>
                  </a:lnTo>
                  <a:lnTo>
                    <a:pt x="163" y="221"/>
                  </a:lnTo>
                  <a:lnTo>
                    <a:pt x="172" y="228"/>
                  </a:lnTo>
                  <a:lnTo>
                    <a:pt x="176" y="229"/>
                  </a:lnTo>
                  <a:lnTo>
                    <a:pt x="181" y="230"/>
                  </a:lnTo>
                  <a:lnTo>
                    <a:pt x="183" y="231"/>
                  </a:lnTo>
                  <a:lnTo>
                    <a:pt x="187" y="233"/>
                  </a:lnTo>
                  <a:lnTo>
                    <a:pt x="192" y="238"/>
                  </a:lnTo>
                  <a:lnTo>
                    <a:pt x="199" y="242"/>
                  </a:lnTo>
                  <a:lnTo>
                    <a:pt x="208" y="246"/>
                  </a:lnTo>
                  <a:lnTo>
                    <a:pt x="216" y="251"/>
                  </a:lnTo>
                  <a:lnTo>
                    <a:pt x="226" y="259"/>
                  </a:lnTo>
                  <a:lnTo>
                    <a:pt x="232" y="263"/>
                  </a:lnTo>
                  <a:lnTo>
                    <a:pt x="240" y="269"/>
                  </a:lnTo>
                  <a:lnTo>
                    <a:pt x="247" y="274"/>
                  </a:lnTo>
                  <a:lnTo>
                    <a:pt x="256" y="281"/>
                  </a:lnTo>
                  <a:lnTo>
                    <a:pt x="263" y="287"/>
                  </a:lnTo>
                  <a:lnTo>
                    <a:pt x="268" y="293"/>
                  </a:lnTo>
                  <a:lnTo>
                    <a:pt x="274" y="301"/>
                  </a:lnTo>
                  <a:lnTo>
                    <a:pt x="282" y="308"/>
                  </a:lnTo>
                  <a:lnTo>
                    <a:pt x="291" y="315"/>
                  </a:lnTo>
                  <a:lnTo>
                    <a:pt x="299" y="322"/>
                  </a:lnTo>
                  <a:lnTo>
                    <a:pt x="300" y="324"/>
                  </a:lnTo>
                  <a:lnTo>
                    <a:pt x="306" y="337"/>
                  </a:lnTo>
                  <a:lnTo>
                    <a:pt x="307" y="339"/>
                  </a:lnTo>
                  <a:lnTo>
                    <a:pt x="309" y="340"/>
                  </a:lnTo>
                  <a:lnTo>
                    <a:pt x="311" y="341"/>
                  </a:lnTo>
                  <a:lnTo>
                    <a:pt x="312" y="342"/>
                  </a:lnTo>
                  <a:lnTo>
                    <a:pt x="313" y="344"/>
                  </a:lnTo>
                  <a:lnTo>
                    <a:pt x="313" y="345"/>
                  </a:lnTo>
                  <a:lnTo>
                    <a:pt x="314" y="346"/>
                  </a:lnTo>
                  <a:lnTo>
                    <a:pt x="315" y="347"/>
                  </a:lnTo>
                  <a:lnTo>
                    <a:pt x="317" y="348"/>
                  </a:lnTo>
                  <a:lnTo>
                    <a:pt x="318" y="349"/>
                  </a:lnTo>
                  <a:lnTo>
                    <a:pt x="319" y="350"/>
                  </a:lnTo>
                  <a:lnTo>
                    <a:pt x="319" y="351"/>
                  </a:lnTo>
                  <a:lnTo>
                    <a:pt x="320" y="352"/>
                  </a:lnTo>
                  <a:lnTo>
                    <a:pt x="321" y="353"/>
                  </a:lnTo>
                  <a:lnTo>
                    <a:pt x="323" y="353"/>
                  </a:lnTo>
                  <a:lnTo>
                    <a:pt x="326" y="356"/>
                  </a:lnTo>
                  <a:lnTo>
                    <a:pt x="331" y="36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8" name="SMARTPenAnnotation168"/>
            <p:cNvSpPr>
              <a:spLocks/>
            </p:cNvSpPr>
            <p:nvPr/>
          </p:nvSpPr>
          <p:spPr bwMode="auto">
            <a:xfrm>
              <a:off x="1659" y="2745"/>
              <a:ext cx="509" cy="125"/>
            </a:xfrm>
            <a:custGeom>
              <a:avLst/>
              <a:gdLst>
                <a:gd name="T0" fmla="*/ 0 w 509"/>
                <a:gd name="T1" fmla="*/ 124 h 125"/>
                <a:gd name="T2" fmla="*/ 0 w 509"/>
                <a:gd name="T3" fmla="*/ 121 h 125"/>
                <a:gd name="T4" fmla="*/ 1 w 509"/>
                <a:gd name="T5" fmla="*/ 120 h 125"/>
                <a:gd name="T6" fmla="*/ 2 w 509"/>
                <a:gd name="T7" fmla="*/ 119 h 125"/>
                <a:gd name="T8" fmla="*/ 3 w 509"/>
                <a:gd name="T9" fmla="*/ 119 h 125"/>
                <a:gd name="T10" fmla="*/ 4 w 509"/>
                <a:gd name="T11" fmla="*/ 118 h 125"/>
                <a:gd name="T12" fmla="*/ 5 w 509"/>
                <a:gd name="T13" fmla="*/ 117 h 125"/>
                <a:gd name="T14" fmla="*/ 5 w 509"/>
                <a:gd name="T15" fmla="*/ 115 h 125"/>
                <a:gd name="T16" fmla="*/ 7 w 509"/>
                <a:gd name="T17" fmla="*/ 112 h 125"/>
                <a:gd name="T18" fmla="*/ 18 w 509"/>
                <a:gd name="T19" fmla="*/ 100 h 125"/>
                <a:gd name="T20" fmla="*/ 23 w 509"/>
                <a:gd name="T21" fmla="*/ 96 h 125"/>
                <a:gd name="T22" fmla="*/ 35 w 509"/>
                <a:gd name="T23" fmla="*/ 87 h 125"/>
                <a:gd name="T24" fmla="*/ 43 w 509"/>
                <a:gd name="T25" fmla="*/ 78 h 125"/>
                <a:gd name="T26" fmla="*/ 45 w 509"/>
                <a:gd name="T27" fmla="*/ 76 h 125"/>
                <a:gd name="T28" fmla="*/ 49 w 509"/>
                <a:gd name="T29" fmla="*/ 74 h 125"/>
                <a:gd name="T30" fmla="*/ 64 w 509"/>
                <a:gd name="T31" fmla="*/ 62 h 125"/>
                <a:gd name="T32" fmla="*/ 72 w 509"/>
                <a:gd name="T33" fmla="*/ 56 h 125"/>
                <a:gd name="T34" fmla="*/ 75 w 509"/>
                <a:gd name="T35" fmla="*/ 54 h 125"/>
                <a:gd name="T36" fmla="*/ 77 w 509"/>
                <a:gd name="T37" fmla="*/ 53 h 125"/>
                <a:gd name="T38" fmla="*/ 87 w 509"/>
                <a:gd name="T39" fmla="*/ 51 h 125"/>
                <a:gd name="T40" fmla="*/ 112 w 509"/>
                <a:gd name="T41" fmla="*/ 39 h 125"/>
                <a:gd name="T42" fmla="*/ 132 w 509"/>
                <a:gd name="T43" fmla="*/ 31 h 125"/>
                <a:gd name="T44" fmla="*/ 142 w 509"/>
                <a:gd name="T45" fmla="*/ 28 h 125"/>
                <a:gd name="T46" fmla="*/ 160 w 509"/>
                <a:gd name="T47" fmla="*/ 19 h 125"/>
                <a:gd name="T48" fmla="*/ 191 w 509"/>
                <a:gd name="T49" fmla="*/ 13 h 125"/>
                <a:gd name="T50" fmla="*/ 220 w 509"/>
                <a:gd name="T51" fmla="*/ 7 h 125"/>
                <a:gd name="T52" fmla="*/ 234 w 509"/>
                <a:gd name="T53" fmla="*/ 6 h 125"/>
                <a:gd name="T54" fmla="*/ 257 w 509"/>
                <a:gd name="T55" fmla="*/ 1 h 125"/>
                <a:gd name="T56" fmla="*/ 288 w 509"/>
                <a:gd name="T57" fmla="*/ 0 h 125"/>
                <a:gd name="T58" fmla="*/ 315 w 509"/>
                <a:gd name="T59" fmla="*/ 0 h 125"/>
                <a:gd name="T60" fmla="*/ 347 w 509"/>
                <a:gd name="T61" fmla="*/ 4 h 125"/>
                <a:gd name="T62" fmla="*/ 387 w 509"/>
                <a:gd name="T63" fmla="*/ 6 h 125"/>
                <a:gd name="T64" fmla="*/ 418 w 509"/>
                <a:gd name="T65" fmla="*/ 12 h 125"/>
                <a:gd name="T66" fmla="*/ 432 w 509"/>
                <a:gd name="T67" fmla="*/ 15 h 125"/>
                <a:gd name="T68" fmla="*/ 436 w 509"/>
                <a:gd name="T69" fmla="*/ 16 h 125"/>
                <a:gd name="T70" fmla="*/ 443 w 509"/>
                <a:gd name="T71" fmla="*/ 18 h 125"/>
                <a:gd name="T72" fmla="*/ 445 w 509"/>
                <a:gd name="T73" fmla="*/ 20 h 125"/>
                <a:gd name="T74" fmla="*/ 451 w 509"/>
                <a:gd name="T75" fmla="*/ 21 h 125"/>
                <a:gd name="T76" fmla="*/ 472 w 509"/>
                <a:gd name="T77" fmla="*/ 25 h 125"/>
                <a:gd name="T78" fmla="*/ 502 w 509"/>
                <a:gd name="T79" fmla="*/ 36 h 125"/>
                <a:gd name="T80" fmla="*/ 508 w 509"/>
                <a:gd name="T81" fmla="*/ 38 h 12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09" h="125">
                  <a:moveTo>
                    <a:pt x="0" y="124"/>
                  </a:moveTo>
                  <a:lnTo>
                    <a:pt x="0" y="121"/>
                  </a:lnTo>
                  <a:lnTo>
                    <a:pt x="1" y="120"/>
                  </a:lnTo>
                  <a:lnTo>
                    <a:pt x="2" y="119"/>
                  </a:lnTo>
                  <a:lnTo>
                    <a:pt x="3" y="119"/>
                  </a:lnTo>
                  <a:lnTo>
                    <a:pt x="4" y="118"/>
                  </a:lnTo>
                  <a:lnTo>
                    <a:pt x="5" y="117"/>
                  </a:lnTo>
                  <a:lnTo>
                    <a:pt x="5" y="115"/>
                  </a:lnTo>
                  <a:lnTo>
                    <a:pt x="7" y="112"/>
                  </a:lnTo>
                  <a:lnTo>
                    <a:pt x="18" y="100"/>
                  </a:lnTo>
                  <a:lnTo>
                    <a:pt x="23" y="96"/>
                  </a:lnTo>
                  <a:lnTo>
                    <a:pt x="35" y="87"/>
                  </a:lnTo>
                  <a:lnTo>
                    <a:pt x="43" y="78"/>
                  </a:lnTo>
                  <a:lnTo>
                    <a:pt x="45" y="76"/>
                  </a:lnTo>
                  <a:lnTo>
                    <a:pt x="49" y="74"/>
                  </a:lnTo>
                  <a:lnTo>
                    <a:pt x="64" y="62"/>
                  </a:lnTo>
                  <a:lnTo>
                    <a:pt x="72" y="56"/>
                  </a:lnTo>
                  <a:lnTo>
                    <a:pt x="75" y="54"/>
                  </a:lnTo>
                  <a:lnTo>
                    <a:pt x="77" y="53"/>
                  </a:lnTo>
                  <a:lnTo>
                    <a:pt x="87" y="51"/>
                  </a:lnTo>
                  <a:lnTo>
                    <a:pt x="112" y="39"/>
                  </a:lnTo>
                  <a:lnTo>
                    <a:pt x="132" y="31"/>
                  </a:lnTo>
                  <a:lnTo>
                    <a:pt x="142" y="28"/>
                  </a:lnTo>
                  <a:lnTo>
                    <a:pt x="160" y="19"/>
                  </a:lnTo>
                  <a:lnTo>
                    <a:pt x="191" y="13"/>
                  </a:lnTo>
                  <a:lnTo>
                    <a:pt x="220" y="7"/>
                  </a:lnTo>
                  <a:lnTo>
                    <a:pt x="234" y="6"/>
                  </a:lnTo>
                  <a:lnTo>
                    <a:pt x="257" y="1"/>
                  </a:lnTo>
                  <a:lnTo>
                    <a:pt x="288" y="0"/>
                  </a:lnTo>
                  <a:lnTo>
                    <a:pt x="315" y="0"/>
                  </a:lnTo>
                  <a:lnTo>
                    <a:pt x="347" y="4"/>
                  </a:lnTo>
                  <a:lnTo>
                    <a:pt x="387" y="6"/>
                  </a:lnTo>
                  <a:lnTo>
                    <a:pt x="418" y="12"/>
                  </a:lnTo>
                  <a:lnTo>
                    <a:pt x="432" y="15"/>
                  </a:lnTo>
                  <a:lnTo>
                    <a:pt x="436" y="16"/>
                  </a:lnTo>
                  <a:lnTo>
                    <a:pt x="443" y="18"/>
                  </a:lnTo>
                  <a:lnTo>
                    <a:pt x="445" y="20"/>
                  </a:lnTo>
                  <a:lnTo>
                    <a:pt x="451" y="21"/>
                  </a:lnTo>
                  <a:lnTo>
                    <a:pt x="472" y="25"/>
                  </a:lnTo>
                  <a:lnTo>
                    <a:pt x="502" y="36"/>
                  </a:lnTo>
                  <a:lnTo>
                    <a:pt x="508" y="3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89" name="SMARTPenAnnotation169"/>
            <p:cNvSpPr>
              <a:spLocks/>
            </p:cNvSpPr>
            <p:nvPr/>
          </p:nvSpPr>
          <p:spPr bwMode="auto">
            <a:xfrm>
              <a:off x="2402" y="2935"/>
              <a:ext cx="417" cy="199"/>
            </a:xfrm>
            <a:custGeom>
              <a:avLst/>
              <a:gdLst>
                <a:gd name="T0" fmla="*/ 3 w 417"/>
                <a:gd name="T1" fmla="*/ 3 h 199"/>
                <a:gd name="T2" fmla="*/ 30 w 417"/>
                <a:gd name="T3" fmla="*/ 25 h 199"/>
                <a:gd name="T4" fmla="*/ 40 w 417"/>
                <a:gd name="T5" fmla="*/ 33 h 199"/>
                <a:gd name="T6" fmla="*/ 43 w 417"/>
                <a:gd name="T7" fmla="*/ 36 h 199"/>
                <a:gd name="T8" fmla="*/ 50 w 417"/>
                <a:gd name="T9" fmla="*/ 46 h 199"/>
                <a:gd name="T10" fmla="*/ 76 w 417"/>
                <a:gd name="T11" fmla="*/ 66 h 199"/>
                <a:gd name="T12" fmla="*/ 94 w 417"/>
                <a:gd name="T13" fmla="*/ 84 h 199"/>
                <a:gd name="T14" fmla="*/ 102 w 417"/>
                <a:gd name="T15" fmla="*/ 89 h 199"/>
                <a:gd name="T16" fmla="*/ 106 w 417"/>
                <a:gd name="T17" fmla="*/ 95 h 199"/>
                <a:gd name="T18" fmla="*/ 111 w 417"/>
                <a:gd name="T19" fmla="*/ 100 h 199"/>
                <a:gd name="T20" fmla="*/ 132 w 417"/>
                <a:gd name="T21" fmla="*/ 114 h 199"/>
                <a:gd name="T22" fmla="*/ 153 w 417"/>
                <a:gd name="T23" fmla="*/ 127 h 199"/>
                <a:gd name="T24" fmla="*/ 165 w 417"/>
                <a:gd name="T25" fmla="*/ 132 h 199"/>
                <a:gd name="T26" fmla="*/ 170 w 417"/>
                <a:gd name="T27" fmla="*/ 135 h 199"/>
                <a:gd name="T28" fmla="*/ 172 w 417"/>
                <a:gd name="T29" fmla="*/ 138 h 199"/>
                <a:gd name="T30" fmla="*/ 175 w 417"/>
                <a:gd name="T31" fmla="*/ 140 h 199"/>
                <a:gd name="T32" fmla="*/ 180 w 417"/>
                <a:gd name="T33" fmla="*/ 143 h 199"/>
                <a:gd name="T34" fmla="*/ 184 w 417"/>
                <a:gd name="T35" fmla="*/ 146 h 199"/>
                <a:gd name="T36" fmla="*/ 195 w 417"/>
                <a:gd name="T37" fmla="*/ 151 h 199"/>
                <a:gd name="T38" fmla="*/ 206 w 417"/>
                <a:gd name="T39" fmla="*/ 157 h 199"/>
                <a:gd name="T40" fmla="*/ 218 w 417"/>
                <a:gd name="T41" fmla="*/ 163 h 199"/>
                <a:gd name="T42" fmla="*/ 223 w 417"/>
                <a:gd name="T43" fmla="*/ 168 h 199"/>
                <a:gd name="T44" fmla="*/ 232 w 417"/>
                <a:gd name="T45" fmla="*/ 170 h 199"/>
                <a:gd name="T46" fmla="*/ 245 w 417"/>
                <a:gd name="T47" fmla="*/ 176 h 199"/>
                <a:gd name="T48" fmla="*/ 272 w 417"/>
                <a:gd name="T49" fmla="*/ 184 h 199"/>
                <a:gd name="T50" fmla="*/ 302 w 417"/>
                <a:gd name="T51" fmla="*/ 192 h 199"/>
                <a:gd name="T52" fmla="*/ 306 w 417"/>
                <a:gd name="T53" fmla="*/ 195 h 199"/>
                <a:gd name="T54" fmla="*/ 311 w 417"/>
                <a:gd name="T55" fmla="*/ 197 h 199"/>
                <a:gd name="T56" fmla="*/ 341 w 417"/>
                <a:gd name="T57" fmla="*/ 197 h 199"/>
                <a:gd name="T58" fmla="*/ 353 w 417"/>
                <a:gd name="T59" fmla="*/ 193 h 199"/>
                <a:gd name="T60" fmla="*/ 374 w 417"/>
                <a:gd name="T61" fmla="*/ 188 h 199"/>
                <a:gd name="T62" fmla="*/ 416 w 417"/>
                <a:gd name="T63" fmla="*/ 187 h 1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7" h="199">
                  <a:moveTo>
                    <a:pt x="0" y="0"/>
                  </a:moveTo>
                  <a:lnTo>
                    <a:pt x="3" y="3"/>
                  </a:lnTo>
                  <a:lnTo>
                    <a:pt x="18" y="14"/>
                  </a:lnTo>
                  <a:lnTo>
                    <a:pt x="30" y="25"/>
                  </a:lnTo>
                  <a:lnTo>
                    <a:pt x="36" y="31"/>
                  </a:lnTo>
                  <a:lnTo>
                    <a:pt x="40" y="33"/>
                  </a:lnTo>
                  <a:lnTo>
                    <a:pt x="42" y="34"/>
                  </a:lnTo>
                  <a:lnTo>
                    <a:pt x="43" y="36"/>
                  </a:lnTo>
                  <a:lnTo>
                    <a:pt x="44" y="37"/>
                  </a:lnTo>
                  <a:lnTo>
                    <a:pt x="50" y="46"/>
                  </a:lnTo>
                  <a:lnTo>
                    <a:pt x="63" y="56"/>
                  </a:lnTo>
                  <a:lnTo>
                    <a:pt x="76" y="66"/>
                  </a:lnTo>
                  <a:lnTo>
                    <a:pt x="88" y="78"/>
                  </a:lnTo>
                  <a:lnTo>
                    <a:pt x="94" y="84"/>
                  </a:lnTo>
                  <a:lnTo>
                    <a:pt x="100" y="87"/>
                  </a:lnTo>
                  <a:lnTo>
                    <a:pt x="102" y="89"/>
                  </a:lnTo>
                  <a:lnTo>
                    <a:pt x="104" y="91"/>
                  </a:lnTo>
                  <a:lnTo>
                    <a:pt x="106" y="95"/>
                  </a:lnTo>
                  <a:lnTo>
                    <a:pt x="109" y="99"/>
                  </a:lnTo>
                  <a:lnTo>
                    <a:pt x="111" y="100"/>
                  </a:lnTo>
                  <a:lnTo>
                    <a:pt x="116" y="102"/>
                  </a:lnTo>
                  <a:lnTo>
                    <a:pt x="132" y="114"/>
                  </a:lnTo>
                  <a:lnTo>
                    <a:pt x="151" y="125"/>
                  </a:lnTo>
                  <a:lnTo>
                    <a:pt x="153" y="127"/>
                  </a:lnTo>
                  <a:lnTo>
                    <a:pt x="157" y="129"/>
                  </a:lnTo>
                  <a:lnTo>
                    <a:pt x="165" y="132"/>
                  </a:lnTo>
                  <a:lnTo>
                    <a:pt x="168" y="133"/>
                  </a:lnTo>
                  <a:lnTo>
                    <a:pt x="170" y="135"/>
                  </a:lnTo>
                  <a:lnTo>
                    <a:pt x="171" y="137"/>
                  </a:lnTo>
                  <a:lnTo>
                    <a:pt x="172" y="138"/>
                  </a:lnTo>
                  <a:lnTo>
                    <a:pt x="174" y="140"/>
                  </a:lnTo>
                  <a:lnTo>
                    <a:pt x="175" y="140"/>
                  </a:lnTo>
                  <a:lnTo>
                    <a:pt x="177" y="141"/>
                  </a:lnTo>
                  <a:lnTo>
                    <a:pt x="180" y="143"/>
                  </a:lnTo>
                  <a:lnTo>
                    <a:pt x="182" y="145"/>
                  </a:lnTo>
                  <a:lnTo>
                    <a:pt x="184" y="146"/>
                  </a:lnTo>
                  <a:lnTo>
                    <a:pt x="189" y="148"/>
                  </a:lnTo>
                  <a:lnTo>
                    <a:pt x="195" y="151"/>
                  </a:lnTo>
                  <a:lnTo>
                    <a:pt x="201" y="153"/>
                  </a:lnTo>
                  <a:lnTo>
                    <a:pt x="206" y="157"/>
                  </a:lnTo>
                  <a:lnTo>
                    <a:pt x="213" y="158"/>
                  </a:lnTo>
                  <a:lnTo>
                    <a:pt x="218" y="163"/>
                  </a:lnTo>
                  <a:lnTo>
                    <a:pt x="221" y="167"/>
                  </a:lnTo>
                  <a:lnTo>
                    <a:pt x="223" y="168"/>
                  </a:lnTo>
                  <a:lnTo>
                    <a:pt x="227" y="169"/>
                  </a:lnTo>
                  <a:lnTo>
                    <a:pt x="232" y="170"/>
                  </a:lnTo>
                  <a:lnTo>
                    <a:pt x="234" y="170"/>
                  </a:lnTo>
                  <a:lnTo>
                    <a:pt x="245" y="176"/>
                  </a:lnTo>
                  <a:lnTo>
                    <a:pt x="256" y="180"/>
                  </a:lnTo>
                  <a:lnTo>
                    <a:pt x="272" y="184"/>
                  </a:lnTo>
                  <a:lnTo>
                    <a:pt x="293" y="191"/>
                  </a:lnTo>
                  <a:lnTo>
                    <a:pt x="302" y="192"/>
                  </a:lnTo>
                  <a:lnTo>
                    <a:pt x="305" y="194"/>
                  </a:lnTo>
                  <a:lnTo>
                    <a:pt x="306" y="195"/>
                  </a:lnTo>
                  <a:lnTo>
                    <a:pt x="308" y="196"/>
                  </a:lnTo>
                  <a:lnTo>
                    <a:pt x="311" y="197"/>
                  </a:lnTo>
                  <a:lnTo>
                    <a:pt x="338" y="198"/>
                  </a:lnTo>
                  <a:lnTo>
                    <a:pt x="341" y="197"/>
                  </a:lnTo>
                  <a:lnTo>
                    <a:pt x="347" y="194"/>
                  </a:lnTo>
                  <a:lnTo>
                    <a:pt x="353" y="193"/>
                  </a:lnTo>
                  <a:lnTo>
                    <a:pt x="360" y="192"/>
                  </a:lnTo>
                  <a:lnTo>
                    <a:pt x="374" y="188"/>
                  </a:lnTo>
                  <a:lnTo>
                    <a:pt x="410" y="187"/>
                  </a:lnTo>
                  <a:lnTo>
                    <a:pt x="416" y="18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0" name="SMARTPenAnnotation170"/>
            <p:cNvSpPr>
              <a:spLocks/>
            </p:cNvSpPr>
            <p:nvPr/>
          </p:nvSpPr>
          <p:spPr bwMode="auto">
            <a:xfrm>
              <a:off x="2830" y="3156"/>
              <a:ext cx="434" cy="558"/>
            </a:xfrm>
            <a:custGeom>
              <a:avLst/>
              <a:gdLst>
                <a:gd name="T0" fmla="*/ 22 w 434"/>
                <a:gd name="T1" fmla="*/ 3 h 558"/>
                <a:gd name="T2" fmla="*/ 13 w 434"/>
                <a:gd name="T3" fmla="*/ 17 h 558"/>
                <a:gd name="T4" fmla="*/ 11 w 434"/>
                <a:gd name="T5" fmla="*/ 32 h 558"/>
                <a:gd name="T6" fmla="*/ 8 w 434"/>
                <a:gd name="T7" fmla="*/ 33 h 558"/>
                <a:gd name="T8" fmla="*/ 6 w 434"/>
                <a:gd name="T9" fmla="*/ 35 h 558"/>
                <a:gd name="T10" fmla="*/ 5 w 434"/>
                <a:gd name="T11" fmla="*/ 54 h 558"/>
                <a:gd name="T12" fmla="*/ 2 w 434"/>
                <a:gd name="T13" fmla="*/ 58 h 558"/>
                <a:gd name="T14" fmla="*/ 0 w 434"/>
                <a:gd name="T15" fmla="*/ 64 h 558"/>
                <a:gd name="T16" fmla="*/ 4 w 434"/>
                <a:gd name="T17" fmla="*/ 91 h 558"/>
                <a:gd name="T18" fmla="*/ 11 w 434"/>
                <a:gd name="T19" fmla="*/ 123 h 558"/>
                <a:gd name="T20" fmla="*/ 20 w 434"/>
                <a:gd name="T21" fmla="*/ 145 h 558"/>
                <a:gd name="T22" fmla="*/ 27 w 434"/>
                <a:gd name="T23" fmla="*/ 160 h 558"/>
                <a:gd name="T24" fmla="*/ 35 w 434"/>
                <a:gd name="T25" fmla="*/ 170 h 558"/>
                <a:gd name="T26" fmla="*/ 39 w 434"/>
                <a:gd name="T27" fmla="*/ 178 h 558"/>
                <a:gd name="T28" fmla="*/ 46 w 434"/>
                <a:gd name="T29" fmla="*/ 187 h 558"/>
                <a:gd name="T30" fmla="*/ 52 w 434"/>
                <a:gd name="T31" fmla="*/ 190 h 558"/>
                <a:gd name="T32" fmla="*/ 54 w 434"/>
                <a:gd name="T33" fmla="*/ 192 h 558"/>
                <a:gd name="T34" fmla="*/ 56 w 434"/>
                <a:gd name="T35" fmla="*/ 195 h 558"/>
                <a:gd name="T36" fmla="*/ 58 w 434"/>
                <a:gd name="T37" fmla="*/ 196 h 558"/>
                <a:gd name="T38" fmla="*/ 71 w 434"/>
                <a:gd name="T39" fmla="*/ 205 h 558"/>
                <a:gd name="T40" fmla="*/ 96 w 434"/>
                <a:gd name="T41" fmla="*/ 219 h 558"/>
                <a:gd name="T42" fmla="*/ 110 w 434"/>
                <a:gd name="T43" fmla="*/ 228 h 558"/>
                <a:gd name="T44" fmla="*/ 136 w 434"/>
                <a:gd name="T45" fmla="*/ 242 h 558"/>
                <a:gd name="T46" fmla="*/ 149 w 434"/>
                <a:gd name="T47" fmla="*/ 247 h 558"/>
                <a:gd name="T48" fmla="*/ 162 w 434"/>
                <a:gd name="T49" fmla="*/ 253 h 558"/>
                <a:gd name="T50" fmla="*/ 182 w 434"/>
                <a:gd name="T51" fmla="*/ 264 h 558"/>
                <a:gd name="T52" fmla="*/ 194 w 434"/>
                <a:gd name="T53" fmla="*/ 270 h 558"/>
                <a:gd name="T54" fmla="*/ 204 w 434"/>
                <a:gd name="T55" fmla="*/ 277 h 558"/>
                <a:gd name="T56" fmla="*/ 223 w 434"/>
                <a:gd name="T57" fmla="*/ 289 h 558"/>
                <a:gd name="T58" fmla="*/ 247 w 434"/>
                <a:gd name="T59" fmla="*/ 309 h 558"/>
                <a:gd name="T60" fmla="*/ 256 w 434"/>
                <a:gd name="T61" fmla="*/ 318 h 558"/>
                <a:gd name="T62" fmla="*/ 265 w 434"/>
                <a:gd name="T63" fmla="*/ 325 h 558"/>
                <a:gd name="T64" fmla="*/ 282 w 434"/>
                <a:gd name="T65" fmla="*/ 339 h 558"/>
                <a:gd name="T66" fmla="*/ 305 w 434"/>
                <a:gd name="T67" fmla="*/ 368 h 558"/>
                <a:gd name="T68" fmla="*/ 327 w 434"/>
                <a:gd name="T69" fmla="*/ 399 h 558"/>
                <a:gd name="T70" fmla="*/ 345 w 434"/>
                <a:gd name="T71" fmla="*/ 424 h 558"/>
                <a:gd name="T72" fmla="*/ 358 w 434"/>
                <a:gd name="T73" fmla="*/ 444 h 558"/>
                <a:gd name="T74" fmla="*/ 364 w 434"/>
                <a:gd name="T75" fmla="*/ 457 h 558"/>
                <a:gd name="T76" fmla="*/ 381 w 434"/>
                <a:gd name="T77" fmla="*/ 483 h 558"/>
                <a:gd name="T78" fmla="*/ 384 w 434"/>
                <a:gd name="T79" fmla="*/ 487 h 558"/>
                <a:gd name="T80" fmla="*/ 393 w 434"/>
                <a:gd name="T81" fmla="*/ 500 h 558"/>
                <a:gd name="T82" fmla="*/ 397 w 434"/>
                <a:gd name="T83" fmla="*/ 504 h 558"/>
                <a:gd name="T84" fmla="*/ 399 w 434"/>
                <a:gd name="T85" fmla="*/ 509 h 558"/>
                <a:gd name="T86" fmla="*/ 401 w 434"/>
                <a:gd name="T87" fmla="*/ 510 h 558"/>
                <a:gd name="T88" fmla="*/ 403 w 434"/>
                <a:gd name="T89" fmla="*/ 513 h 558"/>
                <a:gd name="T90" fmla="*/ 406 w 434"/>
                <a:gd name="T91" fmla="*/ 517 h 558"/>
                <a:gd name="T92" fmla="*/ 408 w 434"/>
                <a:gd name="T93" fmla="*/ 521 h 558"/>
                <a:gd name="T94" fmla="*/ 410 w 434"/>
                <a:gd name="T95" fmla="*/ 526 h 558"/>
                <a:gd name="T96" fmla="*/ 413 w 434"/>
                <a:gd name="T97" fmla="*/ 527 h 558"/>
                <a:gd name="T98" fmla="*/ 415 w 434"/>
                <a:gd name="T99" fmla="*/ 534 h 558"/>
                <a:gd name="T100" fmla="*/ 417 w 434"/>
                <a:gd name="T101" fmla="*/ 537 h 558"/>
                <a:gd name="T102" fmla="*/ 419 w 434"/>
                <a:gd name="T103" fmla="*/ 539 h 558"/>
                <a:gd name="T104" fmla="*/ 420 w 434"/>
                <a:gd name="T105" fmla="*/ 542 h 558"/>
                <a:gd name="T106" fmla="*/ 426 w 434"/>
                <a:gd name="T107" fmla="*/ 550 h 558"/>
                <a:gd name="T108" fmla="*/ 427 w 434"/>
                <a:gd name="T109" fmla="*/ 554 h 558"/>
                <a:gd name="T110" fmla="*/ 428 w 434"/>
                <a:gd name="T111" fmla="*/ 555 h 5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34" h="558">
                  <a:moveTo>
                    <a:pt x="22" y="0"/>
                  </a:moveTo>
                  <a:lnTo>
                    <a:pt x="22" y="3"/>
                  </a:lnTo>
                  <a:lnTo>
                    <a:pt x="21" y="4"/>
                  </a:lnTo>
                  <a:lnTo>
                    <a:pt x="13" y="17"/>
                  </a:lnTo>
                  <a:lnTo>
                    <a:pt x="12" y="21"/>
                  </a:lnTo>
                  <a:lnTo>
                    <a:pt x="11" y="32"/>
                  </a:lnTo>
                  <a:lnTo>
                    <a:pt x="10" y="33"/>
                  </a:lnTo>
                  <a:lnTo>
                    <a:pt x="8" y="33"/>
                  </a:lnTo>
                  <a:lnTo>
                    <a:pt x="7" y="34"/>
                  </a:lnTo>
                  <a:lnTo>
                    <a:pt x="6" y="35"/>
                  </a:lnTo>
                  <a:lnTo>
                    <a:pt x="6" y="38"/>
                  </a:lnTo>
                  <a:lnTo>
                    <a:pt x="5" y="54"/>
                  </a:lnTo>
                  <a:lnTo>
                    <a:pt x="4" y="55"/>
                  </a:lnTo>
                  <a:lnTo>
                    <a:pt x="2" y="58"/>
                  </a:lnTo>
                  <a:lnTo>
                    <a:pt x="1" y="60"/>
                  </a:lnTo>
                  <a:lnTo>
                    <a:pt x="0" y="64"/>
                  </a:lnTo>
                  <a:lnTo>
                    <a:pt x="1" y="74"/>
                  </a:lnTo>
                  <a:lnTo>
                    <a:pt x="4" y="91"/>
                  </a:lnTo>
                  <a:lnTo>
                    <a:pt x="6" y="107"/>
                  </a:lnTo>
                  <a:lnTo>
                    <a:pt x="11" y="123"/>
                  </a:lnTo>
                  <a:lnTo>
                    <a:pt x="16" y="136"/>
                  </a:lnTo>
                  <a:lnTo>
                    <a:pt x="20" y="145"/>
                  </a:lnTo>
                  <a:lnTo>
                    <a:pt x="25" y="154"/>
                  </a:lnTo>
                  <a:lnTo>
                    <a:pt x="27" y="160"/>
                  </a:lnTo>
                  <a:lnTo>
                    <a:pt x="32" y="166"/>
                  </a:lnTo>
                  <a:lnTo>
                    <a:pt x="35" y="170"/>
                  </a:lnTo>
                  <a:lnTo>
                    <a:pt x="36" y="172"/>
                  </a:lnTo>
                  <a:lnTo>
                    <a:pt x="39" y="178"/>
                  </a:lnTo>
                  <a:lnTo>
                    <a:pt x="45" y="18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52" y="190"/>
                  </a:lnTo>
                  <a:lnTo>
                    <a:pt x="53" y="191"/>
                  </a:lnTo>
                  <a:lnTo>
                    <a:pt x="54" y="192"/>
                  </a:lnTo>
                  <a:lnTo>
                    <a:pt x="55" y="194"/>
                  </a:lnTo>
                  <a:lnTo>
                    <a:pt x="56" y="195"/>
                  </a:lnTo>
                  <a:lnTo>
                    <a:pt x="57" y="195"/>
                  </a:lnTo>
                  <a:lnTo>
                    <a:pt x="58" y="196"/>
                  </a:lnTo>
                  <a:lnTo>
                    <a:pt x="62" y="198"/>
                  </a:lnTo>
                  <a:lnTo>
                    <a:pt x="71" y="205"/>
                  </a:lnTo>
                  <a:lnTo>
                    <a:pt x="83" y="210"/>
                  </a:lnTo>
                  <a:lnTo>
                    <a:pt x="96" y="219"/>
                  </a:lnTo>
                  <a:lnTo>
                    <a:pt x="104" y="224"/>
                  </a:lnTo>
                  <a:lnTo>
                    <a:pt x="110" y="228"/>
                  </a:lnTo>
                  <a:lnTo>
                    <a:pt x="122" y="233"/>
                  </a:lnTo>
                  <a:lnTo>
                    <a:pt x="136" y="242"/>
                  </a:lnTo>
                  <a:lnTo>
                    <a:pt x="142" y="245"/>
                  </a:lnTo>
                  <a:lnTo>
                    <a:pt x="149" y="247"/>
                  </a:lnTo>
                  <a:lnTo>
                    <a:pt x="155" y="251"/>
                  </a:lnTo>
                  <a:lnTo>
                    <a:pt x="162" y="253"/>
                  </a:lnTo>
                  <a:lnTo>
                    <a:pt x="174" y="260"/>
                  </a:lnTo>
                  <a:lnTo>
                    <a:pt x="182" y="264"/>
                  </a:lnTo>
                  <a:lnTo>
                    <a:pt x="188" y="268"/>
                  </a:lnTo>
                  <a:lnTo>
                    <a:pt x="194" y="270"/>
                  </a:lnTo>
                  <a:lnTo>
                    <a:pt x="200" y="274"/>
                  </a:lnTo>
                  <a:lnTo>
                    <a:pt x="204" y="277"/>
                  </a:lnTo>
                  <a:lnTo>
                    <a:pt x="212" y="283"/>
                  </a:lnTo>
                  <a:lnTo>
                    <a:pt x="223" y="289"/>
                  </a:lnTo>
                  <a:lnTo>
                    <a:pt x="235" y="297"/>
                  </a:lnTo>
                  <a:lnTo>
                    <a:pt x="247" y="309"/>
                  </a:lnTo>
                  <a:lnTo>
                    <a:pt x="254" y="316"/>
                  </a:lnTo>
                  <a:lnTo>
                    <a:pt x="256" y="318"/>
                  </a:lnTo>
                  <a:lnTo>
                    <a:pt x="260" y="319"/>
                  </a:lnTo>
                  <a:lnTo>
                    <a:pt x="265" y="325"/>
                  </a:lnTo>
                  <a:lnTo>
                    <a:pt x="271" y="332"/>
                  </a:lnTo>
                  <a:lnTo>
                    <a:pt x="282" y="339"/>
                  </a:lnTo>
                  <a:lnTo>
                    <a:pt x="294" y="355"/>
                  </a:lnTo>
                  <a:lnTo>
                    <a:pt x="305" y="368"/>
                  </a:lnTo>
                  <a:lnTo>
                    <a:pt x="315" y="382"/>
                  </a:lnTo>
                  <a:lnTo>
                    <a:pt x="327" y="399"/>
                  </a:lnTo>
                  <a:lnTo>
                    <a:pt x="332" y="409"/>
                  </a:lnTo>
                  <a:lnTo>
                    <a:pt x="345" y="424"/>
                  </a:lnTo>
                  <a:lnTo>
                    <a:pt x="355" y="439"/>
                  </a:lnTo>
                  <a:lnTo>
                    <a:pt x="358" y="444"/>
                  </a:lnTo>
                  <a:lnTo>
                    <a:pt x="361" y="451"/>
                  </a:lnTo>
                  <a:lnTo>
                    <a:pt x="364" y="457"/>
                  </a:lnTo>
                  <a:lnTo>
                    <a:pt x="375" y="471"/>
                  </a:lnTo>
                  <a:lnTo>
                    <a:pt x="381" y="483"/>
                  </a:lnTo>
                  <a:lnTo>
                    <a:pt x="382" y="485"/>
                  </a:lnTo>
                  <a:lnTo>
                    <a:pt x="384" y="487"/>
                  </a:lnTo>
                  <a:lnTo>
                    <a:pt x="388" y="491"/>
                  </a:lnTo>
                  <a:lnTo>
                    <a:pt x="393" y="500"/>
                  </a:lnTo>
                  <a:lnTo>
                    <a:pt x="396" y="503"/>
                  </a:lnTo>
                  <a:lnTo>
                    <a:pt x="397" y="504"/>
                  </a:lnTo>
                  <a:lnTo>
                    <a:pt x="398" y="508"/>
                  </a:lnTo>
                  <a:lnTo>
                    <a:pt x="399" y="509"/>
                  </a:lnTo>
                  <a:lnTo>
                    <a:pt x="400" y="510"/>
                  </a:lnTo>
                  <a:lnTo>
                    <a:pt x="401" y="510"/>
                  </a:lnTo>
                  <a:lnTo>
                    <a:pt x="402" y="511"/>
                  </a:lnTo>
                  <a:lnTo>
                    <a:pt x="403" y="513"/>
                  </a:lnTo>
                  <a:lnTo>
                    <a:pt x="404" y="514"/>
                  </a:lnTo>
                  <a:lnTo>
                    <a:pt x="406" y="517"/>
                  </a:lnTo>
                  <a:lnTo>
                    <a:pt x="407" y="519"/>
                  </a:lnTo>
                  <a:lnTo>
                    <a:pt x="408" y="521"/>
                  </a:lnTo>
                  <a:lnTo>
                    <a:pt x="409" y="525"/>
                  </a:lnTo>
                  <a:lnTo>
                    <a:pt x="410" y="526"/>
                  </a:lnTo>
                  <a:lnTo>
                    <a:pt x="411" y="527"/>
                  </a:lnTo>
                  <a:lnTo>
                    <a:pt x="413" y="527"/>
                  </a:lnTo>
                  <a:lnTo>
                    <a:pt x="414" y="529"/>
                  </a:lnTo>
                  <a:lnTo>
                    <a:pt x="415" y="534"/>
                  </a:lnTo>
                  <a:lnTo>
                    <a:pt x="416" y="536"/>
                  </a:lnTo>
                  <a:lnTo>
                    <a:pt x="417" y="537"/>
                  </a:lnTo>
                  <a:lnTo>
                    <a:pt x="418" y="538"/>
                  </a:lnTo>
                  <a:lnTo>
                    <a:pt x="419" y="539"/>
                  </a:lnTo>
                  <a:lnTo>
                    <a:pt x="420" y="541"/>
                  </a:lnTo>
                  <a:lnTo>
                    <a:pt x="420" y="542"/>
                  </a:lnTo>
                  <a:lnTo>
                    <a:pt x="423" y="546"/>
                  </a:lnTo>
                  <a:lnTo>
                    <a:pt x="426" y="550"/>
                  </a:lnTo>
                  <a:lnTo>
                    <a:pt x="426" y="552"/>
                  </a:lnTo>
                  <a:lnTo>
                    <a:pt x="427" y="554"/>
                  </a:lnTo>
                  <a:lnTo>
                    <a:pt x="427" y="555"/>
                  </a:lnTo>
                  <a:lnTo>
                    <a:pt x="428" y="555"/>
                  </a:lnTo>
                  <a:lnTo>
                    <a:pt x="433" y="55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1" name="SMARTPenAnnotation171"/>
            <p:cNvSpPr>
              <a:spLocks/>
            </p:cNvSpPr>
            <p:nvPr/>
          </p:nvSpPr>
          <p:spPr bwMode="auto">
            <a:xfrm>
              <a:off x="1665" y="2441"/>
              <a:ext cx="636" cy="131"/>
            </a:xfrm>
            <a:custGeom>
              <a:avLst/>
              <a:gdLst>
                <a:gd name="T0" fmla="*/ 0 w 636"/>
                <a:gd name="T1" fmla="*/ 130 h 131"/>
                <a:gd name="T2" fmla="*/ 0 w 636"/>
                <a:gd name="T3" fmla="*/ 120 h 131"/>
                <a:gd name="T4" fmla="*/ 2 w 636"/>
                <a:gd name="T5" fmla="*/ 117 h 131"/>
                <a:gd name="T6" fmla="*/ 4 w 636"/>
                <a:gd name="T7" fmla="*/ 114 h 131"/>
                <a:gd name="T8" fmla="*/ 11 w 636"/>
                <a:gd name="T9" fmla="*/ 103 h 131"/>
                <a:gd name="T10" fmla="*/ 19 w 636"/>
                <a:gd name="T11" fmla="*/ 94 h 131"/>
                <a:gd name="T12" fmla="*/ 21 w 636"/>
                <a:gd name="T13" fmla="*/ 93 h 131"/>
                <a:gd name="T14" fmla="*/ 27 w 636"/>
                <a:gd name="T15" fmla="*/ 90 h 131"/>
                <a:gd name="T16" fmla="*/ 40 w 636"/>
                <a:gd name="T17" fmla="*/ 78 h 131"/>
                <a:gd name="T18" fmla="*/ 47 w 636"/>
                <a:gd name="T19" fmla="*/ 72 h 131"/>
                <a:gd name="T20" fmla="*/ 65 w 636"/>
                <a:gd name="T21" fmla="*/ 59 h 131"/>
                <a:gd name="T22" fmla="*/ 91 w 636"/>
                <a:gd name="T23" fmla="*/ 47 h 131"/>
                <a:gd name="T24" fmla="*/ 96 w 636"/>
                <a:gd name="T25" fmla="*/ 43 h 131"/>
                <a:gd name="T26" fmla="*/ 134 w 636"/>
                <a:gd name="T27" fmla="*/ 30 h 131"/>
                <a:gd name="T28" fmla="*/ 168 w 636"/>
                <a:gd name="T29" fmla="*/ 17 h 131"/>
                <a:gd name="T30" fmla="*/ 176 w 636"/>
                <a:gd name="T31" fmla="*/ 14 h 131"/>
                <a:gd name="T32" fmla="*/ 191 w 636"/>
                <a:gd name="T33" fmla="*/ 10 h 131"/>
                <a:gd name="T34" fmla="*/ 195 w 636"/>
                <a:gd name="T35" fmla="*/ 9 h 131"/>
                <a:gd name="T36" fmla="*/ 241 w 636"/>
                <a:gd name="T37" fmla="*/ 3 h 131"/>
                <a:gd name="T38" fmla="*/ 275 w 636"/>
                <a:gd name="T39" fmla="*/ 1 h 131"/>
                <a:gd name="T40" fmla="*/ 319 w 636"/>
                <a:gd name="T41" fmla="*/ 0 h 131"/>
                <a:gd name="T42" fmla="*/ 354 w 636"/>
                <a:gd name="T43" fmla="*/ 3 h 131"/>
                <a:gd name="T44" fmla="*/ 394 w 636"/>
                <a:gd name="T45" fmla="*/ 6 h 131"/>
                <a:gd name="T46" fmla="*/ 411 w 636"/>
                <a:gd name="T47" fmla="*/ 9 h 131"/>
                <a:gd name="T48" fmla="*/ 443 w 636"/>
                <a:gd name="T49" fmla="*/ 19 h 131"/>
                <a:gd name="T50" fmla="*/ 480 w 636"/>
                <a:gd name="T51" fmla="*/ 29 h 131"/>
                <a:gd name="T52" fmla="*/ 517 w 636"/>
                <a:gd name="T53" fmla="*/ 43 h 131"/>
                <a:gd name="T54" fmla="*/ 547 w 636"/>
                <a:gd name="T55" fmla="*/ 56 h 131"/>
                <a:gd name="T56" fmla="*/ 570 w 636"/>
                <a:gd name="T57" fmla="*/ 68 h 131"/>
                <a:gd name="T58" fmla="*/ 599 w 636"/>
                <a:gd name="T59" fmla="*/ 82 h 131"/>
                <a:gd name="T60" fmla="*/ 622 w 636"/>
                <a:gd name="T61" fmla="*/ 93 h 131"/>
                <a:gd name="T62" fmla="*/ 634 w 636"/>
                <a:gd name="T63" fmla="*/ 99 h 131"/>
                <a:gd name="T64" fmla="*/ 635 w 636"/>
                <a:gd name="T65" fmla="*/ 100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36" h="131">
                  <a:moveTo>
                    <a:pt x="0" y="130"/>
                  </a:moveTo>
                  <a:lnTo>
                    <a:pt x="0" y="120"/>
                  </a:lnTo>
                  <a:lnTo>
                    <a:pt x="2" y="117"/>
                  </a:lnTo>
                  <a:lnTo>
                    <a:pt x="4" y="114"/>
                  </a:lnTo>
                  <a:lnTo>
                    <a:pt x="11" y="103"/>
                  </a:lnTo>
                  <a:lnTo>
                    <a:pt x="19" y="94"/>
                  </a:lnTo>
                  <a:lnTo>
                    <a:pt x="21" y="93"/>
                  </a:lnTo>
                  <a:lnTo>
                    <a:pt x="27" y="90"/>
                  </a:lnTo>
                  <a:lnTo>
                    <a:pt x="40" y="78"/>
                  </a:lnTo>
                  <a:lnTo>
                    <a:pt x="47" y="72"/>
                  </a:lnTo>
                  <a:lnTo>
                    <a:pt x="65" y="59"/>
                  </a:lnTo>
                  <a:lnTo>
                    <a:pt x="91" y="47"/>
                  </a:lnTo>
                  <a:lnTo>
                    <a:pt x="96" y="43"/>
                  </a:lnTo>
                  <a:lnTo>
                    <a:pt x="134" y="30"/>
                  </a:lnTo>
                  <a:lnTo>
                    <a:pt x="168" y="17"/>
                  </a:lnTo>
                  <a:lnTo>
                    <a:pt x="176" y="14"/>
                  </a:lnTo>
                  <a:lnTo>
                    <a:pt x="191" y="10"/>
                  </a:lnTo>
                  <a:lnTo>
                    <a:pt x="195" y="9"/>
                  </a:lnTo>
                  <a:lnTo>
                    <a:pt x="241" y="3"/>
                  </a:lnTo>
                  <a:lnTo>
                    <a:pt x="275" y="1"/>
                  </a:lnTo>
                  <a:lnTo>
                    <a:pt x="319" y="0"/>
                  </a:lnTo>
                  <a:lnTo>
                    <a:pt x="354" y="3"/>
                  </a:lnTo>
                  <a:lnTo>
                    <a:pt x="394" y="6"/>
                  </a:lnTo>
                  <a:lnTo>
                    <a:pt x="411" y="9"/>
                  </a:lnTo>
                  <a:lnTo>
                    <a:pt x="443" y="19"/>
                  </a:lnTo>
                  <a:lnTo>
                    <a:pt x="480" y="29"/>
                  </a:lnTo>
                  <a:lnTo>
                    <a:pt x="517" y="43"/>
                  </a:lnTo>
                  <a:lnTo>
                    <a:pt x="547" y="56"/>
                  </a:lnTo>
                  <a:lnTo>
                    <a:pt x="570" y="68"/>
                  </a:lnTo>
                  <a:lnTo>
                    <a:pt x="599" y="82"/>
                  </a:lnTo>
                  <a:lnTo>
                    <a:pt x="622" y="93"/>
                  </a:lnTo>
                  <a:lnTo>
                    <a:pt x="634" y="99"/>
                  </a:lnTo>
                  <a:lnTo>
                    <a:pt x="635" y="10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2" name="SMARTPenAnnotation172"/>
            <p:cNvSpPr>
              <a:spLocks/>
            </p:cNvSpPr>
            <p:nvPr/>
          </p:nvSpPr>
          <p:spPr bwMode="auto">
            <a:xfrm>
              <a:off x="2529" y="2695"/>
              <a:ext cx="515" cy="197"/>
            </a:xfrm>
            <a:custGeom>
              <a:avLst/>
              <a:gdLst>
                <a:gd name="T0" fmla="*/ 0 w 515"/>
                <a:gd name="T1" fmla="*/ 0 h 197"/>
                <a:gd name="T2" fmla="*/ 10 w 515"/>
                <a:gd name="T3" fmla="*/ 7 h 197"/>
                <a:gd name="T4" fmla="*/ 30 w 515"/>
                <a:gd name="T5" fmla="*/ 20 h 197"/>
                <a:gd name="T6" fmla="*/ 38 w 515"/>
                <a:gd name="T7" fmla="*/ 28 h 197"/>
                <a:gd name="T8" fmla="*/ 44 w 515"/>
                <a:gd name="T9" fmla="*/ 34 h 197"/>
                <a:gd name="T10" fmla="*/ 71 w 515"/>
                <a:gd name="T11" fmla="*/ 55 h 197"/>
                <a:gd name="T12" fmla="*/ 88 w 515"/>
                <a:gd name="T13" fmla="*/ 66 h 197"/>
                <a:gd name="T14" fmla="*/ 108 w 515"/>
                <a:gd name="T15" fmla="*/ 80 h 197"/>
                <a:gd name="T16" fmla="*/ 128 w 515"/>
                <a:gd name="T17" fmla="*/ 93 h 197"/>
                <a:gd name="T18" fmla="*/ 147 w 515"/>
                <a:gd name="T19" fmla="*/ 106 h 197"/>
                <a:gd name="T20" fmla="*/ 154 w 515"/>
                <a:gd name="T21" fmla="*/ 111 h 197"/>
                <a:gd name="T22" fmla="*/ 176 w 515"/>
                <a:gd name="T23" fmla="*/ 124 h 197"/>
                <a:gd name="T24" fmla="*/ 215 w 515"/>
                <a:gd name="T25" fmla="*/ 147 h 197"/>
                <a:gd name="T26" fmla="*/ 234 w 515"/>
                <a:gd name="T27" fmla="*/ 158 h 197"/>
                <a:gd name="T28" fmla="*/ 244 w 515"/>
                <a:gd name="T29" fmla="*/ 164 h 197"/>
                <a:gd name="T30" fmla="*/ 281 w 515"/>
                <a:gd name="T31" fmla="*/ 176 h 197"/>
                <a:gd name="T32" fmla="*/ 293 w 515"/>
                <a:gd name="T33" fmla="*/ 183 h 197"/>
                <a:gd name="T34" fmla="*/ 302 w 515"/>
                <a:gd name="T35" fmla="*/ 185 h 197"/>
                <a:gd name="T36" fmla="*/ 310 w 515"/>
                <a:gd name="T37" fmla="*/ 189 h 197"/>
                <a:gd name="T38" fmla="*/ 320 w 515"/>
                <a:gd name="T39" fmla="*/ 190 h 197"/>
                <a:gd name="T40" fmla="*/ 334 w 515"/>
                <a:gd name="T41" fmla="*/ 191 h 197"/>
                <a:gd name="T42" fmla="*/ 351 w 515"/>
                <a:gd name="T43" fmla="*/ 195 h 197"/>
                <a:gd name="T44" fmla="*/ 392 w 515"/>
                <a:gd name="T45" fmla="*/ 196 h 197"/>
                <a:gd name="T46" fmla="*/ 420 w 515"/>
                <a:gd name="T47" fmla="*/ 196 h 197"/>
                <a:gd name="T48" fmla="*/ 426 w 515"/>
                <a:gd name="T49" fmla="*/ 195 h 197"/>
                <a:gd name="T50" fmla="*/ 432 w 515"/>
                <a:gd name="T51" fmla="*/ 192 h 197"/>
                <a:gd name="T52" fmla="*/ 442 w 515"/>
                <a:gd name="T53" fmla="*/ 191 h 197"/>
                <a:gd name="T54" fmla="*/ 450 w 515"/>
                <a:gd name="T55" fmla="*/ 187 h 197"/>
                <a:gd name="T56" fmla="*/ 460 w 515"/>
                <a:gd name="T57" fmla="*/ 185 h 197"/>
                <a:gd name="T58" fmla="*/ 478 w 515"/>
                <a:gd name="T59" fmla="*/ 175 h 197"/>
                <a:gd name="T60" fmla="*/ 481 w 515"/>
                <a:gd name="T61" fmla="*/ 174 h 197"/>
                <a:gd name="T62" fmla="*/ 483 w 515"/>
                <a:gd name="T63" fmla="*/ 174 h 197"/>
                <a:gd name="T64" fmla="*/ 484 w 515"/>
                <a:gd name="T65" fmla="*/ 173 h 197"/>
                <a:gd name="T66" fmla="*/ 490 w 515"/>
                <a:gd name="T67" fmla="*/ 170 h 197"/>
                <a:gd name="T68" fmla="*/ 494 w 515"/>
                <a:gd name="T69" fmla="*/ 169 h 197"/>
                <a:gd name="T70" fmla="*/ 499 w 515"/>
                <a:gd name="T71" fmla="*/ 168 h 197"/>
                <a:gd name="T72" fmla="*/ 501 w 515"/>
                <a:gd name="T73" fmla="*/ 168 h 197"/>
                <a:gd name="T74" fmla="*/ 507 w 515"/>
                <a:gd name="T75" fmla="*/ 163 h 197"/>
                <a:gd name="T76" fmla="*/ 510 w 515"/>
                <a:gd name="T77" fmla="*/ 163 h 197"/>
                <a:gd name="T78" fmla="*/ 514 w 515"/>
                <a:gd name="T79" fmla="*/ 163 h 1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15" h="197">
                  <a:moveTo>
                    <a:pt x="0" y="0"/>
                  </a:moveTo>
                  <a:lnTo>
                    <a:pt x="10" y="7"/>
                  </a:lnTo>
                  <a:lnTo>
                    <a:pt x="30" y="20"/>
                  </a:lnTo>
                  <a:lnTo>
                    <a:pt x="38" y="28"/>
                  </a:lnTo>
                  <a:lnTo>
                    <a:pt x="44" y="34"/>
                  </a:lnTo>
                  <a:lnTo>
                    <a:pt x="71" y="55"/>
                  </a:lnTo>
                  <a:lnTo>
                    <a:pt x="88" y="66"/>
                  </a:lnTo>
                  <a:lnTo>
                    <a:pt x="108" y="80"/>
                  </a:lnTo>
                  <a:lnTo>
                    <a:pt x="128" y="93"/>
                  </a:lnTo>
                  <a:lnTo>
                    <a:pt x="147" y="106"/>
                  </a:lnTo>
                  <a:lnTo>
                    <a:pt x="154" y="111"/>
                  </a:lnTo>
                  <a:lnTo>
                    <a:pt x="176" y="124"/>
                  </a:lnTo>
                  <a:lnTo>
                    <a:pt x="215" y="147"/>
                  </a:lnTo>
                  <a:lnTo>
                    <a:pt x="234" y="158"/>
                  </a:lnTo>
                  <a:lnTo>
                    <a:pt x="244" y="164"/>
                  </a:lnTo>
                  <a:lnTo>
                    <a:pt x="281" y="176"/>
                  </a:lnTo>
                  <a:lnTo>
                    <a:pt x="293" y="183"/>
                  </a:lnTo>
                  <a:lnTo>
                    <a:pt x="302" y="185"/>
                  </a:lnTo>
                  <a:lnTo>
                    <a:pt x="310" y="189"/>
                  </a:lnTo>
                  <a:lnTo>
                    <a:pt x="320" y="190"/>
                  </a:lnTo>
                  <a:lnTo>
                    <a:pt x="334" y="191"/>
                  </a:lnTo>
                  <a:lnTo>
                    <a:pt x="351" y="195"/>
                  </a:lnTo>
                  <a:lnTo>
                    <a:pt x="392" y="196"/>
                  </a:lnTo>
                  <a:lnTo>
                    <a:pt x="420" y="196"/>
                  </a:lnTo>
                  <a:lnTo>
                    <a:pt x="426" y="195"/>
                  </a:lnTo>
                  <a:lnTo>
                    <a:pt x="432" y="192"/>
                  </a:lnTo>
                  <a:lnTo>
                    <a:pt x="442" y="191"/>
                  </a:lnTo>
                  <a:lnTo>
                    <a:pt x="450" y="187"/>
                  </a:lnTo>
                  <a:lnTo>
                    <a:pt x="460" y="185"/>
                  </a:lnTo>
                  <a:lnTo>
                    <a:pt x="478" y="175"/>
                  </a:lnTo>
                  <a:lnTo>
                    <a:pt x="481" y="174"/>
                  </a:lnTo>
                  <a:lnTo>
                    <a:pt x="483" y="174"/>
                  </a:lnTo>
                  <a:lnTo>
                    <a:pt x="484" y="173"/>
                  </a:lnTo>
                  <a:lnTo>
                    <a:pt x="490" y="170"/>
                  </a:lnTo>
                  <a:lnTo>
                    <a:pt x="494" y="169"/>
                  </a:lnTo>
                  <a:lnTo>
                    <a:pt x="499" y="168"/>
                  </a:lnTo>
                  <a:lnTo>
                    <a:pt x="501" y="168"/>
                  </a:lnTo>
                  <a:lnTo>
                    <a:pt x="507" y="163"/>
                  </a:lnTo>
                  <a:lnTo>
                    <a:pt x="510" y="163"/>
                  </a:lnTo>
                  <a:lnTo>
                    <a:pt x="514" y="16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3" name="SMARTPenAnnotation173"/>
            <p:cNvSpPr>
              <a:spLocks/>
            </p:cNvSpPr>
            <p:nvPr/>
          </p:nvSpPr>
          <p:spPr bwMode="auto">
            <a:xfrm>
              <a:off x="3060" y="2863"/>
              <a:ext cx="524" cy="794"/>
            </a:xfrm>
            <a:custGeom>
              <a:avLst/>
              <a:gdLst>
                <a:gd name="T0" fmla="*/ 1 w 524"/>
                <a:gd name="T1" fmla="*/ 10 h 794"/>
                <a:gd name="T2" fmla="*/ 0 w 524"/>
                <a:gd name="T3" fmla="*/ 37 h 794"/>
                <a:gd name="T4" fmla="*/ 3 w 524"/>
                <a:gd name="T5" fmla="*/ 101 h 794"/>
                <a:gd name="T6" fmla="*/ 9 w 524"/>
                <a:gd name="T7" fmla="*/ 115 h 794"/>
                <a:gd name="T8" fmla="*/ 28 w 524"/>
                <a:gd name="T9" fmla="*/ 160 h 794"/>
                <a:gd name="T10" fmla="*/ 44 w 524"/>
                <a:gd name="T11" fmla="*/ 188 h 794"/>
                <a:gd name="T12" fmla="*/ 66 w 524"/>
                <a:gd name="T13" fmla="*/ 212 h 794"/>
                <a:gd name="T14" fmla="*/ 88 w 524"/>
                <a:gd name="T15" fmla="*/ 231 h 794"/>
                <a:gd name="T16" fmla="*/ 106 w 524"/>
                <a:gd name="T17" fmla="*/ 243 h 794"/>
                <a:gd name="T18" fmla="*/ 133 w 524"/>
                <a:gd name="T19" fmla="*/ 261 h 794"/>
                <a:gd name="T20" fmla="*/ 163 w 524"/>
                <a:gd name="T21" fmla="*/ 279 h 794"/>
                <a:gd name="T22" fmla="*/ 191 w 524"/>
                <a:gd name="T23" fmla="*/ 298 h 794"/>
                <a:gd name="T24" fmla="*/ 221 w 524"/>
                <a:gd name="T25" fmla="*/ 318 h 794"/>
                <a:gd name="T26" fmla="*/ 235 w 524"/>
                <a:gd name="T27" fmla="*/ 328 h 794"/>
                <a:gd name="T28" fmla="*/ 243 w 524"/>
                <a:gd name="T29" fmla="*/ 337 h 794"/>
                <a:gd name="T30" fmla="*/ 273 w 524"/>
                <a:gd name="T31" fmla="*/ 367 h 794"/>
                <a:gd name="T32" fmla="*/ 301 w 524"/>
                <a:gd name="T33" fmla="*/ 397 h 794"/>
                <a:gd name="T34" fmla="*/ 323 w 524"/>
                <a:gd name="T35" fmla="*/ 426 h 794"/>
                <a:gd name="T36" fmla="*/ 343 w 524"/>
                <a:gd name="T37" fmla="*/ 461 h 794"/>
                <a:gd name="T38" fmla="*/ 369 w 524"/>
                <a:gd name="T39" fmla="*/ 499 h 794"/>
                <a:gd name="T40" fmla="*/ 395 w 524"/>
                <a:gd name="T41" fmla="*/ 545 h 794"/>
                <a:gd name="T42" fmla="*/ 399 w 524"/>
                <a:gd name="T43" fmla="*/ 559 h 794"/>
                <a:gd name="T44" fmla="*/ 422 w 524"/>
                <a:gd name="T45" fmla="*/ 602 h 794"/>
                <a:gd name="T46" fmla="*/ 429 w 524"/>
                <a:gd name="T47" fmla="*/ 614 h 794"/>
                <a:gd name="T48" fmla="*/ 445 w 524"/>
                <a:gd name="T49" fmla="*/ 654 h 794"/>
                <a:gd name="T50" fmla="*/ 460 w 524"/>
                <a:gd name="T51" fmla="*/ 683 h 794"/>
                <a:gd name="T52" fmla="*/ 473 w 524"/>
                <a:gd name="T53" fmla="*/ 706 h 794"/>
                <a:gd name="T54" fmla="*/ 477 w 524"/>
                <a:gd name="T55" fmla="*/ 716 h 794"/>
                <a:gd name="T56" fmla="*/ 486 w 524"/>
                <a:gd name="T57" fmla="*/ 728 h 794"/>
                <a:gd name="T58" fmla="*/ 497 w 524"/>
                <a:gd name="T59" fmla="*/ 744 h 794"/>
                <a:gd name="T60" fmla="*/ 503 w 524"/>
                <a:gd name="T61" fmla="*/ 755 h 794"/>
                <a:gd name="T62" fmla="*/ 506 w 524"/>
                <a:gd name="T63" fmla="*/ 764 h 794"/>
                <a:gd name="T64" fmla="*/ 515 w 524"/>
                <a:gd name="T65" fmla="*/ 780 h 794"/>
                <a:gd name="T66" fmla="*/ 523 w 524"/>
                <a:gd name="T67" fmla="*/ 793 h 7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4" h="794">
                  <a:moveTo>
                    <a:pt x="6" y="0"/>
                  </a:moveTo>
                  <a:lnTo>
                    <a:pt x="1" y="10"/>
                  </a:lnTo>
                  <a:lnTo>
                    <a:pt x="0" y="12"/>
                  </a:lnTo>
                  <a:lnTo>
                    <a:pt x="0" y="37"/>
                  </a:lnTo>
                  <a:lnTo>
                    <a:pt x="0" y="86"/>
                  </a:lnTo>
                  <a:lnTo>
                    <a:pt x="3" y="101"/>
                  </a:lnTo>
                  <a:lnTo>
                    <a:pt x="6" y="109"/>
                  </a:lnTo>
                  <a:lnTo>
                    <a:pt x="9" y="115"/>
                  </a:lnTo>
                  <a:lnTo>
                    <a:pt x="16" y="136"/>
                  </a:lnTo>
                  <a:lnTo>
                    <a:pt x="28" y="160"/>
                  </a:lnTo>
                  <a:lnTo>
                    <a:pt x="42" y="183"/>
                  </a:lnTo>
                  <a:lnTo>
                    <a:pt x="44" y="188"/>
                  </a:lnTo>
                  <a:lnTo>
                    <a:pt x="51" y="197"/>
                  </a:lnTo>
                  <a:lnTo>
                    <a:pt x="66" y="212"/>
                  </a:lnTo>
                  <a:lnTo>
                    <a:pt x="81" y="226"/>
                  </a:lnTo>
                  <a:lnTo>
                    <a:pt x="88" y="231"/>
                  </a:lnTo>
                  <a:lnTo>
                    <a:pt x="97" y="238"/>
                  </a:lnTo>
                  <a:lnTo>
                    <a:pt x="106" y="243"/>
                  </a:lnTo>
                  <a:lnTo>
                    <a:pt x="120" y="253"/>
                  </a:lnTo>
                  <a:lnTo>
                    <a:pt x="133" y="261"/>
                  </a:lnTo>
                  <a:lnTo>
                    <a:pt x="148" y="269"/>
                  </a:lnTo>
                  <a:lnTo>
                    <a:pt x="163" y="279"/>
                  </a:lnTo>
                  <a:lnTo>
                    <a:pt x="176" y="287"/>
                  </a:lnTo>
                  <a:lnTo>
                    <a:pt x="191" y="298"/>
                  </a:lnTo>
                  <a:lnTo>
                    <a:pt x="206" y="307"/>
                  </a:lnTo>
                  <a:lnTo>
                    <a:pt x="221" y="318"/>
                  </a:lnTo>
                  <a:lnTo>
                    <a:pt x="231" y="326"/>
                  </a:lnTo>
                  <a:lnTo>
                    <a:pt x="235" y="328"/>
                  </a:lnTo>
                  <a:lnTo>
                    <a:pt x="240" y="333"/>
                  </a:lnTo>
                  <a:lnTo>
                    <a:pt x="243" y="337"/>
                  </a:lnTo>
                  <a:lnTo>
                    <a:pt x="259" y="351"/>
                  </a:lnTo>
                  <a:lnTo>
                    <a:pt x="273" y="367"/>
                  </a:lnTo>
                  <a:lnTo>
                    <a:pt x="286" y="381"/>
                  </a:lnTo>
                  <a:lnTo>
                    <a:pt x="301" y="397"/>
                  </a:lnTo>
                  <a:lnTo>
                    <a:pt x="314" y="418"/>
                  </a:lnTo>
                  <a:lnTo>
                    <a:pt x="323" y="426"/>
                  </a:lnTo>
                  <a:lnTo>
                    <a:pt x="332" y="439"/>
                  </a:lnTo>
                  <a:lnTo>
                    <a:pt x="343" y="461"/>
                  </a:lnTo>
                  <a:lnTo>
                    <a:pt x="353" y="480"/>
                  </a:lnTo>
                  <a:lnTo>
                    <a:pt x="369" y="499"/>
                  </a:lnTo>
                  <a:lnTo>
                    <a:pt x="381" y="521"/>
                  </a:lnTo>
                  <a:lnTo>
                    <a:pt x="395" y="545"/>
                  </a:lnTo>
                  <a:lnTo>
                    <a:pt x="397" y="552"/>
                  </a:lnTo>
                  <a:lnTo>
                    <a:pt x="399" y="559"/>
                  </a:lnTo>
                  <a:lnTo>
                    <a:pt x="407" y="578"/>
                  </a:lnTo>
                  <a:lnTo>
                    <a:pt x="422" y="602"/>
                  </a:lnTo>
                  <a:lnTo>
                    <a:pt x="428" y="612"/>
                  </a:lnTo>
                  <a:lnTo>
                    <a:pt x="429" y="614"/>
                  </a:lnTo>
                  <a:lnTo>
                    <a:pt x="438" y="632"/>
                  </a:lnTo>
                  <a:lnTo>
                    <a:pt x="445" y="654"/>
                  </a:lnTo>
                  <a:lnTo>
                    <a:pt x="457" y="676"/>
                  </a:lnTo>
                  <a:lnTo>
                    <a:pt x="460" y="683"/>
                  </a:lnTo>
                  <a:lnTo>
                    <a:pt x="465" y="691"/>
                  </a:lnTo>
                  <a:lnTo>
                    <a:pt x="473" y="706"/>
                  </a:lnTo>
                  <a:lnTo>
                    <a:pt x="476" y="712"/>
                  </a:lnTo>
                  <a:lnTo>
                    <a:pt x="477" y="716"/>
                  </a:lnTo>
                  <a:lnTo>
                    <a:pt x="481" y="722"/>
                  </a:lnTo>
                  <a:lnTo>
                    <a:pt x="486" y="728"/>
                  </a:lnTo>
                  <a:lnTo>
                    <a:pt x="490" y="735"/>
                  </a:lnTo>
                  <a:lnTo>
                    <a:pt x="497" y="744"/>
                  </a:lnTo>
                  <a:lnTo>
                    <a:pt x="502" y="753"/>
                  </a:lnTo>
                  <a:lnTo>
                    <a:pt x="503" y="755"/>
                  </a:lnTo>
                  <a:lnTo>
                    <a:pt x="505" y="759"/>
                  </a:lnTo>
                  <a:lnTo>
                    <a:pt x="506" y="764"/>
                  </a:lnTo>
                  <a:lnTo>
                    <a:pt x="511" y="773"/>
                  </a:lnTo>
                  <a:lnTo>
                    <a:pt x="515" y="780"/>
                  </a:lnTo>
                  <a:lnTo>
                    <a:pt x="517" y="786"/>
                  </a:lnTo>
                  <a:lnTo>
                    <a:pt x="523" y="79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4" name="SMARTPenAnnotation174"/>
            <p:cNvSpPr>
              <a:spLocks/>
            </p:cNvSpPr>
            <p:nvPr/>
          </p:nvSpPr>
          <p:spPr bwMode="auto">
            <a:xfrm>
              <a:off x="1659" y="2098"/>
              <a:ext cx="805" cy="153"/>
            </a:xfrm>
            <a:custGeom>
              <a:avLst/>
              <a:gdLst>
                <a:gd name="T0" fmla="*/ 0 w 805"/>
                <a:gd name="T1" fmla="*/ 152 h 153"/>
                <a:gd name="T2" fmla="*/ 5 w 805"/>
                <a:gd name="T3" fmla="*/ 142 h 153"/>
                <a:gd name="T4" fmla="*/ 18 w 805"/>
                <a:gd name="T5" fmla="*/ 129 h 153"/>
                <a:gd name="T6" fmla="*/ 25 w 805"/>
                <a:gd name="T7" fmla="*/ 122 h 153"/>
                <a:gd name="T8" fmla="*/ 26 w 805"/>
                <a:gd name="T9" fmla="*/ 120 h 153"/>
                <a:gd name="T10" fmla="*/ 27 w 805"/>
                <a:gd name="T11" fmla="*/ 116 h 153"/>
                <a:gd name="T12" fmla="*/ 28 w 805"/>
                <a:gd name="T13" fmla="*/ 115 h 153"/>
                <a:gd name="T14" fmla="*/ 30 w 805"/>
                <a:gd name="T15" fmla="*/ 114 h 153"/>
                <a:gd name="T16" fmla="*/ 31 w 805"/>
                <a:gd name="T17" fmla="*/ 114 h 153"/>
                <a:gd name="T18" fmla="*/ 53 w 805"/>
                <a:gd name="T19" fmla="*/ 97 h 153"/>
                <a:gd name="T20" fmla="*/ 66 w 805"/>
                <a:gd name="T21" fmla="*/ 86 h 153"/>
                <a:gd name="T22" fmla="*/ 72 w 805"/>
                <a:gd name="T23" fmla="*/ 81 h 153"/>
                <a:gd name="T24" fmla="*/ 92 w 805"/>
                <a:gd name="T25" fmla="*/ 68 h 153"/>
                <a:gd name="T26" fmla="*/ 97 w 805"/>
                <a:gd name="T27" fmla="*/ 63 h 153"/>
                <a:gd name="T28" fmla="*/ 99 w 805"/>
                <a:gd name="T29" fmla="*/ 61 h 153"/>
                <a:gd name="T30" fmla="*/ 104 w 805"/>
                <a:gd name="T31" fmla="*/ 57 h 153"/>
                <a:gd name="T32" fmla="*/ 107 w 805"/>
                <a:gd name="T33" fmla="*/ 55 h 153"/>
                <a:gd name="T34" fmla="*/ 153 w 805"/>
                <a:gd name="T35" fmla="*/ 35 h 153"/>
                <a:gd name="T36" fmla="*/ 197 w 805"/>
                <a:gd name="T37" fmla="*/ 23 h 153"/>
                <a:gd name="T38" fmla="*/ 211 w 805"/>
                <a:gd name="T39" fmla="*/ 19 h 153"/>
                <a:gd name="T40" fmla="*/ 259 w 805"/>
                <a:gd name="T41" fmla="*/ 10 h 153"/>
                <a:gd name="T42" fmla="*/ 307 w 805"/>
                <a:gd name="T43" fmla="*/ 1 h 153"/>
                <a:gd name="T44" fmla="*/ 353 w 805"/>
                <a:gd name="T45" fmla="*/ 0 h 153"/>
                <a:gd name="T46" fmla="*/ 411 w 805"/>
                <a:gd name="T47" fmla="*/ 0 h 153"/>
                <a:gd name="T48" fmla="*/ 421 w 805"/>
                <a:gd name="T49" fmla="*/ 2 h 153"/>
                <a:gd name="T50" fmla="*/ 430 w 805"/>
                <a:gd name="T51" fmla="*/ 4 h 153"/>
                <a:gd name="T52" fmla="*/ 457 w 805"/>
                <a:gd name="T53" fmla="*/ 6 h 153"/>
                <a:gd name="T54" fmla="*/ 474 w 805"/>
                <a:gd name="T55" fmla="*/ 10 h 153"/>
                <a:gd name="T56" fmla="*/ 502 w 805"/>
                <a:gd name="T57" fmla="*/ 12 h 153"/>
                <a:gd name="T58" fmla="*/ 532 w 805"/>
                <a:gd name="T59" fmla="*/ 20 h 153"/>
                <a:gd name="T60" fmla="*/ 544 w 805"/>
                <a:gd name="T61" fmla="*/ 22 h 153"/>
                <a:gd name="T62" fmla="*/ 564 w 805"/>
                <a:gd name="T63" fmla="*/ 27 h 153"/>
                <a:gd name="T64" fmla="*/ 580 w 805"/>
                <a:gd name="T65" fmla="*/ 30 h 153"/>
                <a:gd name="T66" fmla="*/ 616 w 805"/>
                <a:gd name="T67" fmla="*/ 41 h 153"/>
                <a:gd name="T68" fmla="*/ 637 w 805"/>
                <a:gd name="T69" fmla="*/ 48 h 153"/>
                <a:gd name="T70" fmla="*/ 657 w 805"/>
                <a:gd name="T71" fmla="*/ 52 h 153"/>
                <a:gd name="T72" fmla="*/ 694 w 805"/>
                <a:gd name="T73" fmla="*/ 64 h 153"/>
                <a:gd name="T74" fmla="*/ 715 w 805"/>
                <a:gd name="T75" fmla="*/ 75 h 153"/>
                <a:gd name="T76" fmla="*/ 745 w 805"/>
                <a:gd name="T77" fmla="*/ 88 h 153"/>
                <a:gd name="T78" fmla="*/ 769 w 805"/>
                <a:gd name="T79" fmla="*/ 99 h 153"/>
                <a:gd name="T80" fmla="*/ 788 w 805"/>
                <a:gd name="T81" fmla="*/ 108 h 153"/>
                <a:gd name="T82" fmla="*/ 804 w 805"/>
                <a:gd name="T83" fmla="*/ 116 h 15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05" h="153">
                  <a:moveTo>
                    <a:pt x="0" y="152"/>
                  </a:moveTo>
                  <a:lnTo>
                    <a:pt x="5" y="142"/>
                  </a:lnTo>
                  <a:lnTo>
                    <a:pt x="18" y="129"/>
                  </a:lnTo>
                  <a:lnTo>
                    <a:pt x="25" y="122"/>
                  </a:lnTo>
                  <a:lnTo>
                    <a:pt x="26" y="120"/>
                  </a:lnTo>
                  <a:lnTo>
                    <a:pt x="27" y="116"/>
                  </a:lnTo>
                  <a:lnTo>
                    <a:pt x="28" y="115"/>
                  </a:lnTo>
                  <a:lnTo>
                    <a:pt x="30" y="114"/>
                  </a:lnTo>
                  <a:lnTo>
                    <a:pt x="31" y="114"/>
                  </a:lnTo>
                  <a:lnTo>
                    <a:pt x="53" y="97"/>
                  </a:lnTo>
                  <a:lnTo>
                    <a:pt x="66" y="86"/>
                  </a:lnTo>
                  <a:lnTo>
                    <a:pt x="72" y="81"/>
                  </a:lnTo>
                  <a:lnTo>
                    <a:pt x="92" y="68"/>
                  </a:lnTo>
                  <a:lnTo>
                    <a:pt x="97" y="63"/>
                  </a:lnTo>
                  <a:lnTo>
                    <a:pt x="99" y="61"/>
                  </a:lnTo>
                  <a:lnTo>
                    <a:pt x="104" y="57"/>
                  </a:lnTo>
                  <a:lnTo>
                    <a:pt x="107" y="55"/>
                  </a:lnTo>
                  <a:lnTo>
                    <a:pt x="153" y="35"/>
                  </a:lnTo>
                  <a:lnTo>
                    <a:pt x="197" y="23"/>
                  </a:lnTo>
                  <a:lnTo>
                    <a:pt x="211" y="19"/>
                  </a:lnTo>
                  <a:lnTo>
                    <a:pt x="259" y="10"/>
                  </a:lnTo>
                  <a:lnTo>
                    <a:pt x="307" y="1"/>
                  </a:lnTo>
                  <a:lnTo>
                    <a:pt x="353" y="0"/>
                  </a:lnTo>
                  <a:lnTo>
                    <a:pt x="411" y="0"/>
                  </a:lnTo>
                  <a:lnTo>
                    <a:pt x="421" y="2"/>
                  </a:lnTo>
                  <a:lnTo>
                    <a:pt x="430" y="4"/>
                  </a:lnTo>
                  <a:lnTo>
                    <a:pt x="457" y="6"/>
                  </a:lnTo>
                  <a:lnTo>
                    <a:pt x="474" y="10"/>
                  </a:lnTo>
                  <a:lnTo>
                    <a:pt x="502" y="12"/>
                  </a:lnTo>
                  <a:lnTo>
                    <a:pt x="532" y="20"/>
                  </a:lnTo>
                  <a:lnTo>
                    <a:pt x="544" y="22"/>
                  </a:lnTo>
                  <a:lnTo>
                    <a:pt x="564" y="27"/>
                  </a:lnTo>
                  <a:lnTo>
                    <a:pt x="580" y="30"/>
                  </a:lnTo>
                  <a:lnTo>
                    <a:pt x="616" y="41"/>
                  </a:lnTo>
                  <a:lnTo>
                    <a:pt x="637" y="48"/>
                  </a:lnTo>
                  <a:lnTo>
                    <a:pt x="657" y="52"/>
                  </a:lnTo>
                  <a:lnTo>
                    <a:pt x="694" y="64"/>
                  </a:lnTo>
                  <a:lnTo>
                    <a:pt x="715" y="75"/>
                  </a:lnTo>
                  <a:lnTo>
                    <a:pt x="745" y="88"/>
                  </a:lnTo>
                  <a:lnTo>
                    <a:pt x="769" y="99"/>
                  </a:lnTo>
                  <a:lnTo>
                    <a:pt x="788" y="108"/>
                  </a:lnTo>
                  <a:lnTo>
                    <a:pt x="804" y="11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5" name="SMARTPenAnnotation175"/>
            <p:cNvSpPr>
              <a:spLocks/>
            </p:cNvSpPr>
            <p:nvPr/>
          </p:nvSpPr>
          <p:spPr bwMode="auto">
            <a:xfrm>
              <a:off x="2716" y="2356"/>
              <a:ext cx="486" cy="182"/>
            </a:xfrm>
            <a:custGeom>
              <a:avLst/>
              <a:gdLst>
                <a:gd name="T0" fmla="*/ 0 w 486"/>
                <a:gd name="T1" fmla="*/ 0 h 182"/>
                <a:gd name="T2" fmla="*/ 0 w 486"/>
                <a:gd name="T3" fmla="*/ 0 h 182"/>
                <a:gd name="T4" fmla="*/ 19 w 486"/>
                <a:gd name="T5" fmla="*/ 14 h 182"/>
                <a:gd name="T6" fmla="*/ 39 w 486"/>
                <a:gd name="T7" fmla="*/ 25 h 182"/>
                <a:gd name="T8" fmla="*/ 55 w 486"/>
                <a:gd name="T9" fmla="*/ 36 h 182"/>
                <a:gd name="T10" fmla="*/ 74 w 486"/>
                <a:gd name="T11" fmla="*/ 48 h 182"/>
                <a:gd name="T12" fmla="*/ 99 w 486"/>
                <a:gd name="T13" fmla="*/ 61 h 182"/>
                <a:gd name="T14" fmla="*/ 118 w 486"/>
                <a:gd name="T15" fmla="*/ 73 h 182"/>
                <a:gd name="T16" fmla="*/ 137 w 486"/>
                <a:gd name="T17" fmla="*/ 84 h 182"/>
                <a:gd name="T18" fmla="*/ 158 w 486"/>
                <a:gd name="T19" fmla="*/ 98 h 182"/>
                <a:gd name="T20" fmla="*/ 166 w 486"/>
                <a:gd name="T21" fmla="*/ 104 h 182"/>
                <a:gd name="T22" fmla="*/ 193 w 486"/>
                <a:gd name="T23" fmla="*/ 117 h 182"/>
                <a:gd name="T24" fmla="*/ 220 w 486"/>
                <a:gd name="T25" fmla="*/ 130 h 182"/>
                <a:gd name="T26" fmla="*/ 254 w 486"/>
                <a:gd name="T27" fmla="*/ 145 h 182"/>
                <a:gd name="T28" fmla="*/ 282 w 486"/>
                <a:gd name="T29" fmla="*/ 157 h 182"/>
                <a:gd name="T30" fmla="*/ 305 w 486"/>
                <a:gd name="T31" fmla="*/ 167 h 182"/>
                <a:gd name="T32" fmla="*/ 336 w 486"/>
                <a:gd name="T33" fmla="*/ 174 h 182"/>
                <a:gd name="T34" fmla="*/ 347 w 486"/>
                <a:gd name="T35" fmla="*/ 179 h 182"/>
                <a:gd name="T36" fmla="*/ 357 w 486"/>
                <a:gd name="T37" fmla="*/ 180 h 182"/>
                <a:gd name="T38" fmla="*/ 388 w 486"/>
                <a:gd name="T39" fmla="*/ 181 h 182"/>
                <a:gd name="T40" fmla="*/ 397 w 486"/>
                <a:gd name="T41" fmla="*/ 179 h 182"/>
                <a:gd name="T42" fmla="*/ 402 w 486"/>
                <a:gd name="T43" fmla="*/ 177 h 182"/>
                <a:gd name="T44" fmla="*/ 409 w 486"/>
                <a:gd name="T45" fmla="*/ 176 h 182"/>
                <a:gd name="T46" fmla="*/ 413 w 486"/>
                <a:gd name="T47" fmla="*/ 175 h 182"/>
                <a:gd name="T48" fmla="*/ 422 w 486"/>
                <a:gd name="T49" fmla="*/ 172 h 182"/>
                <a:gd name="T50" fmla="*/ 434 w 486"/>
                <a:gd name="T51" fmla="*/ 166 h 182"/>
                <a:gd name="T52" fmla="*/ 436 w 486"/>
                <a:gd name="T53" fmla="*/ 165 h 182"/>
                <a:gd name="T54" fmla="*/ 437 w 486"/>
                <a:gd name="T55" fmla="*/ 164 h 182"/>
                <a:gd name="T56" fmla="*/ 438 w 486"/>
                <a:gd name="T57" fmla="*/ 163 h 182"/>
                <a:gd name="T58" fmla="*/ 438 w 486"/>
                <a:gd name="T59" fmla="*/ 161 h 182"/>
                <a:gd name="T60" fmla="*/ 439 w 486"/>
                <a:gd name="T61" fmla="*/ 160 h 182"/>
                <a:gd name="T62" fmla="*/ 441 w 486"/>
                <a:gd name="T63" fmla="*/ 160 h 182"/>
                <a:gd name="T64" fmla="*/ 442 w 486"/>
                <a:gd name="T65" fmla="*/ 159 h 182"/>
                <a:gd name="T66" fmla="*/ 446 w 486"/>
                <a:gd name="T67" fmla="*/ 157 h 182"/>
                <a:gd name="T68" fmla="*/ 447 w 486"/>
                <a:gd name="T69" fmla="*/ 156 h 182"/>
                <a:gd name="T70" fmla="*/ 449 w 486"/>
                <a:gd name="T71" fmla="*/ 154 h 182"/>
                <a:gd name="T72" fmla="*/ 450 w 486"/>
                <a:gd name="T73" fmla="*/ 151 h 182"/>
                <a:gd name="T74" fmla="*/ 451 w 486"/>
                <a:gd name="T75" fmla="*/ 149 h 182"/>
                <a:gd name="T76" fmla="*/ 452 w 486"/>
                <a:gd name="T77" fmla="*/ 149 h 182"/>
                <a:gd name="T78" fmla="*/ 454 w 486"/>
                <a:gd name="T79" fmla="*/ 148 h 182"/>
                <a:gd name="T80" fmla="*/ 457 w 486"/>
                <a:gd name="T81" fmla="*/ 146 h 182"/>
                <a:gd name="T82" fmla="*/ 461 w 486"/>
                <a:gd name="T83" fmla="*/ 142 h 182"/>
                <a:gd name="T84" fmla="*/ 461 w 486"/>
                <a:gd name="T85" fmla="*/ 141 h 182"/>
                <a:gd name="T86" fmla="*/ 462 w 486"/>
                <a:gd name="T87" fmla="*/ 139 h 182"/>
                <a:gd name="T88" fmla="*/ 463 w 486"/>
                <a:gd name="T89" fmla="*/ 138 h 182"/>
                <a:gd name="T90" fmla="*/ 464 w 486"/>
                <a:gd name="T91" fmla="*/ 137 h 182"/>
                <a:gd name="T92" fmla="*/ 465 w 486"/>
                <a:gd name="T93" fmla="*/ 137 h 182"/>
                <a:gd name="T94" fmla="*/ 468 w 486"/>
                <a:gd name="T95" fmla="*/ 135 h 182"/>
                <a:gd name="T96" fmla="*/ 470 w 486"/>
                <a:gd name="T97" fmla="*/ 133 h 182"/>
                <a:gd name="T98" fmla="*/ 471 w 486"/>
                <a:gd name="T99" fmla="*/ 132 h 182"/>
                <a:gd name="T100" fmla="*/ 472 w 486"/>
                <a:gd name="T101" fmla="*/ 128 h 182"/>
                <a:gd name="T102" fmla="*/ 473 w 486"/>
                <a:gd name="T103" fmla="*/ 127 h 182"/>
                <a:gd name="T104" fmla="*/ 475 w 486"/>
                <a:gd name="T105" fmla="*/ 126 h 182"/>
                <a:gd name="T106" fmla="*/ 478 w 486"/>
                <a:gd name="T107" fmla="*/ 125 h 182"/>
                <a:gd name="T108" fmla="*/ 485 w 486"/>
                <a:gd name="T109" fmla="*/ 125 h 1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86" h="182">
                  <a:moveTo>
                    <a:pt x="0" y="0"/>
                  </a:moveTo>
                  <a:lnTo>
                    <a:pt x="0" y="0"/>
                  </a:lnTo>
                  <a:lnTo>
                    <a:pt x="19" y="14"/>
                  </a:lnTo>
                  <a:lnTo>
                    <a:pt x="39" y="25"/>
                  </a:lnTo>
                  <a:lnTo>
                    <a:pt x="55" y="36"/>
                  </a:lnTo>
                  <a:lnTo>
                    <a:pt x="74" y="48"/>
                  </a:lnTo>
                  <a:lnTo>
                    <a:pt x="99" y="61"/>
                  </a:lnTo>
                  <a:lnTo>
                    <a:pt x="118" y="73"/>
                  </a:lnTo>
                  <a:lnTo>
                    <a:pt x="137" y="84"/>
                  </a:lnTo>
                  <a:lnTo>
                    <a:pt x="158" y="98"/>
                  </a:lnTo>
                  <a:lnTo>
                    <a:pt x="166" y="104"/>
                  </a:lnTo>
                  <a:lnTo>
                    <a:pt x="193" y="117"/>
                  </a:lnTo>
                  <a:lnTo>
                    <a:pt x="220" y="130"/>
                  </a:lnTo>
                  <a:lnTo>
                    <a:pt x="254" y="145"/>
                  </a:lnTo>
                  <a:lnTo>
                    <a:pt x="282" y="157"/>
                  </a:lnTo>
                  <a:lnTo>
                    <a:pt x="305" y="167"/>
                  </a:lnTo>
                  <a:lnTo>
                    <a:pt x="336" y="174"/>
                  </a:lnTo>
                  <a:lnTo>
                    <a:pt x="347" y="179"/>
                  </a:lnTo>
                  <a:lnTo>
                    <a:pt x="357" y="180"/>
                  </a:lnTo>
                  <a:lnTo>
                    <a:pt x="388" y="181"/>
                  </a:lnTo>
                  <a:lnTo>
                    <a:pt x="397" y="179"/>
                  </a:lnTo>
                  <a:lnTo>
                    <a:pt x="402" y="177"/>
                  </a:lnTo>
                  <a:lnTo>
                    <a:pt x="409" y="176"/>
                  </a:lnTo>
                  <a:lnTo>
                    <a:pt x="413" y="175"/>
                  </a:lnTo>
                  <a:lnTo>
                    <a:pt x="422" y="172"/>
                  </a:lnTo>
                  <a:lnTo>
                    <a:pt x="434" y="166"/>
                  </a:lnTo>
                  <a:lnTo>
                    <a:pt x="436" y="165"/>
                  </a:lnTo>
                  <a:lnTo>
                    <a:pt x="437" y="164"/>
                  </a:lnTo>
                  <a:lnTo>
                    <a:pt x="438" y="163"/>
                  </a:lnTo>
                  <a:lnTo>
                    <a:pt x="438" y="161"/>
                  </a:lnTo>
                  <a:lnTo>
                    <a:pt x="439" y="160"/>
                  </a:lnTo>
                  <a:lnTo>
                    <a:pt x="441" y="160"/>
                  </a:lnTo>
                  <a:lnTo>
                    <a:pt x="442" y="159"/>
                  </a:lnTo>
                  <a:lnTo>
                    <a:pt x="446" y="157"/>
                  </a:lnTo>
                  <a:lnTo>
                    <a:pt x="447" y="156"/>
                  </a:lnTo>
                  <a:lnTo>
                    <a:pt x="449" y="154"/>
                  </a:lnTo>
                  <a:lnTo>
                    <a:pt x="450" y="151"/>
                  </a:lnTo>
                  <a:lnTo>
                    <a:pt x="451" y="149"/>
                  </a:lnTo>
                  <a:lnTo>
                    <a:pt x="452" y="149"/>
                  </a:lnTo>
                  <a:lnTo>
                    <a:pt x="454" y="148"/>
                  </a:lnTo>
                  <a:lnTo>
                    <a:pt x="457" y="146"/>
                  </a:lnTo>
                  <a:lnTo>
                    <a:pt x="461" y="142"/>
                  </a:lnTo>
                  <a:lnTo>
                    <a:pt x="461" y="141"/>
                  </a:lnTo>
                  <a:lnTo>
                    <a:pt x="462" y="139"/>
                  </a:lnTo>
                  <a:lnTo>
                    <a:pt x="463" y="138"/>
                  </a:lnTo>
                  <a:lnTo>
                    <a:pt x="464" y="137"/>
                  </a:lnTo>
                  <a:lnTo>
                    <a:pt x="465" y="137"/>
                  </a:lnTo>
                  <a:lnTo>
                    <a:pt x="468" y="135"/>
                  </a:lnTo>
                  <a:lnTo>
                    <a:pt x="470" y="133"/>
                  </a:lnTo>
                  <a:lnTo>
                    <a:pt x="471" y="132"/>
                  </a:lnTo>
                  <a:lnTo>
                    <a:pt x="472" y="128"/>
                  </a:lnTo>
                  <a:lnTo>
                    <a:pt x="473" y="127"/>
                  </a:lnTo>
                  <a:lnTo>
                    <a:pt x="475" y="126"/>
                  </a:lnTo>
                  <a:lnTo>
                    <a:pt x="478" y="125"/>
                  </a:lnTo>
                  <a:lnTo>
                    <a:pt x="485" y="125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6" name="SMARTPenAnnotation176"/>
            <p:cNvSpPr>
              <a:spLocks/>
            </p:cNvSpPr>
            <p:nvPr/>
          </p:nvSpPr>
          <p:spPr bwMode="auto">
            <a:xfrm>
              <a:off x="3195" y="2492"/>
              <a:ext cx="558" cy="440"/>
            </a:xfrm>
            <a:custGeom>
              <a:avLst/>
              <a:gdLst>
                <a:gd name="T0" fmla="*/ 0 w 558"/>
                <a:gd name="T1" fmla="*/ 10 h 440"/>
                <a:gd name="T2" fmla="*/ 9 w 558"/>
                <a:gd name="T3" fmla="*/ 47 h 440"/>
                <a:gd name="T4" fmla="*/ 19 w 558"/>
                <a:gd name="T5" fmla="*/ 71 h 440"/>
                <a:gd name="T6" fmla="*/ 30 w 558"/>
                <a:gd name="T7" fmla="*/ 85 h 440"/>
                <a:gd name="T8" fmla="*/ 37 w 558"/>
                <a:gd name="T9" fmla="*/ 101 h 440"/>
                <a:gd name="T10" fmla="*/ 53 w 558"/>
                <a:gd name="T11" fmla="*/ 115 h 440"/>
                <a:gd name="T12" fmla="*/ 75 w 558"/>
                <a:gd name="T13" fmla="*/ 136 h 440"/>
                <a:gd name="T14" fmla="*/ 86 w 558"/>
                <a:gd name="T15" fmla="*/ 140 h 440"/>
                <a:gd name="T16" fmla="*/ 106 w 558"/>
                <a:gd name="T17" fmla="*/ 154 h 440"/>
                <a:gd name="T18" fmla="*/ 114 w 558"/>
                <a:gd name="T19" fmla="*/ 156 h 440"/>
                <a:gd name="T20" fmla="*/ 129 w 558"/>
                <a:gd name="T21" fmla="*/ 165 h 440"/>
                <a:gd name="T22" fmla="*/ 156 w 558"/>
                <a:gd name="T23" fmla="*/ 174 h 440"/>
                <a:gd name="T24" fmla="*/ 176 w 558"/>
                <a:gd name="T25" fmla="*/ 180 h 440"/>
                <a:gd name="T26" fmla="*/ 196 w 558"/>
                <a:gd name="T27" fmla="*/ 185 h 440"/>
                <a:gd name="T28" fmla="*/ 210 w 558"/>
                <a:gd name="T29" fmla="*/ 189 h 440"/>
                <a:gd name="T30" fmla="*/ 242 w 558"/>
                <a:gd name="T31" fmla="*/ 200 h 440"/>
                <a:gd name="T32" fmla="*/ 259 w 558"/>
                <a:gd name="T33" fmla="*/ 202 h 440"/>
                <a:gd name="T34" fmla="*/ 283 w 558"/>
                <a:gd name="T35" fmla="*/ 212 h 440"/>
                <a:gd name="T36" fmla="*/ 307 w 558"/>
                <a:gd name="T37" fmla="*/ 225 h 440"/>
                <a:gd name="T38" fmla="*/ 325 w 558"/>
                <a:gd name="T39" fmla="*/ 233 h 440"/>
                <a:gd name="T40" fmla="*/ 339 w 558"/>
                <a:gd name="T41" fmla="*/ 244 h 440"/>
                <a:gd name="T42" fmla="*/ 351 w 558"/>
                <a:gd name="T43" fmla="*/ 247 h 440"/>
                <a:gd name="T44" fmla="*/ 370 w 558"/>
                <a:gd name="T45" fmla="*/ 261 h 440"/>
                <a:gd name="T46" fmla="*/ 393 w 558"/>
                <a:gd name="T47" fmla="*/ 280 h 440"/>
                <a:gd name="T48" fmla="*/ 422 w 558"/>
                <a:gd name="T49" fmla="*/ 303 h 440"/>
                <a:gd name="T50" fmla="*/ 453 w 558"/>
                <a:gd name="T51" fmla="*/ 325 h 440"/>
                <a:gd name="T52" fmla="*/ 466 w 558"/>
                <a:gd name="T53" fmla="*/ 339 h 440"/>
                <a:gd name="T54" fmla="*/ 480 w 558"/>
                <a:gd name="T55" fmla="*/ 356 h 440"/>
                <a:gd name="T56" fmla="*/ 502 w 558"/>
                <a:gd name="T57" fmla="*/ 376 h 440"/>
                <a:gd name="T58" fmla="*/ 521 w 558"/>
                <a:gd name="T59" fmla="*/ 395 h 440"/>
                <a:gd name="T60" fmla="*/ 525 w 558"/>
                <a:gd name="T61" fmla="*/ 397 h 440"/>
                <a:gd name="T62" fmla="*/ 527 w 558"/>
                <a:gd name="T63" fmla="*/ 400 h 440"/>
                <a:gd name="T64" fmla="*/ 530 w 558"/>
                <a:gd name="T65" fmla="*/ 405 h 440"/>
                <a:gd name="T66" fmla="*/ 539 w 558"/>
                <a:gd name="T67" fmla="*/ 418 h 440"/>
                <a:gd name="T68" fmla="*/ 541 w 558"/>
                <a:gd name="T69" fmla="*/ 420 h 440"/>
                <a:gd name="T70" fmla="*/ 544 w 558"/>
                <a:gd name="T71" fmla="*/ 422 h 440"/>
                <a:gd name="T72" fmla="*/ 545 w 558"/>
                <a:gd name="T73" fmla="*/ 424 h 440"/>
                <a:gd name="T74" fmla="*/ 557 w 558"/>
                <a:gd name="T75" fmla="*/ 439 h 4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58" h="440">
                  <a:moveTo>
                    <a:pt x="0" y="0"/>
                  </a:moveTo>
                  <a:lnTo>
                    <a:pt x="0" y="10"/>
                  </a:lnTo>
                  <a:lnTo>
                    <a:pt x="4" y="21"/>
                  </a:lnTo>
                  <a:lnTo>
                    <a:pt x="9" y="47"/>
                  </a:lnTo>
                  <a:lnTo>
                    <a:pt x="13" y="60"/>
                  </a:lnTo>
                  <a:lnTo>
                    <a:pt x="19" y="71"/>
                  </a:lnTo>
                  <a:lnTo>
                    <a:pt x="28" y="83"/>
                  </a:lnTo>
                  <a:lnTo>
                    <a:pt x="30" y="85"/>
                  </a:lnTo>
                  <a:lnTo>
                    <a:pt x="36" y="98"/>
                  </a:lnTo>
                  <a:lnTo>
                    <a:pt x="37" y="101"/>
                  </a:lnTo>
                  <a:lnTo>
                    <a:pt x="39" y="103"/>
                  </a:lnTo>
                  <a:lnTo>
                    <a:pt x="53" y="115"/>
                  </a:lnTo>
                  <a:lnTo>
                    <a:pt x="63" y="122"/>
                  </a:lnTo>
                  <a:lnTo>
                    <a:pt x="75" y="136"/>
                  </a:lnTo>
                  <a:lnTo>
                    <a:pt x="77" y="137"/>
                  </a:lnTo>
                  <a:lnTo>
                    <a:pt x="86" y="140"/>
                  </a:lnTo>
                  <a:lnTo>
                    <a:pt x="91" y="143"/>
                  </a:lnTo>
                  <a:lnTo>
                    <a:pt x="106" y="154"/>
                  </a:lnTo>
                  <a:lnTo>
                    <a:pt x="111" y="156"/>
                  </a:lnTo>
                  <a:lnTo>
                    <a:pt x="114" y="156"/>
                  </a:lnTo>
                  <a:lnTo>
                    <a:pt x="118" y="159"/>
                  </a:lnTo>
                  <a:lnTo>
                    <a:pt x="129" y="165"/>
                  </a:lnTo>
                  <a:lnTo>
                    <a:pt x="140" y="170"/>
                  </a:lnTo>
                  <a:lnTo>
                    <a:pt x="156" y="174"/>
                  </a:lnTo>
                  <a:lnTo>
                    <a:pt x="166" y="178"/>
                  </a:lnTo>
                  <a:lnTo>
                    <a:pt x="176" y="180"/>
                  </a:lnTo>
                  <a:lnTo>
                    <a:pt x="184" y="184"/>
                  </a:lnTo>
                  <a:lnTo>
                    <a:pt x="196" y="185"/>
                  </a:lnTo>
                  <a:lnTo>
                    <a:pt x="198" y="185"/>
                  </a:lnTo>
                  <a:lnTo>
                    <a:pt x="210" y="189"/>
                  </a:lnTo>
                  <a:lnTo>
                    <a:pt x="226" y="194"/>
                  </a:lnTo>
                  <a:lnTo>
                    <a:pt x="242" y="200"/>
                  </a:lnTo>
                  <a:lnTo>
                    <a:pt x="257" y="202"/>
                  </a:lnTo>
                  <a:lnTo>
                    <a:pt x="259" y="202"/>
                  </a:lnTo>
                  <a:lnTo>
                    <a:pt x="269" y="205"/>
                  </a:lnTo>
                  <a:lnTo>
                    <a:pt x="283" y="212"/>
                  </a:lnTo>
                  <a:lnTo>
                    <a:pt x="291" y="217"/>
                  </a:lnTo>
                  <a:lnTo>
                    <a:pt x="307" y="225"/>
                  </a:lnTo>
                  <a:lnTo>
                    <a:pt x="312" y="228"/>
                  </a:lnTo>
                  <a:lnTo>
                    <a:pt x="325" y="233"/>
                  </a:lnTo>
                  <a:lnTo>
                    <a:pt x="333" y="238"/>
                  </a:lnTo>
                  <a:lnTo>
                    <a:pt x="339" y="244"/>
                  </a:lnTo>
                  <a:lnTo>
                    <a:pt x="342" y="245"/>
                  </a:lnTo>
                  <a:lnTo>
                    <a:pt x="351" y="247"/>
                  </a:lnTo>
                  <a:lnTo>
                    <a:pt x="355" y="250"/>
                  </a:lnTo>
                  <a:lnTo>
                    <a:pt x="370" y="261"/>
                  </a:lnTo>
                  <a:lnTo>
                    <a:pt x="380" y="268"/>
                  </a:lnTo>
                  <a:lnTo>
                    <a:pt x="393" y="280"/>
                  </a:lnTo>
                  <a:lnTo>
                    <a:pt x="408" y="291"/>
                  </a:lnTo>
                  <a:lnTo>
                    <a:pt x="422" y="303"/>
                  </a:lnTo>
                  <a:lnTo>
                    <a:pt x="438" y="315"/>
                  </a:lnTo>
                  <a:lnTo>
                    <a:pt x="453" y="325"/>
                  </a:lnTo>
                  <a:lnTo>
                    <a:pt x="456" y="328"/>
                  </a:lnTo>
                  <a:lnTo>
                    <a:pt x="466" y="339"/>
                  </a:lnTo>
                  <a:lnTo>
                    <a:pt x="476" y="351"/>
                  </a:lnTo>
                  <a:lnTo>
                    <a:pt x="480" y="356"/>
                  </a:lnTo>
                  <a:lnTo>
                    <a:pt x="492" y="365"/>
                  </a:lnTo>
                  <a:lnTo>
                    <a:pt x="502" y="376"/>
                  </a:lnTo>
                  <a:lnTo>
                    <a:pt x="513" y="385"/>
                  </a:lnTo>
                  <a:lnTo>
                    <a:pt x="521" y="395"/>
                  </a:lnTo>
                  <a:lnTo>
                    <a:pt x="523" y="396"/>
                  </a:lnTo>
                  <a:lnTo>
                    <a:pt x="525" y="397"/>
                  </a:lnTo>
                  <a:lnTo>
                    <a:pt x="526" y="399"/>
                  </a:lnTo>
                  <a:lnTo>
                    <a:pt x="527" y="400"/>
                  </a:lnTo>
                  <a:lnTo>
                    <a:pt x="528" y="402"/>
                  </a:lnTo>
                  <a:lnTo>
                    <a:pt x="530" y="405"/>
                  </a:lnTo>
                  <a:lnTo>
                    <a:pt x="538" y="414"/>
                  </a:lnTo>
                  <a:lnTo>
                    <a:pt x="539" y="418"/>
                  </a:lnTo>
                  <a:lnTo>
                    <a:pt x="540" y="419"/>
                  </a:lnTo>
                  <a:lnTo>
                    <a:pt x="541" y="420"/>
                  </a:lnTo>
                  <a:lnTo>
                    <a:pt x="543" y="421"/>
                  </a:lnTo>
                  <a:lnTo>
                    <a:pt x="544" y="422"/>
                  </a:lnTo>
                  <a:lnTo>
                    <a:pt x="544" y="423"/>
                  </a:lnTo>
                  <a:lnTo>
                    <a:pt x="545" y="424"/>
                  </a:lnTo>
                  <a:lnTo>
                    <a:pt x="549" y="429"/>
                  </a:lnTo>
                  <a:lnTo>
                    <a:pt x="557" y="43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7" name="SMARTPenAnnotation177"/>
            <p:cNvSpPr>
              <a:spLocks/>
            </p:cNvSpPr>
            <p:nvPr/>
          </p:nvSpPr>
          <p:spPr bwMode="auto">
            <a:xfrm>
              <a:off x="2064" y="3038"/>
              <a:ext cx="30" cy="113"/>
            </a:xfrm>
            <a:custGeom>
              <a:avLst/>
              <a:gdLst>
                <a:gd name="T0" fmla="*/ 29 w 30"/>
                <a:gd name="T1" fmla="*/ 0 h 113"/>
                <a:gd name="T2" fmla="*/ 29 w 30"/>
                <a:gd name="T3" fmla="*/ 8 h 113"/>
                <a:gd name="T4" fmla="*/ 28 w 30"/>
                <a:gd name="T5" fmla="*/ 10 h 113"/>
                <a:gd name="T6" fmla="*/ 27 w 30"/>
                <a:gd name="T7" fmla="*/ 13 h 113"/>
                <a:gd name="T8" fmla="*/ 26 w 30"/>
                <a:gd name="T9" fmla="*/ 16 h 113"/>
                <a:gd name="T10" fmla="*/ 24 w 30"/>
                <a:gd name="T11" fmla="*/ 20 h 113"/>
                <a:gd name="T12" fmla="*/ 21 w 30"/>
                <a:gd name="T13" fmla="*/ 29 h 113"/>
                <a:gd name="T14" fmla="*/ 20 w 30"/>
                <a:gd name="T15" fmla="*/ 34 h 113"/>
                <a:gd name="T16" fmla="*/ 19 w 30"/>
                <a:gd name="T17" fmla="*/ 38 h 113"/>
                <a:gd name="T18" fmla="*/ 18 w 30"/>
                <a:gd name="T19" fmla="*/ 42 h 113"/>
                <a:gd name="T20" fmla="*/ 17 w 30"/>
                <a:gd name="T21" fmla="*/ 46 h 113"/>
                <a:gd name="T22" fmla="*/ 16 w 30"/>
                <a:gd name="T23" fmla="*/ 50 h 113"/>
                <a:gd name="T24" fmla="*/ 15 w 30"/>
                <a:gd name="T25" fmla="*/ 54 h 113"/>
                <a:gd name="T26" fmla="*/ 14 w 30"/>
                <a:gd name="T27" fmla="*/ 57 h 113"/>
                <a:gd name="T28" fmla="*/ 13 w 30"/>
                <a:gd name="T29" fmla="*/ 60 h 113"/>
                <a:gd name="T30" fmla="*/ 12 w 30"/>
                <a:gd name="T31" fmla="*/ 62 h 113"/>
                <a:gd name="T32" fmla="*/ 11 w 30"/>
                <a:gd name="T33" fmla="*/ 67 h 113"/>
                <a:gd name="T34" fmla="*/ 6 w 30"/>
                <a:gd name="T35" fmla="*/ 83 h 113"/>
                <a:gd name="T36" fmla="*/ 4 w 30"/>
                <a:gd name="T37" fmla="*/ 90 h 113"/>
                <a:gd name="T38" fmla="*/ 3 w 30"/>
                <a:gd name="T39" fmla="*/ 95 h 113"/>
                <a:gd name="T40" fmla="*/ 0 w 30"/>
                <a:gd name="T41" fmla="*/ 112 h 1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0" h="113">
                  <a:moveTo>
                    <a:pt x="29" y="0"/>
                  </a:moveTo>
                  <a:lnTo>
                    <a:pt x="29" y="8"/>
                  </a:lnTo>
                  <a:lnTo>
                    <a:pt x="28" y="10"/>
                  </a:lnTo>
                  <a:lnTo>
                    <a:pt x="27" y="13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1" y="29"/>
                  </a:lnTo>
                  <a:lnTo>
                    <a:pt x="20" y="34"/>
                  </a:lnTo>
                  <a:lnTo>
                    <a:pt x="19" y="38"/>
                  </a:lnTo>
                  <a:lnTo>
                    <a:pt x="18" y="42"/>
                  </a:lnTo>
                  <a:lnTo>
                    <a:pt x="17" y="46"/>
                  </a:lnTo>
                  <a:lnTo>
                    <a:pt x="16" y="50"/>
                  </a:lnTo>
                  <a:lnTo>
                    <a:pt x="15" y="54"/>
                  </a:lnTo>
                  <a:lnTo>
                    <a:pt x="14" y="57"/>
                  </a:lnTo>
                  <a:lnTo>
                    <a:pt x="13" y="60"/>
                  </a:lnTo>
                  <a:lnTo>
                    <a:pt x="12" y="62"/>
                  </a:lnTo>
                  <a:lnTo>
                    <a:pt x="11" y="67"/>
                  </a:lnTo>
                  <a:lnTo>
                    <a:pt x="6" y="83"/>
                  </a:lnTo>
                  <a:lnTo>
                    <a:pt x="4" y="90"/>
                  </a:lnTo>
                  <a:lnTo>
                    <a:pt x="3" y="95"/>
                  </a:lnTo>
                  <a:lnTo>
                    <a:pt x="0" y="11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8" name="SMARTPenAnnotation178"/>
            <p:cNvSpPr>
              <a:spLocks/>
            </p:cNvSpPr>
            <p:nvPr/>
          </p:nvSpPr>
          <p:spPr bwMode="auto">
            <a:xfrm>
              <a:off x="2117" y="3094"/>
              <a:ext cx="66" cy="85"/>
            </a:xfrm>
            <a:custGeom>
              <a:avLst/>
              <a:gdLst>
                <a:gd name="T0" fmla="*/ 51 w 66"/>
                <a:gd name="T1" fmla="*/ 2 h 85"/>
                <a:gd name="T2" fmla="*/ 48 w 66"/>
                <a:gd name="T3" fmla="*/ 1 h 85"/>
                <a:gd name="T4" fmla="*/ 44 w 66"/>
                <a:gd name="T5" fmla="*/ 0 h 85"/>
                <a:gd name="T6" fmla="*/ 34 w 66"/>
                <a:gd name="T7" fmla="*/ 0 h 85"/>
                <a:gd name="T8" fmla="*/ 31 w 66"/>
                <a:gd name="T9" fmla="*/ 1 h 85"/>
                <a:gd name="T10" fmla="*/ 28 w 66"/>
                <a:gd name="T11" fmla="*/ 4 h 85"/>
                <a:gd name="T12" fmla="*/ 13 w 66"/>
                <a:gd name="T13" fmla="*/ 19 h 85"/>
                <a:gd name="T14" fmla="*/ 6 w 66"/>
                <a:gd name="T15" fmla="*/ 32 h 85"/>
                <a:gd name="T16" fmla="*/ 2 w 66"/>
                <a:gd name="T17" fmla="*/ 46 h 85"/>
                <a:gd name="T18" fmla="*/ 0 w 66"/>
                <a:gd name="T19" fmla="*/ 54 h 85"/>
                <a:gd name="T20" fmla="*/ 0 w 66"/>
                <a:gd name="T21" fmla="*/ 62 h 85"/>
                <a:gd name="T22" fmla="*/ 3 w 66"/>
                <a:gd name="T23" fmla="*/ 69 h 85"/>
                <a:gd name="T24" fmla="*/ 8 w 66"/>
                <a:gd name="T25" fmla="*/ 77 h 85"/>
                <a:gd name="T26" fmla="*/ 10 w 66"/>
                <a:gd name="T27" fmla="*/ 80 h 85"/>
                <a:gd name="T28" fmla="*/ 14 w 66"/>
                <a:gd name="T29" fmla="*/ 82 h 85"/>
                <a:gd name="T30" fmla="*/ 17 w 66"/>
                <a:gd name="T31" fmla="*/ 83 h 85"/>
                <a:gd name="T32" fmla="*/ 21 w 66"/>
                <a:gd name="T33" fmla="*/ 84 h 85"/>
                <a:gd name="T34" fmla="*/ 24 w 66"/>
                <a:gd name="T35" fmla="*/ 84 h 85"/>
                <a:gd name="T36" fmla="*/ 34 w 66"/>
                <a:gd name="T37" fmla="*/ 84 h 85"/>
                <a:gd name="T38" fmla="*/ 37 w 66"/>
                <a:gd name="T39" fmla="*/ 82 h 85"/>
                <a:gd name="T40" fmla="*/ 41 w 66"/>
                <a:gd name="T41" fmla="*/ 80 h 85"/>
                <a:gd name="T42" fmla="*/ 45 w 66"/>
                <a:gd name="T43" fmla="*/ 76 h 85"/>
                <a:gd name="T44" fmla="*/ 56 w 66"/>
                <a:gd name="T45" fmla="*/ 65 h 85"/>
                <a:gd name="T46" fmla="*/ 58 w 66"/>
                <a:gd name="T47" fmla="*/ 62 h 85"/>
                <a:gd name="T48" fmla="*/ 60 w 66"/>
                <a:gd name="T49" fmla="*/ 58 h 85"/>
                <a:gd name="T50" fmla="*/ 63 w 66"/>
                <a:gd name="T51" fmla="*/ 54 h 85"/>
                <a:gd name="T52" fmla="*/ 64 w 66"/>
                <a:gd name="T53" fmla="*/ 50 h 85"/>
                <a:gd name="T54" fmla="*/ 65 w 66"/>
                <a:gd name="T55" fmla="*/ 47 h 85"/>
                <a:gd name="T56" fmla="*/ 65 w 66"/>
                <a:gd name="T57" fmla="*/ 43 h 85"/>
                <a:gd name="T58" fmla="*/ 65 w 66"/>
                <a:gd name="T59" fmla="*/ 34 h 85"/>
                <a:gd name="T60" fmla="*/ 64 w 66"/>
                <a:gd name="T61" fmla="*/ 31 h 85"/>
                <a:gd name="T62" fmla="*/ 62 w 66"/>
                <a:gd name="T63" fmla="*/ 29 h 85"/>
                <a:gd name="T64" fmla="*/ 61 w 66"/>
                <a:gd name="T65" fmla="*/ 25 h 85"/>
                <a:gd name="T66" fmla="*/ 57 w 66"/>
                <a:gd name="T67" fmla="*/ 20 h 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6" h="85">
                  <a:moveTo>
                    <a:pt x="54" y="5"/>
                  </a:moveTo>
                  <a:lnTo>
                    <a:pt x="51" y="2"/>
                  </a:lnTo>
                  <a:lnTo>
                    <a:pt x="50" y="2"/>
                  </a:lnTo>
                  <a:lnTo>
                    <a:pt x="48" y="1"/>
                  </a:lnTo>
                  <a:lnTo>
                    <a:pt x="46" y="1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1" y="1"/>
                  </a:lnTo>
                  <a:lnTo>
                    <a:pt x="29" y="3"/>
                  </a:lnTo>
                  <a:lnTo>
                    <a:pt x="28" y="4"/>
                  </a:lnTo>
                  <a:lnTo>
                    <a:pt x="24" y="8"/>
                  </a:lnTo>
                  <a:lnTo>
                    <a:pt x="13" y="19"/>
                  </a:lnTo>
                  <a:lnTo>
                    <a:pt x="9" y="25"/>
                  </a:lnTo>
                  <a:lnTo>
                    <a:pt x="6" y="32"/>
                  </a:lnTo>
                  <a:lnTo>
                    <a:pt x="3" y="40"/>
                  </a:lnTo>
                  <a:lnTo>
                    <a:pt x="2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1" y="65"/>
                  </a:lnTo>
                  <a:lnTo>
                    <a:pt x="3" y="69"/>
                  </a:lnTo>
                  <a:lnTo>
                    <a:pt x="4" y="71"/>
                  </a:lnTo>
                  <a:lnTo>
                    <a:pt x="8" y="77"/>
                  </a:lnTo>
                  <a:lnTo>
                    <a:pt x="9" y="78"/>
                  </a:lnTo>
                  <a:lnTo>
                    <a:pt x="10" y="80"/>
                  </a:lnTo>
                  <a:lnTo>
                    <a:pt x="12" y="81"/>
                  </a:lnTo>
                  <a:lnTo>
                    <a:pt x="14" y="82"/>
                  </a:lnTo>
                  <a:lnTo>
                    <a:pt x="15" y="83"/>
                  </a:lnTo>
                  <a:lnTo>
                    <a:pt x="17" y="83"/>
                  </a:lnTo>
                  <a:lnTo>
                    <a:pt x="19" y="84"/>
                  </a:lnTo>
                  <a:lnTo>
                    <a:pt x="21" y="84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8" y="84"/>
                  </a:lnTo>
                  <a:lnTo>
                    <a:pt x="34" y="84"/>
                  </a:lnTo>
                  <a:lnTo>
                    <a:pt x="36" y="83"/>
                  </a:lnTo>
                  <a:lnTo>
                    <a:pt x="37" y="82"/>
                  </a:lnTo>
                  <a:lnTo>
                    <a:pt x="39" y="81"/>
                  </a:lnTo>
                  <a:lnTo>
                    <a:pt x="41" y="80"/>
                  </a:lnTo>
                  <a:lnTo>
                    <a:pt x="43" y="78"/>
                  </a:lnTo>
                  <a:lnTo>
                    <a:pt x="45" y="76"/>
                  </a:lnTo>
                  <a:lnTo>
                    <a:pt x="49" y="73"/>
                  </a:lnTo>
                  <a:lnTo>
                    <a:pt x="56" y="65"/>
                  </a:lnTo>
                  <a:lnTo>
                    <a:pt x="57" y="63"/>
                  </a:lnTo>
                  <a:lnTo>
                    <a:pt x="58" y="62"/>
                  </a:lnTo>
                  <a:lnTo>
                    <a:pt x="59" y="60"/>
                  </a:lnTo>
                  <a:lnTo>
                    <a:pt x="60" y="58"/>
                  </a:lnTo>
                  <a:lnTo>
                    <a:pt x="61" y="56"/>
                  </a:lnTo>
                  <a:lnTo>
                    <a:pt x="63" y="54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5" y="48"/>
                  </a:lnTo>
                  <a:lnTo>
                    <a:pt x="65" y="47"/>
                  </a:lnTo>
                  <a:lnTo>
                    <a:pt x="65" y="45"/>
                  </a:lnTo>
                  <a:lnTo>
                    <a:pt x="65" y="43"/>
                  </a:lnTo>
                  <a:lnTo>
                    <a:pt x="65" y="40"/>
                  </a:lnTo>
                  <a:lnTo>
                    <a:pt x="65" y="34"/>
                  </a:lnTo>
                  <a:lnTo>
                    <a:pt x="65" y="32"/>
                  </a:lnTo>
                  <a:lnTo>
                    <a:pt x="64" y="31"/>
                  </a:lnTo>
                  <a:lnTo>
                    <a:pt x="62" y="30"/>
                  </a:lnTo>
                  <a:lnTo>
                    <a:pt x="62" y="29"/>
                  </a:lnTo>
                  <a:lnTo>
                    <a:pt x="61" y="27"/>
                  </a:lnTo>
                  <a:lnTo>
                    <a:pt x="61" y="25"/>
                  </a:lnTo>
                  <a:lnTo>
                    <a:pt x="59" y="23"/>
                  </a:lnTo>
                  <a:lnTo>
                    <a:pt x="57" y="20"/>
                  </a:lnTo>
                  <a:lnTo>
                    <a:pt x="49" y="1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599" name="SMARTPenAnnotation179"/>
            <p:cNvSpPr>
              <a:spLocks/>
            </p:cNvSpPr>
            <p:nvPr/>
          </p:nvSpPr>
          <p:spPr bwMode="auto">
            <a:xfrm>
              <a:off x="2177" y="3139"/>
              <a:ext cx="63" cy="90"/>
            </a:xfrm>
            <a:custGeom>
              <a:avLst/>
              <a:gdLst>
                <a:gd name="T0" fmla="*/ 47 w 63"/>
                <a:gd name="T1" fmla="*/ 3 h 90"/>
                <a:gd name="T2" fmla="*/ 39 w 63"/>
                <a:gd name="T3" fmla="*/ 4 h 90"/>
                <a:gd name="T4" fmla="*/ 32 w 63"/>
                <a:gd name="T5" fmla="*/ 5 h 90"/>
                <a:gd name="T6" fmla="*/ 27 w 63"/>
                <a:gd name="T7" fmla="*/ 8 h 90"/>
                <a:gd name="T8" fmla="*/ 23 w 63"/>
                <a:gd name="T9" fmla="*/ 11 h 90"/>
                <a:gd name="T10" fmla="*/ 19 w 63"/>
                <a:gd name="T11" fmla="*/ 15 h 90"/>
                <a:gd name="T12" fmla="*/ 4 w 63"/>
                <a:gd name="T13" fmla="*/ 30 h 90"/>
                <a:gd name="T14" fmla="*/ 2 w 63"/>
                <a:gd name="T15" fmla="*/ 37 h 90"/>
                <a:gd name="T16" fmla="*/ 1 w 63"/>
                <a:gd name="T17" fmla="*/ 45 h 90"/>
                <a:gd name="T18" fmla="*/ 0 w 63"/>
                <a:gd name="T19" fmla="*/ 51 h 90"/>
                <a:gd name="T20" fmla="*/ 0 w 63"/>
                <a:gd name="T21" fmla="*/ 57 h 90"/>
                <a:gd name="T22" fmla="*/ 2 w 63"/>
                <a:gd name="T23" fmla="*/ 63 h 90"/>
                <a:gd name="T24" fmla="*/ 4 w 63"/>
                <a:gd name="T25" fmla="*/ 69 h 90"/>
                <a:gd name="T26" fmla="*/ 8 w 63"/>
                <a:gd name="T27" fmla="*/ 74 h 90"/>
                <a:gd name="T28" fmla="*/ 10 w 63"/>
                <a:gd name="T29" fmla="*/ 78 h 90"/>
                <a:gd name="T30" fmla="*/ 11 w 63"/>
                <a:gd name="T31" fmla="*/ 81 h 90"/>
                <a:gd name="T32" fmla="*/ 14 w 63"/>
                <a:gd name="T33" fmla="*/ 83 h 90"/>
                <a:gd name="T34" fmla="*/ 22 w 63"/>
                <a:gd name="T35" fmla="*/ 87 h 90"/>
                <a:gd name="T36" fmla="*/ 27 w 63"/>
                <a:gd name="T37" fmla="*/ 88 h 90"/>
                <a:gd name="T38" fmla="*/ 32 w 63"/>
                <a:gd name="T39" fmla="*/ 89 h 90"/>
                <a:gd name="T40" fmla="*/ 43 w 63"/>
                <a:gd name="T41" fmla="*/ 85 h 90"/>
                <a:gd name="T42" fmla="*/ 47 w 63"/>
                <a:gd name="T43" fmla="*/ 79 h 90"/>
                <a:gd name="T44" fmla="*/ 53 w 63"/>
                <a:gd name="T45" fmla="*/ 72 h 90"/>
                <a:gd name="T46" fmla="*/ 57 w 63"/>
                <a:gd name="T47" fmla="*/ 67 h 90"/>
                <a:gd name="T48" fmla="*/ 60 w 63"/>
                <a:gd name="T49" fmla="*/ 61 h 90"/>
                <a:gd name="T50" fmla="*/ 61 w 63"/>
                <a:gd name="T51" fmla="*/ 54 h 90"/>
                <a:gd name="T52" fmla="*/ 61 w 63"/>
                <a:gd name="T53" fmla="*/ 49 h 90"/>
                <a:gd name="T54" fmla="*/ 62 w 63"/>
                <a:gd name="T55" fmla="*/ 37 h 90"/>
                <a:gd name="T56" fmla="*/ 60 w 63"/>
                <a:gd name="T57" fmla="*/ 27 h 90"/>
                <a:gd name="T58" fmla="*/ 58 w 63"/>
                <a:gd name="T59" fmla="*/ 17 h 90"/>
                <a:gd name="T60" fmla="*/ 57 w 63"/>
                <a:gd name="T61" fmla="*/ 11 h 90"/>
                <a:gd name="T62" fmla="*/ 55 w 63"/>
                <a:gd name="T63" fmla="*/ 6 h 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3" h="90">
                  <a:moveTo>
                    <a:pt x="56" y="0"/>
                  </a:moveTo>
                  <a:lnTo>
                    <a:pt x="47" y="3"/>
                  </a:lnTo>
                  <a:lnTo>
                    <a:pt x="43" y="4"/>
                  </a:lnTo>
                  <a:lnTo>
                    <a:pt x="39" y="4"/>
                  </a:lnTo>
                  <a:lnTo>
                    <a:pt x="36" y="5"/>
                  </a:lnTo>
                  <a:lnTo>
                    <a:pt x="32" y="5"/>
                  </a:lnTo>
                  <a:lnTo>
                    <a:pt x="30" y="7"/>
                  </a:lnTo>
                  <a:lnTo>
                    <a:pt x="27" y="8"/>
                  </a:lnTo>
                  <a:lnTo>
                    <a:pt x="25" y="10"/>
                  </a:lnTo>
                  <a:lnTo>
                    <a:pt x="23" y="11"/>
                  </a:lnTo>
                  <a:lnTo>
                    <a:pt x="21" y="13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4" y="30"/>
                  </a:lnTo>
                  <a:lnTo>
                    <a:pt x="2" y="33"/>
                  </a:lnTo>
                  <a:lnTo>
                    <a:pt x="2" y="37"/>
                  </a:lnTo>
                  <a:lnTo>
                    <a:pt x="1" y="41"/>
                  </a:lnTo>
                  <a:lnTo>
                    <a:pt x="1" y="45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2" y="63"/>
                  </a:lnTo>
                  <a:lnTo>
                    <a:pt x="3" y="66"/>
                  </a:lnTo>
                  <a:lnTo>
                    <a:pt x="4" y="69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9" y="76"/>
                  </a:lnTo>
                  <a:lnTo>
                    <a:pt x="10" y="78"/>
                  </a:lnTo>
                  <a:lnTo>
                    <a:pt x="10" y="80"/>
                  </a:lnTo>
                  <a:lnTo>
                    <a:pt x="11" y="81"/>
                  </a:lnTo>
                  <a:lnTo>
                    <a:pt x="12" y="82"/>
                  </a:lnTo>
                  <a:lnTo>
                    <a:pt x="14" y="83"/>
                  </a:lnTo>
                  <a:lnTo>
                    <a:pt x="16" y="84"/>
                  </a:lnTo>
                  <a:lnTo>
                    <a:pt x="22" y="87"/>
                  </a:lnTo>
                  <a:lnTo>
                    <a:pt x="25" y="88"/>
                  </a:lnTo>
                  <a:lnTo>
                    <a:pt x="27" y="88"/>
                  </a:lnTo>
                  <a:lnTo>
                    <a:pt x="29" y="89"/>
                  </a:lnTo>
                  <a:lnTo>
                    <a:pt x="32" y="89"/>
                  </a:lnTo>
                  <a:lnTo>
                    <a:pt x="35" y="88"/>
                  </a:lnTo>
                  <a:lnTo>
                    <a:pt x="43" y="85"/>
                  </a:lnTo>
                  <a:lnTo>
                    <a:pt x="45" y="83"/>
                  </a:lnTo>
                  <a:lnTo>
                    <a:pt x="47" y="79"/>
                  </a:lnTo>
                  <a:lnTo>
                    <a:pt x="50" y="75"/>
                  </a:lnTo>
                  <a:lnTo>
                    <a:pt x="53" y="72"/>
                  </a:lnTo>
                  <a:lnTo>
                    <a:pt x="55" y="69"/>
                  </a:lnTo>
                  <a:lnTo>
                    <a:pt x="57" y="67"/>
                  </a:lnTo>
                  <a:lnTo>
                    <a:pt x="59" y="64"/>
                  </a:lnTo>
                  <a:lnTo>
                    <a:pt x="60" y="61"/>
                  </a:lnTo>
                  <a:lnTo>
                    <a:pt x="60" y="57"/>
                  </a:lnTo>
                  <a:lnTo>
                    <a:pt x="61" y="54"/>
                  </a:lnTo>
                  <a:lnTo>
                    <a:pt x="61" y="52"/>
                  </a:lnTo>
                  <a:lnTo>
                    <a:pt x="61" y="49"/>
                  </a:lnTo>
                  <a:lnTo>
                    <a:pt x="61" y="46"/>
                  </a:lnTo>
                  <a:lnTo>
                    <a:pt x="62" y="37"/>
                  </a:lnTo>
                  <a:lnTo>
                    <a:pt x="61" y="32"/>
                  </a:lnTo>
                  <a:lnTo>
                    <a:pt x="60" y="27"/>
                  </a:lnTo>
                  <a:lnTo>
                    <a:pt x="59" y="22"/>
                  </a:lnTo>
                  <a:lnTo>
                    <a:pt x="58" y="17"/>
                  </a:lnTo>
                  <a:lnTo>
                    <a:pt x="57" y="14"/>
                  </a:lnTo>
                  <a:lnTo>
                    <a:pt x="57" y="11"/>
                  </a:lnTo>
                  <a:lnTo>
                    <a:pt x="56" y="9"/>
                  </a:lnTo>
                  <a:lnTo>
                    <a:pt x="55" y="6"/>
                  </a:lnTo>
                  <a:lnTo>
                    <a:pt x="51" y="0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0" name="SMARTPenAnnotation180"/>
            <p:cNvSpPr>
              <a:spLocks/>
            </p:cNvSpPr>
            <p:nvPr/>
          </p:nvSpPr>
          <p:spPr bwMode="auto">
            <a:xfrm>
              <a:off x="2194" y="2779"/>
              <a:ext cx="35" cy="103"/>
            </a:xfrm>
            <a:custGeom>
              <a:avLst/>
              <a:gdLst>
                <a:gd name="T0" fmla="*/ 34 w 35"/>
                <a:gd name="T1" fmla="*/ 0 h 103"/>
                <a:gd name="T2" fmla="*/ 31 w 35"/>
                <a:gd name="T3" fmla="*/ 3 h 103"/>
                <a:gd name="T4" fmla="*/ 29 w 35"/>
                <a:gd name="T5" fmla="*/ 5 h 103"/>
                <a:gd name="T6" fmla="*/ 27 w 35"/>
                <a:gd name="T7" fmla="*/ 9 h 103"/>
                <a:gd name="T8" fmla="*/ 26 w 35"/>
                <a:gd name="T9" fmla="*/ 14 h 103"/>
                <a:gd name="T10" fmla="*/ 24 w 35"/>
                <a:gd name="T11" fmla="*/ 18 h 103"/>
                <a:gd name="T12" fmla="*/ 20 w 35"/>
                <a:gd name="T13" fmla="*/ 26 h 103"/>
                <a:gd name="T14" fmla="*/ 19 w 35"/>
                <a:gd name="T15" fmla="*/ 29 h 103"/>
                <a:gd name="T16" fmla="*/ 18 w 35"/>
                <a:gd name="T17" fmla="*/ 32 h 103"/>
                <a:gd name="T18" fmla="*/ 18 w 35"/>
                <a:gd name="T19" fmla="*/ 34 h 103"/>
                <a:gd name="T20" fmla="*/ 17 w 35"/>
                <a:gd name="T21" fmla="*/ 37 h 103"/>
                <a:gd name="T22" fmla="*/ 17 w 35"/>
                <a:gd name="T23" fmla="*/ 40 h 103"/>
                <a:gd name="T24" fmla="*/ 17 w 35"/>
                <a:gd name="T25" fmla="*/ 44 h 103"/>
                <a:gd name="T26" fmla="*/ 16 w 35"/>
                <a:gd name="T27" fmla="*/ 47 h 103"/>
                <a:gd name="T28" fmla="*/ 15 w 35"/>
                <a:gd name="T29" fmla="*/ 51 h 103"/>
                <a:gd name="T30" fmla="*/ 14 w 35"/>
                <a:gd name="T31" fmla="*/ 54 h 103"/>
                <a:gd name="T32" fmla="*/ 12 w 35"/>
                <a:gd name="T33" fmla="*/ 58 h 103"/>
                <a:gd name="T34" fmla="*/ 11 w 35"/>
                <a:gd name="T35" fmla="*/ 62 h 103"/>
                <a:gd name="T36" fmla="*/ 9 w 35"/>
                <a:gd name="T37" fmla="*/ 65 h 103"/>
                <a:gd name="T38" fmla="*/ 8 w 35"/>
                <a:gd name="T39" fmla="*/ 69 h 103"/>
                <a:gd name="T40" fmla="*/ 7 w 35"/>
                <a:gd name="T41" fmla="*/ 71 h 103"/>
                <a:gd name="T42" fmla="*/ 6 w 35"/>
                <a:gd name="T43" fmla="*/ 74 h 103"/>
                <a:gd name="T44" fmla="*/ 5 w 35"/>
                <a:gd name="T45" fmla="*/ 77 h 103"/>
                <a:gd name="T46" fmla="*/ 4 w 35"/>
                <a:gd name="T47" fmla="*/ 80 h 103"/>
                <a:gd name="T48" fmla="*/ 3 w 35"/>
                <a:gd name="T49" fmla="*/ 83 h 103"/>
                <a:gd name="T50" fmla="*/ 2 w 35"/>
                <a:gd name="T51" fmla="*/ 86 h 103"/>
                <a:gd name="T52" fmla="*/ 1 w 35"/>
                <a:gd name="T53" fmla="*/ 88 h 103"/>
                <a:gd name="T54" fmla="*/ 1 w 35"/>
                <a:gd name="T55" fmla="*/ 91 h 103"/>
                <a:gd name="T56" fmla="*/ 0 w 35"/>
                <a:gd name="T57" fmla="*/ 93 h 103"/>
                <a:gd name="T58" fmla="*/ 0 w 35"/>
                <a:gd name="T59" fmla="*/ 95 h 103"/>
                <a:gd name="T60" fmla="*/ 0 w 35"/>
                <a:gd name="T61" fmla="*/ 100 h 103"/>
                <a:gd name="T62" fmla="*/ 0 w 35"/>
                <a:gd name="T63" fmla="*/ 102 h 103"/>
                <a:gd name="T64" fmla="*/ 0 w 35"/>
                <a:gd name="T65" fmla="*/ 101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" h="103">
                  <a:moveTo>
                    <a:pt x="34" y="0"/>
                  </a:moveTo>
                  <a:lnTo>
                    <a:pt x="31" y="3"/>
                  </a:lnTo>
                  <a:lnTo>
                    <a:pt x="29" y="5"/>
                  </a:lnTo>
                  <a:lnTo>
                    <a:pt x="27" y="9"/>
                  </a:lnTo>
                  <a:lnTo>
                    <a:pt x="26" y="14"/>
                  </a:lnTo>
                  <a:lnTo>
                    <a:pt x="24" y="18"/>
                  </a:lnTo>
                  <a:lnTo>
                    <a:pt x="20" y="26"/>
                  </a:lnTo>
                  <a:lnTo>
                    <a:pt x="19" y="29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7" y="37"/>
                  </a:lnTo>
                  <a:lnTo>
                    <a:pt x="17" y="40"/>
                  </a:lnTo>
                  <a:lnTo>
                    <a:pt x="17" y="44"/>
                  </a:lnTo>
                  <a:lnTo>
                    <a:pt x="16" y="47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2" y="58"/>
                  </a:lnTo>
                  <a:lnTo>
                    <a:pt x="11" y="62"/>
                  </a:lnTo>
                  <a:lnTo>
                    <a:pt x="9" y="65"/>
                  </a:lnTo>
                  <a:lnTo>
                    <a:pt x="8" y="69"/>
                  </a:lnTo>
                  <a:lnTo>
                    <a:pt x="7" y="71"/>
                  </a:lnTo>
                  <a:lnTo>
                    <a:pt x="6" y="74"/>
                  </a:lnTo>
                  <a:lnTo>
                    <a:pt x="5" y="77"/>
                  </a:lnTo>
                  <a:lnTo>
                    <a:pt x="4" y="80"/>
                  </a:lnTo>
                  <a:lnTo>
                    <a:pt x="3" y="83"/>
                  </a:lnTo>
                  <a:lnTo>
                    <a:pt x="2" y="86"/>
                  </a:lnTo>
                  <a:lnTo>
                    <a:pt x="1" y="88"/>
                  </a:lnTo>
                  <a:lnTo>
                    <a:pt x="1" y="91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0" y="100"/>
                  </a:lnTo>
                  <a:lnTo>
                    <a:pt x="0" y="102"/>
                  </a:lnTo>
                  <a:lnTo>
                    <a:pt x="0" y="101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1" name="SMARTPenAnnotation181"/>
            <p:cNvSpPr>
              <a:spLocks/>
            </p:cNvSpPr>
            <p:nvPr/>
          </p:nvSpPr>
          <p:spPr bwMode="auto">
            <a:xfrm>
              <a:off x="2250" y="2807"/>
              <a:ext cx="57" cy="119"/>
            </a:xfrm>
            <a:custGeom>
              <a:avLst/>
              <a:gdLst>
                <a:gd name="T0" fmla="*/ 17 w 57"/>
                <a:gd name="T1" fmla="*/ 0 h 119"/>
                <a:gd name="T2" fmla="*/ 22 w 57"/>
                <a:gd name="T3" fmla="*/ 2 h 119"/>
                <a:gd name="T4" fmla="*/ 28 w 57"/>
                <a:gd name="T5" fmla="*/ 5 h 119"/>
                <a:gd name="T6" fmla="*/ 31 w 57"/>
                <a:gd name="T7" fmla="*/ 5 h 119"/>
                <a:gd name="T8" fmla="*/ 34 w 57"/>
                <a:gd name="T9" fmla="*/ 7 h 119"/>
                <a:gd name="T10" fmla="*/ 38 w 57"/>
                <a:gd name="T11" fmla="*/ 10 h 119"/>
                <a:gd name="T12" fmla="*/ 43 w 57"/>
                <a:gd name="T13" fmla="*/ 15 h 119"/>
                <a:gd name="T14" fmla="*/ 48 w 57"/>
                <a:gd name="T15" fmla="*/ 21 h 119"/>
                <a:gd name="T16" fmla="*/ 50 w 57"/>
                <a:gd name="T17" fmla="*/ 24 h 119"/>
                <a:gd name="T18" fmla="*/ 52 w 57"/>
                <a:gd name="T19" fmla="*/ 30 h 119"/>
                <a:gd name="T20" fmla="*/ 54 w 57"/>
                <a:gd name="T21" fmla="*/ 36 h 119"/>
                <a:gd name="T22" fmla="*/ 55 w 57"/>
                <a:gd name="T23" fmla="*/ 40 h 119"/>
                <a:gd name="T24" fmla="*/ 56 w 57"/>
                <a:gd name="T25" fmla="*/ 45 h 119"/>
                <a:gd name="T26" fmla="*/ 56 w 57"/>
                <a:gd name="T27" fmla="*/ 48 h 119"/>
                <a:gd name="T28" fmla="*/ 56 w 57"/>
                <a:gd name="T29" fmla="*/ 58 h 119"/>
                <a:gd name="T30" fmla="*/ 55 w 57"/>
                <a:gd name="T31" fmla="*/ 67 h 119"/>
                <a:gd name="T32" fmla="*/ 52 w 57"/>
                <a:gd name="T33" fmla="*/ 77 h 119"/>
                <a:gd name="T34" fmla="*/ 48 w 57"/>
                <a:gd name="T35" fmla="*/ 84 h 119"/>
                <a:gd name="T36" fmla="*/ 43 w 57"/>
                <a:gd name="T37" fmla="*/ 89 h 119"/>
                <a:gd name="T38" fmla="*/ 37 w 57"/>
                <a:gd name="T39" fmla="*/ 93 h 119"/>
                <a:gd name="T40" fmla="*/ 33 w 57"/>
                <a:gd name="T41" fmla="*/ 97 h 119"/>
                <a:gd name="T42" fmla="*/ 28 w 57"/>
                <a:gd name="T43" fmla="*/ 99 h 119"/>
                <a:gd name="T44" fmla="*/ 25 w 57"/>
                <a:gd name="T45" fmla="*/ 100 h 119"/>
                <a:gd name="T46" fmla="*/ 21 w 57"/>
                <a:gd name="T47" fmla="*/ 98 h 119"/>
                <a:gd name="T48" fmla="*/ 15 w 57"/>
                <a:gd name="T49" fmla="*/ 97 h 119"/>
                <a:gd name="T50" fmla="*/ 10 w 57"/>
                <a:gd name="T51" fmla="*/ 95 h 119"/>
                <a:gd name="T52" fmla="*/ 8 w 57"/>
                <a:gd name="T53" fmla="*/ 93 h 119"/>
                <a:gd name="T54" fmla="*/ 6 w 57"/>
                <a:gd name="T55" fmla="*/ 88 h 119"/>
                <a:gd name="T56" fmla="*/ 4 w 57"/>
                <a:gd name="T57" fmla="*/ 84 h 119"/>
                <a:gd name="T58" fmla="*/ 2 w 57"/>
                <a:gd name="T59" fmla="*/ 80 h 119"/>
                <a:gd name="T60" fmla="*/ 1 w 57"/>
                <a:gd name="T61" fmla="*/ 77 h 119"/>
                <a:gd name="T62" fmla="*/ 0 w 57"/>
                <a:gd name="T63" fmla="*/ 73 h 119"/>
                <a:gd name="T64" fmla="*/ 1 w 57"/>
                <a:gd name="T65" fmla="*/ 69 h 119"/>
                <a:gd name="T66" fmla="*/ 3 w 57"/>
                <a:gd name="T67" fmla="*/ 65 h 119"/>
                <a:gd name="T68" fmla="*/ 4 w 57"/>
                <a:gd name="T69" fmla="*/ 62 h 119"/>
                <a:gd name="T70" fmla="*/ 6 w 57"/>
                <a:gd name="T71" fmla="*/ 59 h 119"/>
                <a:gd name="T72" fmla="*/ 8 w 57"/>
                <a:gd name="T73" fmla="*/ 57 h 119"/>
                <a:gd name="T74" fmla="*/ 13 w 57"/>
                <a:gd name="T75" fmla="*/ 58 h 119"/>
                <a:gd name="T76" fmla="*/ 19 w 57"/>
                <a:gd name="T77" fmla="*/ 61 h 119"/>
                <a:gd name="T78" fmla="*/ 24 w 57"/>
                <a:gd name="T79" fmla="*/ 64 h 119"/>
                <a:gd name="T80" fmla="*/ 28 w 57"/>
                <a:gd name="T81" fmla="*/ 69 h 119"/>
                <a:gd name="T82" fmla="*/ 32 w 57"/>
                <a:gd name="T83" fmla="*/ 75 h 119"/>
                <a:gd name="T84" fmla="*/ 36 w 57"/>
                <a:gd name="T85" fmla="*/ 80 h 119"/>
                <a:gd name="T86" fmla="*/ 41 w 57"/>
                <a:gd name="T87" fmla="*/ 86 h 119"/>
                <a:gd name="T88" fmla="*/ 43 w 57"/>
                <a:gd name="T89" fmla="*/ 91 h 119"/>
                <a:gd name="T90" fmla="*/ 44 w 57"/>
                <a:gd name="T91" fmla="*/ 97 h 119"/>
                <a:gd name="T92" fmla="*/ 45 w 57"/>
                <a:gd name="T93" fmla="*/ 102 h 119"/>
                <a:gd name="T94" fmla="*/ 47 w 57"/>
                <a:gd name="T95" fmla="*/ 106 h 119"/>
                <a:gd name="T96" fmla="*/ 49 w 57"/>
                <a:gd name="T97" fmla="*/ 110 h 119"/>
                <a:gd name="T98" fmla="*/ 51 w 57"/>
                <a:gd name="T99" fmla="*/ 118 h 1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7" h="119">
                  <a:moveTo>
                    <a:pt x="11" y="0"/>
                  </a:moveTo>
                  <a:lnTo>
                    <a:pt x="17" y="0"/>
                  </a:lnTo>
                  <a:lnTo>
                    <a:pt x="20" y="1"/>
                  </a:lnTo>
                  <a:lnTo>
                    <a:pt x="22" y="2"/>
                  </a:lnTo>
                  <a:lnTo>
                    <a:pt x="27" y="5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31" y="5"/>
                  </a:lnTo>
                  <a:lnTo>
                    <a:pt x="32" y="6"/>
                  </a:lnTo>
                  <a:lnTo>
                    <a:pt x="34" y="7"/>
                  </a:lnTo>
                  <a:lnTo>
                    <a:pt x="36" y="8"/>
                  </a:lnTo>
                  <a:lnTo>
                    <a:pt x="38" y="10"/>
                  </a:lnTo>
                  <a:lnTo>
                    <a:pt x="39" y="12"/>
                  </a:lnTo>
                  <a:lnTo>
                    <a:pt x="43" y="15"/>
                  </a:lnTo>
                  <a:lnTo>
                    <a:pt x="47" y="19"/>
                  </a:lnTo>
                  <a:lnTo>
                    <a:pt x="48" y="21"/>
                  </a:lnTo>
                  <a:lnTo>
                    <a:pt x="49" y="22"/>
                  </a:lnTo>
                  <a:lnTo>
                    <a:pt x="50" y="24"/>
                  </a:lnTo>
                  <a:lnTo>
                    <a:pt x="51" y="27"/>
                  </a:lnTo>
                  <a:lnTo>
                    <a:pt x="52" y="30"/>
                  </a:lnTo>
                  <a:lnTo>
                    <a:pt x="53" y="33"/>
                  </a:lnTo>
                  <a:lnTo>
                    <a:pt x="54" y="36"/>
                  </a:lnTo>
                  <a:lnTo>
                    <a:pt x="55" y="38"/>
                  </a:lnTo>
                  <a:lnTo>
                    <a:pt x="55" y="40"/>
                  </a:lnTo>
                  <a:lnTo>
                    <a:pt x="56" y="42"/>
                  </a:lnTo>
                  <a:lnTo>
                    <a:pt x="56" y="45"/>
                  </a:lnTo>
                  <a:lnTo>
                    <a:pt x="56" y="47"/>
                  </a:lnTo>
                  <a:lnTo>
                    <a:pt x="56" y="48"/>
                  </a:lnTo>
                  <a:lnTo>
                    <a:pt x="56" y="52"/>
                  </a:lnTo>
                  <a:lnTo>
                    <a:pt x="56" y="58"/>
                  </a:lnTo>
                  <a:lnTo>
                    <a:pt x="56" y="62"/>
                  </a:lnTo>
                  <a:lnTo>
                    <a:pt x="55" y="67"/>
                  </a:lnTo>
                  <a:lnTo>
                    <a:pt x="53" y="73"/>
                  </a:lnTo>
                  <a:lnTo>
                    <a:pt x="52" y="77"/>
                  </a:lnTo>
                  <a:lnTo>
                    <a:pt x="50" y="81"/>
                  </a:lnTo>
                  <a:lnTo>
                    <a:pt x="48" y="84"/>
                  </a:lnTo>
                  <a:lnTo>
                    <a:pt x="46" y="86"/>
                  </a:lnTo>
                  <a:lnTo>
                    <a:pt x="43" y="89"/>
                  </a:lnTo>
                  <a:lnTo>
                    <a:pt x="40" y="91"/>
                  </a:lnTo>
                  <a:lnTo>
                    <a:pt x="37" y="93"/>
                  </a:lnTo>
                  <a:lnTo>
                    <a:pt x="35" y="95"/>
                  </a:lnTo>
                  <a:lnTo>
                    <a:pt x="33" y="97"/>
                  </a:lnTo>
                  <a:lnTo>
                    <a:pt x="31" y="98"/>
                  </a:lnTo>
                  <a:lnTo>
                    <a:pt x="28" y="99"/>
                  </a:lnTo>
                  <a:lnTo>
                    <a:pt x="26" y="100"/>
                  </a:lnTo>
                  <a:lnTo>
                    <a:pt x="25" y="100"/>
                  </a:lnTo>
                  <a:lnTo>
                    <a:pt x="23" y="99"/>
                  </a:lnTo>
                  <a:lnTo>
                    <a:pt x="21" y="98"/>
                  </a:lnTo>
                  <a:lnTo>
                    <a:pt x="18" y="97"/>
                  </a:lnTo>
                  <a:lnTo>
                    <a:pt x="15" y="97"/>
                  </a:lnTo>
                  <a:lnTo>
                    <a:pt x="12" y="96"/>
                  </a:lnTo>
                  <a:lnTo>
                    <a:pt x="10" y="95"/>
                  </a:lnTo>
                  <a:lnTo>
                    <a:pt x="8" y="94"/>
                  </a:lnTo>
                  <a:lnTo>
                    <a:pt x="8" y="93"/>
                  </a:lnTo>
                  <a:lnTo>
                    <a:pt x="6" y="89"/>
                  </a:lnTo>
                  <a:lnTo>
                    <a:pt x="6" y="88"/>
                  </a:lnTo>
                  <a:lnTo>
                    <a:pt x="5" y="86"/>
                  </a:lnTo>
                  <a:lnTo>
                    <a:pt x="4" y="84"/>
                  </a:lnTo>
                  <a:lnTo>
                    <a:pt x="3" y="82"/>
                  </a:lnTo>
                  <a:lnTo>
                    <a:pt x="2" y="80"/>
                  </a:lnTo>
                  <a:lnTo>
                    <a:pt x="1" y="79"/>
                  </a:lnTo>
                  <a:lnTo>
                    <a:pt x="1" y="77"/>
                  </a:lnTo>
                  <a:lnTo>
                    <a:pt x="1" y="75"/>
                  </a:lnTo>
                  <a:lnTo>
                    <a:pt x="0" y="73"/>
                  </a:lnTo>
                  <a:lnTo>
                    <a:pt x="0" y="71"/>
                  </a:lnTo>
                  <a:lnTo>
                    <a:pt x="1" y="69"/>
                  </a:lnTo>
                  <a:lnTo>
                    <a:pt x="2" y="67"/>
                  </a:lnTo>
                  <a:lnTo>
                    <a:pt x="3" y="65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6" y="59"/>
                  </a:lnTo>
                  <a:lnTo>
                    <a:pt x="7" y="58"/>
                  </a:lnTo>
                  <a:lnTo>
                    <a:pt x="8" y="57"/>
                  </a:lnTo>
                  <a:lnTo>
                    <a:pt x="11" y="57"/>
                  </a:lnTo>
                  <a:lnTo>
                    <a:pt x="13" y="58"/>
                  </a:lnTo>
                  <a:lnTo>
                    <a:pt x="16" y="59"/>
                  </a:lnTo>
                  <a:lnTo>
                    <a:pt x="19" y="61"/>
                  </a:lnTo>
                  <a:lnTo>
                    <a:pt x="21" y="62"/>
                  </a:lnTo>
                  <a:lnTo>
                    <a:pt x="24" y="64"/>
                  </a:lnTo>
                  <a:lnTo>
                    <a:pt x="26" y="66"/>
                  </a:lnTo>
                  <a:lnTo>
                    <a:pt x="28" y="69"/>
                  </a:lnTo>
                  <a:lnTo>
                    <a:pt x="30" y="72"/>
                  </a:lnTo>
                  <a:lnTo>
                    <a:pt x="32" y="75"/>
                  </a:lnTo>
                  <a:lnTo>
                    <a:pt x="34" y="78"/>
                  </a:lnTo>
                  <a:lnTo>
                    <a:pt x="36" y="80"/>
                  </a:lnTo>
                  <a:lnTo>
                    <a:pt x="37" y="82"/>
                  </a:lnTo>
                  <a:lnTo>
                    <a:pt x="41" y="86"/>
                  </a:lnTo>
                  <a:lnTo>
                    <a:pt x="42" y="88"/>
                  </a:lnTo>
                  <a:lnTo>
                    <a:pt x="43" y="91"/>
                  </a:lnTo>
                  <a:lnTo>
                    <a:pt x="44" y="95"/>
                  </a:lnTo>
                  <a:lnTo>
                    <a:pt x="44" y="97"/>
                  </a:lnTo>
                  <a:lnTo>
                    <a:pt x="45" y="100"/>
                  </a:lnTo>
                  <a:lnTo>
                    <a:pt x="45" y="102"/>
                  </a:lnTo>
                  <a:lnTo>
                    <a:pt x="45" y="104"/>
                  </a:lnTo>
                  <a:lnTo>
                    <a:pt x="47" y="106"/>
                  </a:lnTo>
                  <a:lnTo>
                    <a:pt x="48" y="108"/>
                  </a:lnTo>
                  <a:lnTo>
                    <a:pt x="49" y="110"/>
                  </a:lnTo>
                  <a:lnTo>
                    <a:pt x="49" y="112"/>
                  </a:lnTo>
                  <a:lnTo>
                    <a:pt x="51" y="11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2" name="SMARTPenAnnotation182"/>
            <p:cNvSpPr>
              <a:spLocks/>
            </p:cNvSpPr>
            <p:nvPr/>
          </p:nvSpPr>
          <p:spPr bwMode="auto">
            <a:xfrm>
              <a:off x="2319" y="2858"/>
              <a:ext cx="61" cy="96"/>
            </a:xfrm>
            <a:custGeom>
              <a:avLst/>
              <a:gdLst>
                <a:gd name="T0" fmla="*/ 46 w 61"/>
                <a:gd name="T1" fmla="*/ 0 h 96"/>
                <a:gd name="T2" fmla="*/ 40 w 61"/>
                <a:gd name="T3" fmla="*/ 1 h 96"/>
                <a:gd name="T4" fmla="*/ 35 w 61"/>
                <a:gd name="T5" fmla="*/ 4 h 96"/>
                <a:gd name="T6" fmla="*/ 31 w 61"/>
                <a:gd name="T7" fmla="*/ 7 h 96"/>
                <a:gd name="T8" fmla="*/ 25 w 61"/>
                <a:gd name="T9" fmla="*/ 13 h 96"/>
                <a:gd name="T10" fmla="*/ 18 w 61"/>
                <a:gd name="T11" fmla="*/ 20 h 96"/>
                <a:gd name="T12" fmla="*/ 16 w 61"/>
                <a:gd name="T13" fmla="*/ 24 h 96"/>
                <a:gd name="T14" fmla="*/ 10 w 61"/>
                <a:gd name="T15" fmla="*/ 38 h 96"/>
                <a:gd name="T16" fmla="*/ 5 w 61"/>
                <a:gd name="T17" fmla="*/ 47 h 96"/>
                <a:gd name="T18" fmla="*/ 1 w 61"/>
                <a:gd name="T19" fmla="*/ 52 h 96"/>
                <a:gd name="T20" fmla="*/ 0 w 61"/>
                <a:gd name="T21" fmla="*/ 57 h 96"/>
                <a:gd name="T22" fmla="*/ 1 w 61"/>
                <a:gd name="T23" fmla="*/ 64 h 96"/>
                <a:gd name="T24" fmla="*/ 3 w 61"/>
                <a:gd name="T25" fmla="*/ 73 h 96"/>
                <a:gd name="T26" fmla="*/ 3 w 61"/>
                <a:gd name="T27" fmla="*/ 79 h 96"/>
                <a:gd name="T28" fmla="*/ 5 w 61"/>
                <a:gd name="T29" fmla="*/ 83 h 96"/>
                <a:gd name="T30" fmla="*/ 9 w 61"/>
                <a:gd name="T31" fmla="*/ 87 h 96"/>
                <a:gd name="T32" fmla="*/ 15 w 61"/>
                <a:gd name="T33" fmla="*/ 91 h 96"/>
                <a:gd name="T34" fmla="*/ 20 w 61"/>
                <a:gd name="T35" fmla="*/ 93 h 96"/>
                <a:gd name="T36" fmla="*/ 25 w 61"/>
                <a:gd name="T37" fmla="*/ 94 h 96"/>
                <a:gd name="T38" fmla="*/ 34 w 61"/>
                <a:gd name="T39" fmla="*/ 95 h 96"/>
                <a:gd name="T40" fmla="*/ 41 w 61"/>
                <a:gd name="T41" fmla="*/ 94 h 96"/>
                <a:gd name="T42" fmla="*/ 45 w 61"/>
                <a:gd name="T43" fmla="*/ 92 h 96"/>
                <a:gd name="T44" fmla="*/ 49 w 61"/>
                <a:gd name="T45" fmla="*/ 89 h 96"/>
                <a:gd name="T46" fmla="*/ 52 w 61"/>
                <a:gd name="T47" fmla="*/ 86 h 96"/>
                <a:gd name="T48" fmla="*/ 54 w 61"/>
                <a:gd name="T49" fmla="*/ 82 h 96"/>
                <a:gd name="T50" fmla="*/ 56 w 61"/>
                <a:gd name="T51" fmla="*/ 77 h 96"/>
                <a:gd name="T52" fmla="*/ 58 w 61"/>
                <a:gd name="T53" fmla="*/ 71 h 96"/>
                <a:gd name="T54" fmla="*/ 59 w 61"/>
                <a:gd name="T55" fmla="*/ 66 h 96"/>
                <a:gd name="T56" fmla="*/ 60 w 61"/>
                <a:gd name="T57" fmla="*/ 62 h 96"/>
                <a:gd name="T58" fmla="*/ 60 w 61"/>
                <a:gd name="T59" fmla="*/ 57 h 96"/>
                <a:gd name="T60" fmla="*/ 59 w 61"/>
                <a:gd name="T61" fmla="*/ 46 h 96"/>
                <a:gd name="T62" fmla="*/ 49 w 61"/>
                <a:gd name="T63" fmla="*/ 16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1" h="96">
                  <a:moveTo>
                    <a:pt x="55" y="0"/>
                  </a:moveTo>
                  <a:lnTo>
                    <a:pt x="46" y="0"/>
                  </a:lnTo>
                  <a:lnTo>
                    <a:pt x="43" y="0"/>
                  </a:lnTo>
                  <a:lnTo>
                    <a:pt x="40" y="1"/>
                  </a:lnTo>
                  <a:lnTo>
                    <a:pt x="37" y="2"/>
                  </a:lnTo>
                  <a:lnTo>
                    <a:pt x="35" y="4"/>
                  </a:lnTo>
                  <a:lnTo>
                    <a:pt x="33" y="6"/>
                  </a:lnTo>
                  <a:lnTo>
                    <a:pt x="31" y="7"/>
                  </a:lnTo>
                  <a:lnTo>
                    <a:pt x="29" y="9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8" y="20"/>
                  </a:lnTo>
                  <a:lnTo>
                    <a:pt x="17" y="22"/>
                  </a:lnTo>
                  <a:lnTo>
                    <a:pt x="16" y="24"/>
                  </a:lnTo>
                  <a:lnTo>
                    <a:pt x="15" y="28"/>
                  </a:lnTo>
                  <a:lnTo>
                    <a:pt x="10" y="38"/>
                  </a:lnTo>
                  <a:lnTo>
                    <a:pt x="7" y="43"/>
                  </a:lnTo>
                  <a:lnTo>
                    <a:pt x="5" y="47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1" y="64"/>
                  </a:lnTo>
                  <a:lnTo>
                    <a:pt x="2" y="69"/>
                  </a:lnTo>
                  <a:lnTo>
                    <a:pt x="3" y="73"/>
                  </a:lnTo>
                  <a:lnTo>
                    <a:pt x="3" y="76"/>
                  </a:lnTo>
                  <a:lnTo>
                    <a:pt x="3" y="79"/>
                  </a:lnTo>
                  <a:lnTo>
                    <a:pt x="4" y="81"/>
                  </a:lnTo>
                  <a:lnTo>
                    <a:pt x="5" y="83"/>
                  </a:lnTo>
                  <a:lnTo>
                    <a:pt x="7" y="85"/>
                  </a:lnTo>
                  <a:lnTo>
                    <a:pt x="9" y="87"/>
                  </a:lnTo>
                  <a:lnTo>
                    <a:pt x="12" y="89"/>
                  </a:lnTo>
                  <a:lnTo>
                    <a:pt x="15" y="91"/>
                  </a:lnTo>
                  <a:lnTo>
                    <a:pt x="18" y="93"/>
                  </a:lnTo>
                  <a:lnTo>
                    <a:pt x="20" y="93"/>
                  </a:lnTo>
                  <a:lnTo>
                    <a:pt x="22" y="94"/>
                  </a:lnTo>
                  <a:lnTo>
                    <a:pt x="25" y="94"/>
                  </a:lnTo>
                  <a:lnTo>
                    <a:pt x="28" y="95"/>
                  </a:lnTo>
                  <a:lnTo>
                    <a:pt x="34" y="95"/>
                  </a:lnTo>
                  <a:lnTo>
                    <a:pt x="39" y="95"/>
                  </a:lnTo>
                  <a:lnTo>
                    <a:pt x="41" y="94"/>
                  </a:lnTo>
                  <a:lnTo>
                    <a:pt x="43" y="93"/>
                  </a:lnTo>
                  <a:lnTo>
                    <a:pt x="45" y="92"/>
                  </a:lnTo>
                  <a:lnTo>
                    <a:pt x="47" y="91"/>
                  </a:lnTo>
                  <a:lnTo>
                    <a:pt x="49" y="89"/>
                  </a:lnTo>
                  <a:lnTo>
                    <a:pt x="51" y="87"/>
                  </a:lnTo>
                  <a:lnTo>
                    <a:pt x="52" y="86"/>
                  </a:lnTo>
                  <a:lnTo>
                    <a:pt x="53" y="84"/>
                  </a:lnTo>
                  <a:lnTo>
                    <a:pt x="54" y="82"/>
                  </a:lnTo>
                  <a:lnTo>
                    <a:pt x="55" y="79"/>
                  </a:lnTo>
                  <a:lnTo>
                    <a:pt x="56" y="77"/>
                  </a:lnTo>
                  <a:lnTo>
                    <a:pt x="57" y="73"/>
                  </a:lnTo>
                  <a:lnTo>
                    <a:pt x="58" y="71"/>
                  </a:lnTo>
                  <a:lnTo>
                    <a:pt x="59" y="68"/>
                  </a:lnTo>
                  <a:lnTo>
                    <a:pt x="59" y="66"/>
                  </a:lnTo>
                  <a:lnTo>
                    <a:pt x="60" y="64"/>
                  </a:lnTo>
                  <a:lnTo>
                    <a:pt x="60" y="62"/>
                  </a:lnTo>
                  <a:lnTo>
                    <a:pt x="60" y="60"/>
                  </a:lnTo>
                  <a:lnTo>
                    <a:pt x="60" y="57"/>
                  </a:lnTo>
                  <a:lnTo>
                    <a:pt x="60" y="51"/>
                  </a:lnTo>
                  <a:lnTo>
                    <a:pt x="59" y="46"/>
                  </a:lnTo>
                  <a:lnTo>
                    <a:pt x="57" y="39"/>
                  </a:lnTo>
                  <a:lnTo>
                    <a:pt x="49" y="1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3" name="SMARTPenAnnotation183"/>
            <p:cNvSpPr>
              <a:spLocks/>
            </p:cNvSpPr>
            <p:nvPr/>
          </p:nvSpPr>
          <p:spPr bwMode="auto">
            <a:xfrm>
              <a:off x="2306" y="2537"/>
              <a:ext cx="63" cy="119"/>
            </a:xfrm>
            <a:custGeom>
              <a:avLst/>
              <a:gdLst>
                <a:gd name="T0" fmla="*/ 62 w 63"/>
                <a:gd name="T1" fmla="*/ 0 h 119"/>
                <a:gd name="T2" fmla="*/ 59 w 63"/>
                <a:gd name="T3" fmla="*/ 6 h 119"/>
                <a:gd name="T4" fmla="*/ 58 w 63"/>
                <a:gd name="T5" fmla="*/ 8 h 119"/>
                <a:gd name="T6" fmla="*/ 58 w 63"/>
                <a:gd name="T7" fmla="*/ 10 h 119"/>
                <a:gd name="T8" fmla="*/ 57 w 63"/>
                <a:gd name="T9" fmla="*/ 13 h 119"/>
                <a:gd name="T10" fmla="*/ 56 w 63"/>
                <a:gd name="T11" fmla="*/ 15 h 119"/>
                <a:gd name="T12" fmla="*/ 55 w 63"/>
                <a:gd name="T13" fmla="*/ 17 h 119"/>
                <a:gd name="T14" fmla="*/ 54 w 63"/>
                <a:gd name="T15" fmla="*/ 18 h 119"/>
                <a:gd name="T16" fmla="*/ 52 w 63"/>
                <a:gd name="T17" fmla="*/ 20 h 119"/>
                <a:gd name="T18" fmla="*/ 50 w 63"/>
                <a:gd name="T19" fmla="*/ 22 h 119"/>
                <a:gd name="T20" fmla="*/ 49 w 63"/>
                <a:gd name="T21" fmla="*/ 24 h 119"/>
                <a:gd name="T22" fmla="*/ 46 w 63"/>
                <a:gd name="T23" fmla="*/ 29 h 119"/>
                <a:gd name="T24" fmla="*/ 43 w 63"/>
                <a:gd name="T25" fmla="*/ 35 h 119"/>
                <a:gd name="T26" fmla="*/ 40 w 63"/>
                <a:gd name="T27" fmla="*/ 42 h 119"/>
                <a:gd name="T28" fmla="*/ 37 w 63"/>
                <a:gd name="T29" fmla="*/ 48 h 119"/>
                <a:gd name="T30" fmla="*/ 33 w 63"/>
                <a:gd name="T31" fmla="*/ 55 h 119"/>
                <a:gd name="T32" fmla="*/ 30 w 63"/>
                <a:gd name="T33" fmla="*/ 61 h 119"/>
                <a:gd name="T34" fmla="*/ 24 w 63"/>
                <a:gd name="T35" fmla="*/ 71 h 119"/>
                <a:gd name="T36" fmla="*/ 20 w 63"/>
                <a:gd name="T37" fmla="*/ 80 h 119"/>
                <a:gd name="T38" fmla="*/ 10 w 63"/>
                <a:gd name="T39" fmla="*/ 99 h 119"/>
                <a:gd name="T40" fmla="*/ 8 w 63"/>
                <a:gd name="T41" fmla="*/ 102 h 119"/>
                <a:gd name="T42" fmla="*/ 8 w 63"/>
                <a:gd name="T43" fmla="*/ 105 h 119"/>
                <a:gd name="T44" fmla="*/ 7 w 63"/>
                <a:gd name="T45" fmla="*/ 107 h 119"/>
                <a:gd name="T46" fmla="*/ 6 w 63"/>
                <a:gd name="T47" fmla="*/ 110 h 119"/>
                <a:gd name="T48" fmla="*/ 5 w 63"/>
                <a:gd name="T49" fmla="*/ 112 h 119"/>
                <a:gd name="T50" fmla="*/ 0 w 63"/>
                <a:gd name="T51" fmla="*/ 118 h 11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" h="119">
                  <a:moveTo>
                    <a:pt x="62" y="0"/>
                  </a:moveTo>
                  <a:lnTo>
                    <a:pt x="59" y="6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7" y="13"/>
                  </a:lnTo>
                  <a:lnTo>
                    <a:pt x="56" y="15"/>
                  </a:lnTo>
                  <a:lnTo>
                    <a:pt x="55" y="17"/>
                  </a:lnTo>
                  <a:lnTo>
                    <a:pt x="54" y="18"/>
                  </a:lnTo>
                  <a:lnTo>
                    <a:pt x="52" y="20"/>
                  </a:lnTo>
                  <a:lnTo>
                    <a:pt x="50" y="22"/>
                  </a:lnTo>
                  <a:lnTo>
                    <a:pt x="49" y="24"/>
                  </a:lnTo>
                  <a:lnTo>
                    <a:pt x="46" y="29"/>
                  </a:lnTo>
                  <a:lnTo>
                    <a:pt x="43" y="35"/>
                  </a:lnTo>
                  <a:lnTo>
                    <a:pt x="40" y="42"/>
                  </a:lnTo>
                  <a:lnTo>
                    <a:pt x="37" y="48"/>
                  </a:lnTo>
                  <a:lnTo>
                    <a:pt x="33" y="55"/>
                  </a:lnTo>
                  <a:lnTo>
                    <a:pt x="30" y="61"/>
                  </a:lnTo>
                  <a:lnTo>
                    <a:pt x="24" y="71"/>
                  </a:lnTo>
                  <a:lnTo>
                    <a:pt x="20" y="80"/>
                  </a:lnTo>
                  <a:lnTo>
                    <a:pt x="10" y="99"/>
                  </a:lnTo>
                  <a:lnTo>
                    <a:pt x="8" y="102"/>
                  </a:lnTo>
                  <a:lnTo>
                    <a:pt x="8" y="105"/>
                  </a:lnTo>
                  <a:lnTo>
                    <a:pt x="7" y="107"/>
                  </a:lnTo>
                  <a:lnTo>
                    <a:pt x="6" y="110"/>
                  </a:lnTo>
                  <a:lnTo>
                    <a:pt x="5" y="112"/>
                  </a:lnTo>
                  <a:lnTo>
                    <a:pt x="0" y="11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4" name="SMARTPenAnnotation184"/>
            <p:cNvSpPr>
              <a:spLocks/>
            </p:cNvSpPr>
            <p:nvPr/>
          </p:nvSpPr>
          <p:spPr bwMode="auto">
            <a:xfrm>
              <a:off x="2382" y="2571"/>
              <a:ext cx="32" cy="74"/>
            </a:xfrm>
            <a:custGeom>
              <a:avLst/>
              <a:gdLst>
                <a:gd name="T0" fmla="*/ 20 w 32"/>
                <a:gd name="T1" fmla="*/ 0 h 74"/>
                <a:gd name="T2" fmla="*/ 11 w 32"/>
                <a:gd name="T3" fmla="*/ 16 h 74"/>
                <a:gd name="T4" fmla="*/ 11 w 32"/>
                <a:gd name="T5" fmla="*/ 19 h 74"/>
                <a:gd name="T6" fmla="*/ 10 w 32"/>
                <a:gd name="T7" fmla="*/ 21 h 74"/>
                <a:gd name="T8" fmla="*/ 9 w 32"/>
                <a:gd name="T9" fmla="*/ 23 h 74"/>
                <a:gd name="T10" fmla="*/ 9 w 32"/>
                <a:gd name="T11" fmla="*/ 25 h 74"/>
                <a:gd name="T12" fmla="*/ 9 w 32"/>
                <a:gd name="T13" fmla="*/ 27 h 74"/>
                <a:gd name="T14" fmla="*/ 9 w 32"/>
                <a:gd name="T15" fmla="*/ 29 h 74"/>
                <a:gd name="T16" fmla="*/ 8 w 32"/>
                <a:gd name="T17" fmla="*/ 31 h 74"/>
                <a:gd name="T18" fmla="*/ 7 w 32"/>
                <a:gd name="T19" fmla="*/ 33 h 74"/>
                <a:gd name="T20" fmla="*/ 4 w 32"/>
                <a:gd name="T21" fmla="*/ 38 h 74"/>
                <a:gd name="T22" fmla="*/ 3 w 32"/>
                <a:gd name="T23" fmla="*/ 40 h 74"/>
                <a:gd name="T24" fmla="*/ 0 w 32"/>
                <a:gd name="T25" fmla="*/ 48 h 74"/>
                <a:gd name="T26" fmla="*/ 0 w 32"/>
                <a:gd name="T27" fmla="*/ 51 h 74"/>
                <a:gd name="T28" fmla="*/ 0 w 32"/>
                <a:gd name="T29" fmla="*/ 54 h 74"/>
                <a:gd name="T30" fmla="*/ 1 w 32"/>
                <a:gd name="T31" fmla="*/ 56 h 74"/>
                <a:gd name="T32" fmla="*/ 2 w 32"/>
                <a:gd name="T33" fmla="*/ 59 h 74"/>
                <a:gd name="T34" fmla="*/ 2 w 32"/>
                <a:gd name="T35" fmla="*/ 61 h 74"/>
                <a:gd name="T36" fmla="*/ 2 w 32"/>
                <a:gd name="T37" fmla="*/ 63 h 74"/>
                <a:gd name="T38" fmla="*/ 3 w 32"/>
                <a:gd name="T39" fmla="*/ 64 h 74"/>
                <a:gd name="T40" fmla="*/ 4 w 32"/>
                <a:gd name="T41" fmla="*/ 65 h 74"/>
                <a:gd name="T42" fmla="*/ 6 w 32"/>
                <a:gd name="T43" fmla="*/ 66 h 74"/>
                <a:gd name="T44" fmla="*/ 7 w 32"/>
                <a:gd name="T45" fmla="*/ 67 h 74"/>
                <a:gd name="T46" fmla="*/ 7 w 32"/>
                <a:gd name="T47" fmla="*/ 68 h 74"/>
                <a:gd name="T48" fmla="*/ 8 w 32"/>
                <a:gd name="T49" fmla="*/ 70 h 74"/>
                <a:gd name="T50" fmla="*/ 9 w 32"/>
                <a:gd name="T51" fmla="*/ 71 h 74"/>
                <a:gd name="T52" fmla="*/ 10 w 32"/>
                <a:gd name="T53" fmla="*/ 71 h 74"/>
                <a:gd name="T54" fmla="*/ 13 w 32"/>
                <a:gd name="T55" fmla="*/ 72 h 74"/>
                <a:gd name="T56" fmla="*/ 16 w 32"/>
                <a:gd name="T57" fmla="*/ 73 h 74"/>
                <a:gd name="T58" fmla="*/ 31 w 32"/>
                <a:gd name="T59" fmla="*/ 73 h 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2" h="74">
                  <a:moveTo>
                    <a:pt x="20" y="0"/>
                  </a:moveTo>
                  <a:lnTo>
                    <a:pt x="11" y="16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9" y="27"/>
                  </a:lnTo>
                  <a:lnTo>
                    <a:pt x="9" y="29"/>
                  </a:lnTo>
                  <a:lnTo>
                    <a:pt x="8" y="31"/>
                  </a:lnTo>
                  <a:lnTo>
                    <a:pt x="7" y="33"/>
                  </a:lnTo>
                  <a:lnTo>
                    <a:pt x="4" y="38"/>
                  </a:lnTo>
                  <a:lnTo>
                    <a:pt x="3" y="40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1" y="56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3"/>
                  </a:lnTo>
                  <a:lnTo>
                    <a:pt x="3" y="64"/>
                  </a:lnTo>
                  <a:lnTo>
                    <a:pt x="4" y="65"/>
                  </a:lnTo>
                  <a:lnTo>
                    <a:pt x="6" y="66"/>
                  </a:lnTo>
                  <a:lnTo>
                    <a:pt x="7" y="67"/>
                  </a:lnTo>
                  <a:lnTo>
                    <a:pt x="7" y="68"/>
                  </a:lnTo>
                  <a:lnTo>
                    <a:pt x="8" y="70"/>
                  </a:lnTo>
                  <a:lnTo>
                    <a:pt x="9" y="71"/>
                  </a:lnTo>
                  <a:lnTo>
                    <a:pt x="10" y="71"/>
                  </a:lnTo>
                  <a:lnTo>
                    <a:pt x="13" y="72"/>
                  </a:lnTo>
                  <a:lnTo>
                    <a:pt x="16" y="73"/>
                  </a:lnTo>
                  <a:lnTo>
                    <a:pt x="31" y="73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5" name="SMARTPenAnnotation185"/>
            <p:cNvSpPr>
              <a:spLocks/>
            </p:cNvSpPr>
            <p:nvPr/>
          </p:nvSpPr>
          <p:spPr bwMode="auto">
            <a:xfrm>
              <a:off x="2402" y="2588"/>
              <a:ext cx="40" cy="107"/>
            </a:xfrm>
            <a:custGeom>
              <a:avLst/>
              <a:gdLst>
                <a:gd name="T0" fmla="*/ 39 w 40"/>
                <a:gd name="T1" fmla="*/ 0 h 107"/>
                <a:gd name="T2" fmla="*/ 36 w 40"/>
                <a:gd name="T3" fmla="*/ 8 h 107"/>
                <a:gd name="T4" fmla="*/ 35 w 40"/>
                <a:gd name="T5" fmla="*/ 12 h 107"/>
                <a:gd name="T6" fmla="*/ 35 w 40"/>
                <a:gd name="T7" fmla="*/ 15 h 107"/>
                <a:gd name="T8" fmla="*/ 34 w 40"/>
                <a:gd name="T9" fmla="*/ 21 h 107"/>
                <a:gd name="T10" fmla="*/ 33 w 40"/>
                <a:gd name="T11" fmla="*/ 24 h 107"/>
                <a:gd name="T12" fmla="*/ 28 w 40"/>
                <a:gd name="T13" fmla="*/ 36 h 107"/>
                <a:gd name="T14" fmla="*/ 25 w 40"/>
                <a:gd name="T15" fmla="*/ 42 h 107"/>
                <a:gd name="T16" fmla="*/ 23 w 40"/>
                <a:gd name="T17" fmla="*/ 46 h 107"/>
                <a:gd name="T18" fmla="*/ 21 w 40"/>
                <a:gd name="T19" fmla="*/ 49 h 107"/>
                <a:gd name="T20" fmla="*/ 20 w 40"/>
                <a:gd name="T21" fmla="*/ 52 h 107"/>
                <a:gd name="T22" fmla="*/ 19 w 40"/>
                <a:gd name="T23" fmla="*/ 54 h 107"/>
                <a:gd name="T24" fmla="*/ 18 w 40"/>
                <a:gd name="T25" fmla="*/ 57 h 107"/>
                <a:gd name="T26" fmla="*/ 17 w 40"/>
                <a:gd name="T27" fmla="*/ 60 h 107"/>
                <a:gd name="T28" fmla="*/ 16 w 40"/>
                <a:gd name="T29" fmla="*/ 63 h 107"/>
                <a:gd name="T30" fmla="*/ 14 w 40"/>
                <a:gd name="T31" fmla="*/ 66 h 107"/>
                <a:gd name="T32" fmla="*/ 13 w 40"/>
                <a:gd name="T33" fmla="*/ 70 h 107"/>
                <a:gd name="T34" fmla="*/ 9 w 40"/>
                <a:gd name="T35" fmla="*/ 80 h 107"/>
                <a:gd name="T36" fmla="*/ 8 w 40"/>
                <a:gd name="T37" fmla="*/ 84 h 107"/>
                <a:gd name="T38" fmla="*/ 7 w 40"/>
                <a:gd name="T39" fmla="*/ 87 h 107"/>
                <a:gd name="T40" fmla="*/ 7 w 40"/>
                <a:gd name="T41" fmla="*/ 90 h 107"/>
                <a:gd name="T42" fmla="*/ 6 w 40"/>
                <a:gd name="T43" fmla="*/ 93 h 107"/>
                <a:gd name="T44" fmla="*/ 4 w 40"/>
                <a:gd name="T45" fmla="*/ 96 h 107"/>
                <a:gd name="T46" fmla="*/ 0 w 40"/>
                <a:gd name="T47" fmla="*/ 106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0" h="107">
                  <a:moveTo>
                    <a:pt x="39" y="0"/>
                  </a:moveTo>
                  <a:lnTo>
                    <a:pt x="36" y="8"/>
                  </a:lnTo>
                  <a:lnTo>
                    <a:pt x="35" y="12"/>
                  </a:lnTo>
                  <a:lnTo>
                    <a:pt x="35" y="15"/>
                  </a:lnTo>
                  <a:lnTo>
                    <a:pt x="34" y="21"/>
                  </a:lnTo>
                  <a:lnTo>
                    <a:pt x="33" y="24"/>
                  </a:lnTo>
                  <a:lnTo>
                    <a:pt x="28" y="36"/>
                  </a:lnTo>
                  <a:lnTo>
                    <a:pt x="25" y="42"/>
                  </a:lnTo>
                  <a:lnTo>
                    <a:pt x="23" y="46"/>
                  </a:lnTo>
                  <a:lnTo>
                    <a:pt x="21" y="49"/>
                  </a:lnTo>
                  <a:lnTo>
                    <a:pt x="20" y="52"/>
                  </a:lnTo>
                  <a:lnTo>
                    <a:pt x="19" y="54"/>
                  </a:lnTo>
                  <a:lnTo>
                    <a:pt x="18" y="57"/>
                  </a:lnTo>
                  <a:lnTo>
                    <a:pt x="17" y="60"/>
                  </a:lnTo>
                  <a:lnTo>
                    <a:pt x="16" y="63"/>
                  </a:lnTo>
                  <a:lnTo>
                    <a:pt x="14" y="66"/>
                  </a:lnTo>
                  <a:lnTo>
                    <a:pt x="13" y="70"/>
                  </a:lnTo>
                  <a:lnTo>
                    <a:pt x="9" y="80"/>
                  </a:lnTo>
                  <a:lnTo>
                    <a:pt x="8" y="84"/>
                  </a:lnTo>
                  <a:lnTo>
                    <a:pt x="7" y="87"/>
                  </a:lnTo>
                  <a:lnTo>
                    <a:pt x="7" y="90"/>
                  </a:lnTo>
                  <a:lnTo>
                    <a:pt x="6" y="93"/>
                  </a:lnTo>
                  <a:lnTo>
                    <a:pt x="4" y="96"/>
                  </a:lnTo>
                  <a:lnTo>
                    <a:pt x="0" y="10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6" name="SMARTPenAnnotation186"/>
            <p:cNvSpPr>
              <a:spLocks/>
            </p:cNvSpPr>
            <p:nvPr/>
          </p:nvSpPr>
          <p:spPr bwMode="auto">
            <a:xfrm>
              <a:off x="2453" y="2627"/>
              <a:ext cx="62" cy="102"/>
            </a:xfrm>
            <a:custGeom>
              <a:avLst/>
              <a:gdLst>
                <a:gd name="T0" fmla="*/ 33 w 62"/>
                <a:gd name="T1" fmla="*/ 3 h 102"/>
                <a:gd name="T2" fmla="*/ 28 w 62"/>
                <a:gd name="T3" fmla="*/ 6 h 102"/>
                <a:gd name="T4" fmla="*/ 25 w 62"/>
                <a:gd name="T5" fmla="*/ 9 h 102"/>
                <a:gd name="T6" fmla="*/ 23 w 62"/>
                <a:gd name="T7" fmla="*/ 13 h 102"/>
                <a:gd name="T8" fmla="*/ 21 w 62"/>
                <a:gd name="T9" fmla="*/ 17 h 102"/>
                <a:gd name="T10" fmla="*/ 18 w 62"/>
                <a:gd name="T11" fmla="*/ 21 h 102"/>
                <a:gd name="T12" fmla="*/ 12 w 62"/>
                <a:gd name="T13" fmla="*/ 26 h 102"/>
                <a:gd name="T14" fmla="*/ 8 w 62"/>
                <a:gd name="T15" fmla="*/ 32 h 102"/>
                <a:gd name="T16" fmla="*/ 6 w 62"/>
                <a:gd name="T17" fmla="*/ 36 h 102"/>
                <a:gd name="T18" fmla="*/ 4 w 62"/>
                <a:gd name="T19" fmla="*/ 41 h 102"/>
                <a:gd name="T20" fmla="*/ 1 w 62"/>
                <a:gd name="T21" fmla="*/ 49 h 102"/>
                <a:gd name="T22" fmla="*/ 0 w 62"/>
                <a:gd name="T23" fmla="*/ 61 h 102"/>
                <a:gd name="T24" fmla="*/ 0 w 62"/>
                <a:gd name="T25" fmla="*/ 82 h 102"/>
                <a:gd name="T26" fmla="*/ 0 w 62"/>
                <a:gd name="T27" fmla="*/ 87 h 102"/>
                <a:gd name="T28" fmla="*/ 3 w 62"/>
                <a:gd name="T29" fmla="*/ 91 h 102"/>
                <a:gd name="T30" fmla="*/ 6 w 62"/>
                <a:gd name="T31" fmla="*/ 95 h 102"/>
                <a:gd name="T32" fmla="*/ 11 w 62"/>
                <a:gd name="T33" fmla="*/ 100 h 102"/>
                <a:gd name="T34" fmla="*/ 16 w 62"/>
                <a:gd name="T35" fmla="*/ 101 h 102"/>
                <a:gd name="T36" fmla="*/ 34 w 62"/>
                <a:gd name="T37" fmla="*/ 101 h 102"/>
                <a:gd name="T38" fmla="*/ 37 w 62"/>
                <a:gd name="T39" fmla="*/ 99 h 102"/>
                <a:gd name="T40" fmla="*/ 39 w 62"/>
                <a:gd name="T41" fmla="*/ 97 h 102"/>
                <a:gd name="T42" fmla="*/ 41 w 62"/>
                <a:gd name="T43" fmla="*/ 96 h 102"/>
                <a:gd name="T44" fmla="*/ 45 w 62"/>
                <a:gd name="T45" fmla="*/ 94 h 102"/>
                <a:gd name="T46" fmla="*/ 48 w 62"/>
                <a:gd name="T47" fmla="*/ 91 h 102"/>
                <a:gd name="T48" fmla="*/ 52 w 62"/>
                <a:gd name="T49" fmla="*/ 88 h 102"/>
                <a:gd name="T50" fmla="*/ 54 w 62"/>
                <a:gd name="T51" fmla="*/ 84 h 102"/>
                <a:gd name="T52" fmla="*/ 55 w 62"/>
                <a:gd name="T53" fmla="*/ 80 h 102"/>
                <a:gd name="T54" fmla="*/ 55 w 62"/>
                <a:gd name="T55" fmla="*/ 77 h 102"/>
                <a:gd name="T56" fmla="*/ 57 w 62"/>
                <a:gd name="T57" fmla="*/ 70 h 102"/>
                <a:gd name="T58" fmla="*/ 60 w 62"/>
                <a:gd name="T59" fmla="*/ 61 h 102"/>
                <a:gd name="T60" fmla="*/ 61 w 62"/>
                <a:gd name="T61" fmla="*/ 53 h 102"/>
                <a:gd name="T62" fmla="*/ 59 w 62"/>
                <a:gd name="T63" fmla="*/ 42 h 102"/>
                <a:gd name="T64" fmla="*/ 55 w 62"/>
                <a:gd name="T65" fmla="*/ 28 h 102"/>
                <a:gd name="T66" fmla="*/ 41 w 62"/>
                <a:gd name="T67" fmla="*/ 4 h 102"/>
                <a:gd name="T68" fmla="*/ 42 w 62"/>
                <a:gd name="T69" fmla="*/ 2 h 1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2" h="102">
                  <a:moveTo>
                    <a:pt x="39" y="0"/>
                  </a:moveTo>
                  <a:lnTo>
                    <a:pt x="33" y="3"/>
                  </a:lnTo>
                  <a:lnTo>
                    <a:pt x="31" y="4"/>
                  </a:lnTo>
                  <a:lnTo>
                    <a:pt x="28" y="6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4" y="11"/>
                  </a:lnTo>
                  <a:lnTo>
                    <a:pt x="23" y="13"/>
                  </a:lnTo>
                  <a:lnTo>
                    <a:pt x="22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8" y="21"/>
                  </a:lnTo>
                  <a:lnTo>
                    <a:pt x="16" y="22"/>
                  </a:lnTo>
                  <a:lnTo>
                    <a:pt x="12" y="26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7" y="34"/>
                  </a:lnTo>
                  <a:lnTo>
                    <a:pt x="6" y="36"/>
                  </a:lnTo>
                  <a:lnTo>
                    <a:pt x="5" y="38"/>
                  </a:lnTo>
                  <a:lnTo>
                    <a:pt x="4" y="41"/>
                  </a:lnTo>
                  <a:lnTo>
                    <a:pt x="2" y="44"/>
                  </a:lnTo>
                  <a:lnTo>
                    <a:pt x="1" y="49"/>
                  </a:lnTo>
                  <a:lnTo>
                    <a:pt x="1" y="54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1" y="89"/>
                  </a:lnTo>
                  <a:lnTo>
                    <a:pt x="3" y="91"/>
                  </a:lnTo>
                  <a:lnTo>
                    <a:pt x="4" y="93"/>
                  </a:lnTo>
                  <a:lnTo>
                    <a:pt x="6" y="95"/>
                  </a:lnTo>
                  <a:lnTo>
                    <a:pt x="10" y="100"/>
                  </a:lnTo>
                  <a:lnTo>
                    <a:pt x="11" y="100"/>
                  </a:lnTo>
                  <a:lnTo>
                    <a:pt x="14" y="101"/>
                  </a:lnTo>
                  <a:lnTo>
                    <a:pt x="16" y="101"/>
                  </a:lnTo>
                  <a:lnTo>
                    <a:pt x="23" y="101"/>
                  </a:lnTo>
                  <a:lnTo>
                    <a:pt x="34" y="101"/>
                  </a:lnTo>
                  <a:lnTo>
                    <a:pt x="36" y="100"/>
                  </a:lnTo>
                  <a:lnTo>
                    <a:pt x="37" y="99"/>
                  </a:lnTo>
                  <a:lnTo>
                    <a:pt x="37" y="98"/>
                  </a:lnTo>
                  <a:lnTo>
                    <a:pt x="39" y="97"/>
                  </a:lnTo>
                  <a:lnTo>
                    <a:pt x="40" y="97"/>
                  </a:lnTo>
                  <a:lnTo>
                    <a:pt x="41" y="96"/>
                  </a:lnTo>
                  <a:lnTo>
                    <a:pt x="43" y="95"/>
                  </a:lnTo>
                  <a:lnTo>
                    <a:pt x="45" y="94"/>
                  </a:lnTo>
                  <a:lnTo>
                    <a:pt x="47" y="93"/>
                  </a:lnTo>
                  <a:lnTo>
                    <a:pt x="48" y="91"/>
                  </a:lnTo>
                  <a:lnTo>
                    <a:pt x="50" y="89"/>
                  </a:lnTo>
                  <a:lnTo>
                    <a:pt x="52" y="88"/>
                  </a:lnTo>
                  <a:lnTo>
                    <a:pt x="53" y="86"/>
                  </a:lnTo>
                  <a:lnTo>
                    <a:pt x="54" y="84"/>
                  </a:lnTo>
                  <a:lnTo>
                    <a:pt x="55" y="82"/>
                  </a:lnTo>
                  <a:lnTo>
                    <a:pt x="55" y="80"/>
                  </a:lnTo>
                  <a:lnTo>
                    <a:pt x="55" y="79"/>
                  </a:lnTo>
                  <a:lnTo>
                    <a:pt x="55" y="77"/>
                  </a:lnTo>
                  <a:lnTo>
                    <a:pt x="56" y="74"/>
                  </a:lnTo>
                  <a:lnTo>
                    <a:pt x="57" y="70"/>
                  </a:lnTo>
                  <a:lnTo>
                    <a:pt x="59" y="65"/>
                  </a:lnTo>
                  <a:lnTo>
                    <a:pt x="60" y="61"/>
                  </a:lnTo>
                  <a:lnTo>
                    <a:pt x="60" y="57"/>
                  </a:lnTo>
                  <a:lnTo>
                    <a:pt x="61" y="53"/>
                  </a:lnTo>
                  <a:lnTo>
                    <a:pt x="60" y="48"/>
                  </a:lnTo>
                  <a:lnTo>
                    <a:pt x="59" y="42"/>
                  </a:lnTo>
                  <a:lnTo>
                    <a:pt x="58" y="35"/>
                  </a:lnTo>
                  <a:lnTo>
                    <a:pt x="55" y="28"/>
                  </a:lnTo>
                  <a:lnTo>
                    <a:pt x="52" y="21"/>
                  </a:lnTo>
                  <a:lnTo>
                    <a:pt x="41" y="4"/>
                  </a:lnTo>
                  <a:lnTo>
                    <a:pt x="41" y="3"/>
                  </a:lnTo>
                  <a:lnTo>
                    <a:pt x="42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7" name="SMARTPenAnnotation187"/>
            <p:cNvSpPr>
              <a:spLocks/>
            </p:cNvSpPr>
            <p:nvPr/>
          </p:nvSpPr>
          <p:spPr bwMode="auto">
            <a:xfrm>
              <a:off x="2479" y="2228"/>
              <a:ext cx="65" cy="119"/>
            </a:xfrm>
            <a:custGeom>
              <a:avLst/>
              <a:gdLst>
                <a:gd name="T0" fmla="*/ 64 w 65"/>
                <a:gd name="T1" fmla="*/ 0 h 119"/>
                <a:gd name="T2" fmla="*/ 64 w 65"/>
                <a:gd name="T3" fmla="*/ 2 h 119"/>
                <a:gd name="T4" fmla="*/ 63 w 65"/>
                <a:gd name="T5" fmla="*/ 4 h 119"/>
                <a:gd name="T6" fmla="*/ 62 w 65"/>
                <a:gd name="T7" fmla="*/ 6 h 119"/>
                <a:gd name="T8" fmla="*/ 61 w 65"/>
                <a:gd name="T9" fmla="*/ 7 h 119"/>
                <a:gd name="T10" fmla="*/ 60 w 65"/>
                <a:gd name="T11" fmla="*/ 9 h 119"/>
                <a:gd name="T12" fmla="*/ 59 w 65"/>
                <a:gd name="T13" fmla="*/ 13 h 119"/>
                <a:gd name="T14" fmla="*/ 58 w 65"/>
                <a:gd name="T15" fmla="*/ 15 h 119"/>
                <a:gd name="T16" fmla="*/ 57 w 65"/>
                <a:gd name="T17" fmla="*/ 16 h 119"/>
                <a:gd name="T18" fmla="*/ 55 w 65"/>
                <a:gd name="T19" fmla="*/ 18 h 119"/>
                <a:gd name="T20" fmla="*/ 54 w 65"/>
                <a:gd name="T21" fmla="*/ 20 h 119"/>
                <a:gd name="T22" fmla="*/ 52 w 65"/>
                <a:gd name="T23" fmla="*/ 22 h 119"/>
                <a:gd name="T24" fmla="*/ 50 w 65"/>
                <a:gd name="T25" fmla="*/ 24 h 119"/>
                <a:gd name="T26" fmla="*/ 47 w 65"/>
                <a:gd name="T27" fmla="*/ 28 h 119"/>
                <a:gd name="T28" fmla="*/ 43 w 65"/>
                <a:gd name="T29" fmla="*/ 34 h 119"/>
                <a:gd name="T30" fmla="*/ 39 w 65"/>
                <a:gd name="T31" fmla="*/ 41 h 119"/>
                <a:gd name="T32" fmla="*/ 34 w 65"/>
                <a:gd name="T33" fmla="*/ 49 h 119"/>
                <a:gd name="T34" fmla="*/ 30 w 65"/>
                <a:gd name="T35" fmla="*/ 58 h 119"/>
                <a:gd name="T36" fmla="*/ 26 w 65"/>
                <a:gd name="T37" fmla="*/ 66 h 119"/>
                <a:gd name="T38" fmla="*/ 23 w 65"/>
                <a:gd name="T39" fmla="*/ 73 h 119"/>
                <a:gd name="T40" fmla="*/ 20 w 65"/>
                <a:gd name="T41" fmla="*/ 78 h 119"/>
                <a:gd name="T42" fmla="*/ 18 w 65"/>
                <a:gd name="T43" fmla="*/ 82 h 119"/>
                <a:gd name="T44" fmla="*/ 16 w 65"/>
                <a:gd name="T45" fmla="*/ 85 h 119"/>
                <a:gd name="T46" fmla="*/ 13 w 65"/>
                <a:gd name="T47" fmla="*/ 88 h 119"/>
                <a:gd name="T48" fmla="*/ 11 w 65"/>
                <a:gd name="T49" fmla="*/ 90 h 119"/>
                <a:gd name="T50" fmla="*/ 9 w 65"/>
                <a:gd name="T51" fmla="*/ 93 h 119"/>
                <a:gd name="T52" fmla="*/ 7 w 65"/>
                <a:gd name="T53" fmla="*/ 96 h 119"/>
                <a:gd name="T54" fmla="*/ 3 w 65"/>
                <a:gd name="T55" fmla="*/ 104 h 119"/>
                <a:gd name="T56" fmla="*/ 2 w 65"/>
                <a:gd name="T57" fmla="*/ 107 h 119"/>
                <a:gd name="T58" fmla="*/ 2 w 65"/>
                <a:gd name="T59" fmla="*/ 109 h 119"/>
                <a:gd name="T60" fmla="*/ 1 w 65"/>
                <a:gd name="T61" fmla="*/ 110 h 119"/>
                <a:gd name="T62" fmla="*/ 0 w 65"/>
                <a:gd name="T63" fmla="*/ 112 h 119"/>
                <a:gd name="T64" fmla="*/ 2 w 65"/>
                <a:gd name="T65" fmla="*/ 118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5" h="119">
                  <a:moveTo>
                    <a:pt x="64" y="0"/>
                  </a:moveTo>
                  <a:lnTo>
                    <a:pt x="64" y="2"/>
                  </a:lnTo>
                  <a:lnTo>
                    <a:pt x="63" y="4"/>
                  </a:lnTo>
                  <a:lnTo>
                    <a:pt x="62" y="6"/>
                  </a:lnTo>
                  <a:lnTo>
                    <a:pt x="61" y="7"/>
                  </a:lnTo>
                  <a:lnTo>
                    <a:pt x="60" y="9"/>
                  </a:lnTo>
                  <a:lnTo>
                    <a:pt x="59" y="13"/>
                  </a:lnTo>
                  <a:lnTo>
                    <a:pt x="58" y="15"/>
                  </a:lnTo>
                  <a:lnTo>
                    <a:pt x="57" y="16"/>
                  </a:lnTo>
                  <a:lnTo>
                    <a:pt x="55" y="18"/>
                  </a:lnTo>
                  <a:lnTo>
                    <a:pt x="54" y="20"/>
                  </a:lnTo>
                  <a:lnTo>
                    <a:pt x="52" y="22"/>
                  </a:lnTo>
                  <a:lnTo>
                    <a:pt x="50" y="24"/>
                  </a:lnTo>
                  <a:lnTo>
                    <a:pt x="47" y="28"/>
                  </a:lnTo>
                  <a:lnTo>
                    <a:pt x="43" y="34"/>
                  </a:lnTo>
                  <a:lnTo>
                    <a:pt x="39" y="41"/>
                  </a:lnTo>
                  <a:lnTo>
                    <a:pt x="34" y="49"/>
                  </a:lnTo>
                  <a:lnTo>
                    <a:pt x="30" y="58"/>
                  </a:lnTo>
                  <a:lnTo>
                    <a:pt x="26" y="66"/>
                  </a:lnTo>
                  <a:lnTo>
                    <a:pt x="23" y="73"/>
                  </a:lnTo>
                  <a:lnTo>
                    <a:pt x="20" y="78"/>
                  </a:lnTo>
                  <a:lnTo>
                    <a:pt x="18" y="82"/>
                  </a:lnTo>
                  <a:lnTo>
                    <a:pt x="16" y="85"/>
                  </a:lnTo>
                  <a:lnTo>
                    <a:pt x="13" y="88"/>
                  </a:lnTo>
                  <a:lnTo>
                    <a:pt x="11" y="90"/>
                  </a:lnTo>
                  <a:lnTo>
                    <a:pt x="9" y="93"/>
                  </a:lnTo>
                  <a:lnTo>
                    <a:pt x="7" y="96"/>
                  </a:lnTo>
                  <a:lnTo>
                    <a:pt x="3" y="104"/>
                  </a:lnTo>
                  <a:lnTo>
                    <a:pt x="2" y="107"/>
                  </a:lnTo>
                  <a:lnTo>
                    <a:pt x="2" y="109"/>
                  </a:lnTo>
                  <a:lnTo>
                    <a:pt x="1" y="110"/>
                  </a:lnTo>
                  <a:lnTo>
                    <a:pt x="0" y="112"/>
                  </a:lnTo>
                  <a:lnTo>
                    <a:pt x="2" y="11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8" name="SMARTPenAnnotation188"/>
            <p:cNvSpPr>
              <a:spLocks/>
            </p:cNvSpPr>
            <p:nvPr/>
          </p:nvSpPr>
          <p:spPr bwMode="auto">
            <a:xfrm>
              <a:off x="2537" y="2273"/>
              <a:ext cx="91" cy="119"/>
            </a:xfrm>
            <a:custGeom>
              <a:avLst/>
              <a:gdLst>
                <a:gd name="T0" fmla="*/ 79 w 91"/>
                <a:gd name="T1" fmla="*/ 5 h 119"/>
                <a:gd name="T2" fmla="*/ 72 w 91"/>
                <a:gd name="T3" fmla="*/ 3 h 119"/>
                <a:gd name="T4" fmla="*/ 66 w 91"/>
                <a:gd name="T5" fmla="*/ 1 h 119"/>
                <a:gd name="T6" fmla="*/ 61 w 91"/>
                <a:gd name="T7" fmla="*/ 0 h 119"/>
                <a:gd name="T8" fmla="*/ 57 w 91"/>
                <a:gd name="T9" fmla="*/ 0 h 119"/>
                <a:gd name="T10" fmla="*/ 51 w 91"/>
                <a:gd name="T11" fmla="*/ 0 h 119"/>
                <a:gd name="T12" fmla="*/ 41 w 91"/>
                <a:gd name="T13" fmla="*/ 0 h 119"/>
                <a:gd name="T14" fmla="*/ 35 w 91"/>
                <a:gd name="T15" fmla="*/ 4 h 119"/>
                <a:gd name="T16" fmla="*/ 31 w 91"/>
                <a:gd name="T17" fmla="*/ 8 h 119"/>
                <a:gd name="T18" fmla="*/ 29 w 91"/>
                <a:gd name="T19" fmla="*/ 13 h 119"/>
                <a:gd name="T20" fmla="*/ 28 w 91"/>
                <a:gd name="T21" fmla="*/ 18 h 119"/>
                <a:gd name="T22" fmla="*/ 26 w 91"/>
                <a:gd name="T23" fmla="*/ 20 h 119"/>
                <a:gd name="T24" fmla="*/ 24 w 91"/>
                <a:gd name="T25" fmla="*/ 22 h 119"/>
                <a:gd name="T26" fmla="*/ 23 w 91"/>
                <a:gd name="T27" fmla="*/ 25 h 119"/>
                <a:gd name="T28" fmla="*/ 20 w 91"/>
                <a:gd name="T29" fmla="*/ 30 h 119"/>
                <a:gd name="T30" fmla="*/ 20 w 91"/>
                <a:gd name="T31" fmla="*/ 33 h 119"/>
                <a:gd name="T32" fmla="*/ 23 w 91"/>
                <a:gd name="T33" fmla="*/ 36 h 119"/>
                <a:gd name="T34" fmla="*/ 31 w 91"/>
                <a:gd name="T35" fmla="*/ 38 h 119"/>
                <a:gd name="T36" fmla="*/ 37 w 91"/>
                <a:gd name="T37" fmla="*/ 38 h 119"/>
                <a:gd name="T38" fmla="*/ 42 w 91"/>
                <a:gd name="T39" fmla="*/ 39 h 119"/>
                <a:gd name="T40" fmla="*/ 46 w 91"/>
                <a:gd name="T41" fmla="*/ 42 h 119"/>
                <a:gd name="T42" fmla="*/ 50 w 91"/>
                <a:gd name="T43" fmla="*/ 43 h 119"/>
                <a:gd name="T44" fmla="*/ 54 w 91"/>
                <a:gd name="T45" fmla="*/ 45 h 119"/>
                <a:gd name="T46" fmla="*/ 58 w 91"/>
                <a:gd name="T47" fmla="*/ 47 h 119"/>
                <a:gd name="T48" fmla="*/ 60 w 91"/>
                <a:gd name="T49" fmla="*/ 51 h 119"/>
                <a:gd name="T50" fmla="*/ 63 w 91"/>
                <a:gd name="T51" fmla="*/ 56 h 119"/>
                <a:gd name="T52" fmla="*/ 65 w 91"/>
                <a:gd name="T53" fmla="*/ 60 h 119"/>
                <a:gd name="T54" fmla="*/ 66 w 91"/>
                <a:gd name="T55" fmla="*/ 63 h 119"/>
                <a:gd name="T56" fmla="*/ 67 w 91"/>
                <a:gd name="T57" fmla="*/ 67 h 119"/>
                <a:gd name="T58" fmla="*/ 67 w 91"/>
                <a:gd name="T59" fmla="*/ 74 h 119"/>
                <a:gd name="T60" fmla="*/ 67 w 91"/>
                <a:gd name="T61" fmla="*/ 78 h 119"/>
                <a:gd name="T62" fmla="*/ 63 w 91"/>
                <a:gd name="T63" fmla="*/ 88 h 119"/>
                <a:gd name="T64" fmla="*/ 59 w 91"/>
                <a:gd name="T65" fmla="*/ 92 h 119"/>
                <a:gd name="T66" fmla="*/ 57 w 91"/>
                <a:gd name="T67" fmla="*/ 97 h 119"/>
                <a:gd name="T68" fmla="*/ 56 w 91"/>
                <a:gd name="T69" fmla="*/ 102 h 119"/>
                <a:gd name="T70" fmla="*/ 53 w 91"/>
                <a:gd name="T71" fmla="*/ 105 h 119"/>
                <a:gd name="T72" fmla="*/ 50 w 91"/>
                <a:gd name="T73" fmla="*/ 107 h 119"/>
                <a:gd name="T74" fmla="*/ 46 w 91"/>
                <a:gd name="T75" fmla="*/ 110 h 119"/>
                <a:gd name="T76" fmla="*/ 40 w 91"/>
                <a:gd name="T77" fmla="*/ 111 h 119"/>
                <a:gd name="T78" fmla="*/ 33 w 91"/>
                <a:gd name="T79" fmla="*/ 113 h 119"/>
                <a:gd name="T80" fmla="*/ 25 w 91"/>
                <a:gd name="T81" fmla="*/ 116 h 119"/>
                <a:gd name="T82" fmla="*/ 0 w 91"/>
                <a:gd name="T83" fmla="*/ 118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1" h="119">
                  <a:moveTo>
                    <a:pt x="90" y="5"/>
                  </a:moveTo>
                  <a:lnTo>
                    <a:pt x="79" y="5"/>
                  </a:lnTo>
                  <a:lnTo>
                    <a:pt x="76" y="5"/>
                  </a:lnTo>
                  <a:lnTo>
                    <a:pt x="72" y="3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3" y="1"/>
                  </a:lnTo>
                  <a:lnTo>
                    <a:pt x="61" y="0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5" y="4"/>
                  </a:lnTo>
                  <a:lnTo>
                    <a:pt x="32" y="6"/>
                  </a:lnTo>
                  <a:lnTo>
                    <a:pt x="31" y="8"/>
                  </a:lnTo>
                  <a:lnTo>
                    <a:pt x="30" y="9"/>
                  </a:lnTo>
                  <a:lnTo>
                    <a:pt x="29" y="13"/>
                  </a:lnTo>
                  <a:lnTo>
                    <a:pt x="28" y="16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5" y="21"/>
                  </a:lnTo>
                  <a:lnTo>
                    <a:pt x="24" y="22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8"/>
                  </a:lnTo>
                  <a:lnTo>
                    <a:pt x="20" y="30"/>
                  </a:lnTo>
                  <a:lnTo>
                    <a:pt x="19" y="32"/>
                  </a:lnTo>
                  <a:lnTo>
                    <a:pt x="20" y="33"/>
                  </a:lnTo>
                  <a:lnTo>
                    <a:pt x="21" y="35"/>
                  </a:lnTo>
                  <a:lnTo>
                    <a:pt x="23" y="36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4" y="38"/>
                  </a:lnTo>
                  <a:lnTo>
                    <a:pt x="37" y="38"/>
                  </a:lnTo>
                  <a:lnTo>
                    <a:pt x="40" y="39"/>
                  </a:lnTo>
                  <a:lnTo>
                    <a:pt x="42" y="39"/>
                  </a:lnTo>
                  <a:lnTo>
                    <a:pt x="44" y="40"/>
                  </a:lnTo>
                  <a:lnTo>
                    <a:pt x="46" y="42"/>
                  </a:lnTo>
                  <a:lnTo>
                    <a:pt x="48" y="43"/>
                  </a:lnTo>
                  <a:lnTo>
                    <a:pt x="50" y="43"/>
                  </a:lnTo>
                  <a:lnTo>
                    <a:pt x="52" y="44"/>
                  </a:lnTo>
                  <a:lnTo>
                    <a:pt x="54" y="45"/>
                  </a:lnTo>
                  <a:lnTo>
                    <a:pt x="56" y="46"/>
                  </a:lnTo>
                  <a:lnTo>
                    <a:pt x="58" y="47"/>
                  </a:lnTo>
                  <a:lnTo>
                    <a:pt x="59" y="49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3" y="56"/>
                  </a:lnTo>
                  <a:lnTo>
                    <a:pt x="64" y="58"/>
                  </a:lnTo>
                  <a:lnTo>
                    <a:pt x="65" y="60"/>
                  </a:lnTo>
                  <a:lnTo>
                    <a:pt x="66" y="61"/>
                  </a:lnTo>
                  <a:lnTo>
                    <a:pt x="66" y="63"/>
                  </a:lnTo>
                  <a:lnTo>
                    <a:pt x="67" y="65"/>
                  </a:lnTo>
                  <a:lnTo>
                    <a:pt x="67" y="67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7" y="75"/>
                  </a:lnTo>
                  <a:lnTo>
                    <a:pt x="67" y="78"/>
                  </a:lnTo>
                  <a:lnTo>
                    <a:pt x="66" y="80"/>
                  </a:lnTo>
                  <a:lnTo>
                    <a:pt x="63" y="88"/>
                  </a:lnTo>
                  <a:lnTo>
                    <a:pt x="60" y="90"/>
                  </a:lnTo>
                  <a:lnTo>
                    <a:pt x="59" y="92"/>
                  </a:lnTo>
                  <a:lnTo>
                    <a:pt x="58" y="94"/>
                  </a:lnTo>
                  <a:lnTo>
                    <a:pt x="57" y="97"/>
                  </a:lnTo>
                  <a:lnTo>
                    <a:pt x="57" y="100"/>
                  </a:lnTo>
                  <a:lnTo>
                    <a:pt x="56" y="102"/>
                  </a:lnTo>
                  <a:lnTo>
                    <a:pt x="55" y="104"/>
                  </a:lnTo>
                  <a:lnTo>
                    <a:pt x="53" y="105"/>
                  </a:lnTo>
                  <a:lnTo>
                    <a:pt x="52" y="106"/>
                  </a:lnTo>
                  <a:lnTo>
                    <a:pt x="50" y="107"/>
                  </a:lnTo>
                  <a:lnTo>
                    <a:pt x="48" y="109"/>
                  </a:lnTo>
                  <a:lnTo>
                    <a:pt x="46" y="110"/>
                  </a:lnTo>
                  <a:lnTo>
                    <a:pt x="43" y="111"/>
                  </a:lnTo>
                  <a:lnTo>
                    <a:pt x="40" y="111"/>
                  </a:lnTo>
                  <a:lnTo>
                    <a:pt x="37" y="112"/>
                  </a:lnTo>
                  <a:lnTo>
                    <a:pt x="33" y="113"/>
                  </a:lnTo>
                  <a:lnTo>
                    <a:pt x="30" y="115"/>
                  </a:lnTo>
                  <a:lnTo>
                    <a:pt x="25" y="116"/>
                  </a:lnTo>
                  <a:lnTo>
                    <a:pt x="19" y="116"/>
                  </a:lnTo>
                  <a:lnTo>
                    <a:pt x="0" y="118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09" name="SMARTPenAnnotation189"/>
            <p:cNvSpPr>
              <a:spLocks/>
            </p:cNvSpPr>
            <p:nvPr/>
          </p:nvSpPr>
          <p:spPr bwMode="auto">
            <a:xfrm>
              <a:off x="2622" y="2306"/>
              <a:ext cx="84" cy="118"/>
            </a:xfrm>
            <a:custGeom>
              <a:avLst/>
              <a:gdLst>
                <a:gd name="T0" fmla="*/ 41 w 84"/>
                <a:gd name="T1" fmla="*/ 3 h 118"/>
                <a:gd name="T2" fmla="*/ 37 w 84"/>
                <a:gd name="T3" fmla="*/ 6 h 118"/>
                <a:gd name="T4" fmla="*/ 34 w 84"/>
                <a:gd name="T5" fmla="*/ 10 h 118"/>
                <a:gd name="T6" fmla="*/ 31 w 84"/>
                <a:gd name="T7" fmla="*/ 13 h 118"/>
                <a:gd name="T8" fmla="*/ 22 w 84"/>
                <a:gd name="T9" fmla="*/ 25 h 118"/>
                <a:gd name="T10" fmla="*/ 17 w 84"/>
                <a:gd name="T11" fmla="*/ 32 h 118"/>
                <a:gd name="T12" fmla="*/ 13 w 84"/>
                <a:gd name="T13" fmla="*/ 37 h 118"/>
                <a:gd name="T14" fmla="*/ 9 w 84"/>
                <a:gd name="T15" fmla="*/ 44 h 118"/>
                <a:gd name="T16" fmla="*/ 5 w 84"/>
                <a:gd name="T17" fmla="*/ 53 h 118"/>
                <a:gd name="T18" fmla="*/ 2 w 84"/>
                <a:gd name="T19" fmla="*/ 63 h 118"/>
                <a:gd name="T20" fmla="*/ 0 w 84"/>
                <a:gd name="T21" fmla="*/ 74 h 118"/>
                <a:gd name="T22" fmla="*/ 1 w 84"/>
                <a:gd name="T23" fmla="*/ 85 h 118"/>
                <a:gd name="T24" fmla="*/ 4 w 84"/>
                <a:gd name="T25" fmla="*/ 95 h 118"/>
                <a:gd name="T26" fmla="*/ 7 w 84"/>
                <a:gd name="T27" fmla="*/ 101 h 118"/>
                <a:gd name="T28" fmla="*/ 11 w 84"/>
                <a:gd name="T29" fmla="*/ 106 h 118"/>
                <a:gd name="T30" fmla="*/ 14 w 84"/>
                <a:gd name="T31" fmla="*/ 110 h 118"/>
                <a:gd name="T32" fmla="*/ 18 w 84"/>
                <a:gd name="T33" fmla="*/ 111 h 118"/>
                <a:gd name="T34" fmla="*/ 27 w 84"/>
                <a:gd name="T35" fmla="*/ 115 h 118"/>
                <a:gd name="T36" fmla="*/ 33 w 84"/>
                <a:gd name="T37" fmla="*/ 117 h 118"/>
                <a:gd name="T38" fmla="*/ 41 w 84"/>
                <a:gd name="T39" fmla="*/ 117 h 118"/>
                <a:gd name="T40" fmla="*/ 48 w 84"/>
                <a:gd name="T41" fmla="*/ 115 h 118"/>
                <a:gd name="T42" fmla="*/ 56 w 84"/>
                <a:gd name="T43" fmla="*/ 110 h 118"/>
                <a:gd name="T44" fmla="*/ 62 w 84"/>
                <a:gd name="T45" fmla="*/ 105 h 118"/>
                <a:gd name="T46" fmla="*/ 70 w 84"/>
                <a:gd name="T47" fmla="*/ 98 h 118"/>
                <a:gd name="T48" fmla="*/ 75 w 84"/>
                <a:gd name="T49" fmla="*/ 92 h 118"/>
                <a:gd name="T50" fmla="*/ 77 w 84"/>
                <a:gd name="T51" fmla="*/ 88 h 118"/>
                <a:gd name="T52" fmla="*/ 77 w 84"/>
                <a:gd name="T53" fmla="*/ 83 h 118"/>
                <a:gd name="T54" fmla="*/ 78 w 84"/>
                <a:gd name="T55" fmla="*/ 72 h 118"/>
                <a:gd name="T56" fmla="*/ 80 w 84"/>
                <a:gd name="T57" fmla="*/ 68 h 118"/>
                <a:gd name="T58" fmla="*/ 82 w 84"/>
                <a:gd name="T59" fmla="*/ 64 h 118"/>
                <a:gd name="T60" fmla="*/ 83 w 84"/>
                <a:gd name="T61" fmla="*/ 57 h 118"/>
                <a:gd name="T62" fmla="*/ 82 w 84"/>
                <a:gd name="T63" fmla="*/ 52 h 118"/>
                <a:gd name="T64" fmla="*/ 79 w 84"/>
                <a:gd name="T65" fmla="*/ 46 h 118"/>
                <a:gd name="T66" fmla="*/ 76 w 84"/>
                <a:gd name="T67" fmla="*/ 35 h 118"/>
                <a:gd name="T68" fmla="*/ 74 w 84"/>
                <a:gd name="T69" fmla="*/ 26 h 118"/>
                <a:gd name="T70" fmla="*/ 72 w 84"/>
                <a:gd name="T71" fmla="*/ 20 h 118"/>
                <a:gd name="T72" fmla="*/ 61 w 84"/>
                <a:gd name="T73" fmla="*/ 6 h 1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4" h="118">
                  <a:moveTo>
                    <a:pt x="50" y="0"/>
                  </a:moveTo>
                  <a:lnTo>
                    <a:pt x="41" y="3"/>
                  </a:lnTo>
                  <a:lnTo>
                    <a:pt x="38" y="5"/>
                  </a:lnTo>
                  <a:lnTo>
                    <a:pt x="37" y="6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31" y="13"/>
                  </a:lnTo>
                  <a:lnTo>
                    <a:pt x="28" y="17"/>
                  </a:lnTo>
                  <a:lnTo>
                    <a:pt x="22" y="25"/>
                  </a:lnTo>
                  <a:lnTo>
                    <a:pt x="20" y="29"/>
                  </a:lnTo>
                  <a:lnTo>
                    <a:pt x="17" y="32"/>
                  </a:lnTo>
                  <a:lnTo>
                    <a:pt x="15" y="34"/>
                  </a:lnTo>
                  <a:lnTo>
                    <a:pt x="13" y="37"/>
                  </a:lnTo>
                  <a:lnTo>
                    <a:pt x="11" y="41"/>
                  </a:lnTo>
                  <a:lnTo>
                    <a:pt x="9" y="44"/>
                  </a:lnTo>
                  <a:lnTo>
                    <a:pt x="7" y="48"/>
                  </a:lnTo>
                  <a:lnTo>
                    <a:pt x="5" y="53"/>
                  </a:lnTo>
                  <a:lnTo>
                    <a:pt x="3" y="58"/>
                  </a:lnTo>
                  <a:lnTo>
                    <a:pt x="2" y="63"/>
                  </a:lnTo>
                  <a:lnTo>
                    <a:pt x="1" y="68"/>
                  </a:lnTo>
                  <a:lnTo>
                    <a:pt x="0" y="74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3" y="90"/>
                  </a:lnTo>
                  <a:lnTo>
                    <a:pt x="4" y="95"/>
                  </a:lnTo>
                  <a:lnTo>
                    <a:pt x="6" y="98"/>
                  </a:lnTo>
                  <a:lnTo>
                    <a:pt x="7" y="101"/>
                  </a:lnTo>
                  <a:lnTo>
                    <a:pt x="9" y="104"/>
                  </a:lnTo>
                  <a:lnTo>
                    <a:pt x="11" y="106"/>
                  </a:lnTo>
                  <a:lnTo>
                    <a:pt x="13" y="108"/>
                  </a:lnTo>
                  <a:lnTo>
                    <a:pt x="14" y="110"/>
                  </a:lnTo>
                  <a:lnTo>
                    <a:pt x="16" y="111"/>
                  </a:lnTo>
                  <a:lnTo>
                    <a:pt x="18" y="111"/>
                  </a:lnTo>
                  <a:lnTo>
                    <a:pt x="21" y="113"/>
                  </a:lnTo>
                  <a:lnTo>
                    <a:pt x="27" y="115"/>
                  </a:lnTo>
                  <a:lnTo>
                    <a:pt x="30" y="116"/>
                  </a:lnTo>
                  <a:lnTo>
                    <a:pt x="33" y="117"/>
                  </a:lnTo>
                  <a:lnTo>
                    <a:pt x="37" y="117"/>
                  </a:lnTo>
                  <a:lnTo>
                    <a:pt x="41" y="117"/>
                  </a:lnTo>
                  <a:lnTo>
                    <a:pt x="44" y="116"/>
                  </a:lnTo>
                  <a:lnTo>
                    <a:pt x="48" y="115"/>
                  </a:lnTo>
                  <a:lnTo>
                    <a:pt x="52" y="113"/>
                  </a:lnTo>
                  <a:lnTo>
                    <a:pt x="56" y="110"/>
                  </a:lnTo>
                  <a:lnTo>
                    <a:pt x="59" y="107"/>
                  </a:lnTo>
                  <a:lnTo>
                    <a:pt x="62" y="105"/>
                  </a:lnTo>
                  <a:lnTo>
                    <a:pt x="65" y="102"/>
                  </a:lnTo>
                  <a:lnTo>
                    <a:pt x="70" y="98"/>
                  </a:lnTo>
                  <a:lnTo>
                    <a:pt x="74" y="94"/>
                  </a:lnTo>
                  <a:lnTo>
                    <a:pt x="75" y="92"/>
                  </a:lnTo>
                  <a:lnTo>
                    <a:pt x="76" y="90"/>
                  </a:lnTo>
                  <a:lnTo>
                    <a:pt x="77" y="88"/>
                  </a:lnTo>
                  <a:lnTo>
                    <a:pt x="77" y="86"/>
                  </a:lnTo>
                  <a:lnTo>
                    <a:pt x="77" y="83"/>
                  </a:lnTo>
                  <a:lnTo>
                    <a:pt x="78" y="77"/>
                  </a:lnTo>
                  <a:lnTo>
                    <a:pt x="78" y="72"/>
                  </a:lnTo>
                  <a:lnTo>
                    <a:pt x="79" y="70"/>
                  </a:lnTo>
                  <a:lnTo>
                    <a:pt x="80" y="68"/>
                  </a:lnTo>
                  <a:lnTo>
                    <a:pt x="81" y="66"/>
                  </a:lnTo>
                  <a:lnTo>
                    <a:pt x="82" y="64"/>
                  </a:lnTo>
                  <a:lnTo>
                    <a:pt x="82" y="61"/>
                  </a:lnTo>
                  <a:lnTo>
                    <a:pt x="83" y="57"/>
                  </a:lnTo>
                  <a:lnTo>
                    <a:pt x="82" y="55"/>
                  </a:lnTo>
                  <a:lnTo>
                    <a:pt x="82" y="52"/>
                  </a:lnTo>
                  <a:lnTo>
                    <a:pt x="80" y="50"/>
                  </a:lnTo>
                  <a:lnTo>
                    <a:pt x="79" y="46"/>
                  </a:lnTo>
                  <a:lnTo>
                    <a:pt x="77" y="41"/>
                  </a:lnTo>
                  <a:lnTo>
                    <a:pt x="76" y="35"/>
                  </a:lnTo>
                  <a:lnTo>
                    <a:pt x="75" y="30"/>
                  </a:lnTo>
                  <a:lnTo>
                    <a:pt x="74" y="26"/>
                  </a:lnTo>
                  <a:lnTo>
                    <a:pt x="73" y="23"/>
                  </a:lnTo>
                  <a:lnTo>
                    <a:pt x="72" y="20"/>
                  </a:lnTo>
                  <a:lnTo>
                    <a:pt x="69" y="17"/>
                  </a:lnTo>
                  <a:lnTo>
                    <a:pt x="61" y="6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5845" name="Group 42"/>
          <p:cNvGrpSpPr>
            <a:grpSpLocks/>
          </p:cNvGrpSpPr>
          <p:nvPr/>
        </p:nvGrpSpPr>
        <p:grpSpPr bwMode="auto">
          <a:xfrm>
            <a:off x="3911600" y="3875088"/>
            <a:ext cx="1179513" cy="1511300"/>
            <a:chOff x="2464" y="2441"/>
            <a:chExt cx="743" cy="952"/>
          </a:xfrm>
        </p:grpSpPr>
        <p:sp>
          <p:nvSpPr>
            <p:cNvPr id="109611" name="SMARTPenAnnotation190"/>
            <p:cNvSpPr>
              <a:spLocks/>
            </p:cNvSpPr>
            <p:nvPr/>
          </p:nvSpPr>
          <p:spPr bwMode="auto">
            <a:xfrm>
              <a:off x="2981" y="2824"/>
              <a:ext cx="91" cy="113"/>
            </a:xfrm>
            <a:custGeom>
              <a:avLst/>
              <a:gdLst>
                <a:gd name="T0" fmla="*/ 0 w 91"/>
                <a:gd name="T1" fmla="*/ 53 h 113"/>
                <a:gd name="T2" fmla="*/ 2 w 91"/>
                <a:gd name="T3" fmla="*/ 52 h 113"/>
                <a:gd name="T4" fmla="*/ 7 w 91"/>
                <a:gd name="T5" fmla="*/ 50 h 113"/>
                <a:gd name="T6" fmla="*/ 10 w 91"/>
                <a:gd name="T7" fmla="*/ 50 h 113"/>
                <a:gd name="T8" fmla="*/ 16 w 91"/>
                <a:gd name="T9" fmla="*/ 46 h 113"/>
                <a:gd name="T10" fmla="*/ 20 w 91"/>
                <a:gd name="T11" fmla="*/ 45 h 113"/>
                <a:gd name="T12" fmla="*/ 25 w 91"/>
                <a:gd name="T13" fmla="*/ 45 h 113"/>
                <a:gd name="T14" fmla="*/ 28 w 91"/>
                <a:gd name="T15" fmla="*/ 43 h 113"/>
                <a:gd name="T16" fmla="*/ 35 w 91"/>
                <a:gd name="T17" fmla="*/ 38 h 113"/>
                <a:gd name="T18" fmla="*/ 38 w 91"/>
                <a:gd name="T19" fmla="*/ 35 h 113"/>
                <a:gd name="T20" fmla="*/ 42 w 91"/>
                <a:gd name="T21" fmla="*/ 34 h 113"/>
                <a:gd name="T22" fmla="*/ 44 w 91"/>
                <a:gd name="T23" fmla="*/ 32 h 113"/>
                <a:gd name="T24" fmla="*/ 46 w 91"/>
                <a:gd name="T25" fmla="*/ 29 h 113"/>
                <a:gd name="T26" fmla="*/ 51 w 91"/>
                <a:gd name="T27" fmla="*/ 26 h 113"/>
                <a:gd name="T28" fmla="*/ 56 w 91"/>
                <a:gd name="T29" fmla="*/ 22 h 113"/>
                <a:gd name="T30" fmla="*/ 63 w 91"/>
                <a:gd name="T31" fmla="*/ 15 h 113"/>
                <a:gd name="T32" fmla="*/ 68 w 91"/>
                <a:gd name="T33" fmla="*/ 12 h 113"/>
                <a:gd name="T34" fmla="*/ 71 w 91"/>
                <a:gd name="T35" fmla="*/ 11 h 113"/>
                <a:gd name="T36" fmla="*/ 73 w 91"/>
                <a:gd name="T37" fmla="*/ 6 h 113"/>
                <a:gd name="T38" fmla="*/ 76 w 91"/>
                <a:gd name="T39" fmla="*/ 6 h 113"/>
                <a:gd name="T40" fmla="*/ 78 w 91"/>
                <a:gd name="T41" fmla="*/ 4 h 113"/>
                <a:gd name="T42" fmla="*/ 79 w 91"/>
                <a:gd name="T43" fmla="*/ 2 h 113"/>
                <a:gd name="T44" fmla="*/ 84 w 91"/>
                <a:gd name="T45" fmla="*/ 0 h 113"/>
                <a:gd name="T46" fmla="*/ 89 w 91"/>
                <a:gd name="T47" fmla="*/ 0 h 113"/>
                <a:gd name="T48" fmla="*/ 90 w 91"/>
                <a:gd name="T49" fmla="*/ 6 h 113"/>
                <a:gd name="T50" fmla="*/ 90 w 91"/>
                <a:gd name="T51" fmla="*/ 45 h 113"/>
                <a:gd name="T52" fmla="*/ 89 w 91"/>
                <a:gd name="T53" fmla="*/ 50 h 113"/>
                <a:gd name="T54" fmla="*/ 86 w 91"/>
                <a:gd name="T55" fmla="*/ 54 h 113"/>
                <a:gd name="T56" fmla="*/ 85 w 91"/>
                <a:gd name="T57" fmla="*/ 58 h 113"/>
                <a:gd name="T58" fmla="*/ 85 w 91"/>
                <a:gd name="T59" fmla="*/ 62 h 113"/>
                <a:gd name="T60" fmla="*/ 85 w 91"/>
                <a:gd name="T61" fmla="*/ 67 h 113"/>
                <a:gd name="T62" fmla="*/ 85 w 91"/>
                <a:gd name="T63" fmla="*/ 112 h 1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1" h="113">
                  <a:moveTo>
                    <a:pt x="0" y="56"/>
                  </a:moveTo>
                  <a:lnTo>
                    <a:pt x="0" y="53"/>
                  </a:lnTo>
                  <a:lnTo>
                    <a:pt x="1" y="52"/>
                  </a:lnTo>
                  <a:lnTo>
                    <a:pt x="2" y="52"/>
                  </a:lnTo>
                  <a:lnTo>
                    <a:pt x="5" y="51"/>
                  </a:lnTo>
                  <a:lnTo>
                    <a:pt x="7" y="50"/>
                  </a:lnTo>
                  <a:lnTo>
                    <a:pt x="9" y="50"/>
                  </a:lnTo>
                  <a:lnTo>
                    <a:pt x="10" y="50"/>
                  </a:lnTo>
                  <a:lnTo>
                    <a:pt x="12" y="49"/>
                  </a:lnTo>
                  <a:lnTo>
                    <a:pt x="16" y="46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21" y="45"/>
                  </a:lnTo>
                  <a:lnTo>
                    <a:pt x="25" y="45"/>
                  </a:lnTo>
                  <a:lnTo>
                    <a:pt x="27" y="44"/>
                  </a:lnTo>
                  <a:lnTo>
                    <a:pt x="28" y="43"/>
                  </a:lnTo>
                  <a:lnTo>
                    <a:pt x="33" y="40"/>
                  </a:lnTo>
                  <a:lnTo>
                    <a:pt x="35" y="38"/>
                  </a:lnTo>
                  <a:lnTo>
                    <a:pt x="37" y="36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2" y="34"/>
                  </a:lnTo>
                  <a:lnTo>
                    <a:pt x="43" y="33"/>
                  </a:lnTo>
                  <a:lnTo>
                    <a:pt x="44" y="32"/>
                  </a:lnTo>
                  <a:lnTo>
                    <a:pt x="44" y="31"/>
                  </a:lnTo>
                  <a:lnTo>
                    <a:pt x="46" y="29"/>
                  </a:lnTo>
                  <a:lnTo>
                    <a:pt x="48" y="27"/>
                  </a:lnTo>
                  <a:lnTo>
                    <a:pt x="51" y="26"/>
                  </a:lnTo>
                  <a:lnTo>
                    <a:pt x="53" y="24"/>
                  </a:lnTo>
                  <a:lnTo>
                    <a:pt x="56" y="22"/>
                  </a:lnTo>
                  <a:lnTo>
                    <a:pt x="61" y="18"/>
                  </a:lnTo>
                  <a:lnTo>
                    <a:pt x="63" y="15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70" y="11"/>
                  </a:lnTo>
                  <a:lnTo>
                    <a:pt x="71" y="11"/>
                  </a:lnTo>
                  <a:lnTo>
                    <a:pt x="72" y="9"/>
                  </a:lnTo>
                  <a:lnTo>
                    <a:pt x="73" y="6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7" y="5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79" y="2"/>
                  </a:lnTo>
                  <a:lnTo>
                    <a:pt x="80" y="1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90" y="3"/>
                  </a:lnTo>
                  <a:lnTo>
                    <a:pt x="90" y="6"/>
                  </a:lnTo>
                  <a:lnTo>
                    <a:pt x="90" y="21"/>
                  </a:lnTo>
                  <a:lnTo>
                    <a:pt x="90" y="45"/>
                  </a:lnTo>
                  <a:lnTo>
                    <a:pt x="90" y="47"/>
                  </a:lnTo>
                  <a:lnTo>
                    <a:pt x="89" y="50"/>
                  </a:lnTo>
                  <a:lnTo>
                    <a:pt x="87" y="52"/>
                  </a:lnTo>
                  <a:lnTo>
                    <a:pt x="86" y="54"/>
                  </a:lnTo>
                  <a:lnTo>
                    <a:pt x="86" y="56"/>
                  </a:lnTo>
                  <a:lnTo>
                    <a:pt x="85" y="58"/>
                  </a:lnTo>
                  <a:lnTo>
                    <a:pt x="85" y="60"/>
                  </a:lnTo>
                  <a:lnTo>
                    <a:pt x="85" y="62"/>
                  </a:lnTo>
                  <a:lnTo>
                    <a:pt x="85" y="63"/>
                  </a:lnTo>
                  <a:lnTo>
                    <a:pt x="85" y="67"/>
                  </a:lnTo>
                  <a:lnTo>
                    <a:pt x="85" y="73"/>
                  </a:lnTo>
                  <a:lnTo>
                    <a:pt x="85" y="112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12" name="SMARTPenAnnotation191"/>
            <p:cNvSpPr>
              <a:spLocks/>
            </p:cNvSpPr>
            <p:nvPr/>
          </p:nvSpPr>
          <p:spPr bwMode="auto">
            <a:xfrm>
              <a:off x="2796" y="3116"/>
              <a:ext cx="67" cy="108"/>
            </a:xfrm>
            <a:custGeom>
              <a:avLst/>
              <a:gdLst>
                <a:gd name="T0" fmla="*/ 3 w 67"/>
                <a:gd name="T1" fmla="*/ 17 h 108"/>
                <a:gd name="T2" fmla="*/ 6 w 67"/>
                <a:gd name="T3" fmla="*/ 15 h 108"/>
                <a:gd name="T4" fmla="*/ 9 w 67"/>
                <a:gd name="T5" fmla="*/ 13 h 108"/>
                <a:gd name="T6" fmla="*/ 13 w 67"/>
                <a:gd name="T7" fmla="*/ 12 h 108"/>
                <a:gd name="T8" fmla="*/ 18 w 67"/>
                <a:gd name="T9" fmla="*/ 12 h 108"/>
                <a:gd name="T10" fmla="*/ 24 w 67"/>
                <a:gd name="T11" fmla="*/ 11 h 108"/>
                <a:gd name="T12" fmla="*/ 29 w 67"/>
                <a:gd name="T13" fmla="*/ 9 h 108"/>
                <a:gd name="T14" fmla="*/ 33 w 67"/>
                <a:gd name="T15" fmla="*/ 7 h 108"/>
                <a:gd name="T16" fmla="*/ 37 w 67"/>
                <a:gd name="T17" fmla="*/ 6 h 108"/>
                <a:gd name="T18" fmla="*/ 41 w 67"/>
                <a:gd name="T19" fmla="*/ 6 h 108"/>
                <a:gd name="T20" fmla="*/ 46 w 67"/>
                <a:gd name="T21" fmla="*/ 6 h 108"/>
                <a:gd name="T22" fmla="*/ 50 w 67"/>
                <a:gd name="T23" fmla="*/ 4 h 108"/>
                <a:gd name="T24" fmla="*/ 54 w 67"/>
                <a:gd name="T25" fmla="*/ 2 h 108"/>
                <a:gd name="T26" fmla="*/ 60 w 67"/>
                <a:gd name="T27" fmla="*/ 0 h 108"/>
                <a:gd name="T28" fmla="*/ 63 w 67"/>
                <a:gd name="T29" fmla="*/ 0 h 108"/>
                <a:gd name="T30" fmla="*/ 65 w 67"/>
                <a:gd name="T31" fmla="*/ 1 h 108"/>
                <a:gd name="T32" fmla="*/ 66 w 67"/>
                <a:gd name="T33" fmla="*/ 3 h 108"/>
                <a:gd name="T34" fmla="*/ 65 w 67"/>
                <a:gd name="T35" fmla="*/ 8 h 108"/>
                <a:gd name="T36" fmla="*/ 63 w 67"/>
                <a:gd name="T37" fmla="*/ 14 h 108"/>
                <a:gd name="T38" fmla="*/ 62 w 67"/>
                <a:gd name="T39" fmla="*/ 18 h 108"/>
                <a:gd name="T40" fmla="*/ 62 w 67"/>
                <a:gd name="T41" fmla="*/ 22 h 108"/>
                <a:gd name="T42" fmla="*/ 62 w 67"/>
                <a:gd name="T43" fmla="*/ 28 h 108"/>
                <a:gd name="T44" fmla="*/ 62 w 67"/>
                <a:gd name="T45" fmla="*/ 37 h 108"/>
                <a:gd name="T46" fmla="*/ 60 w 67"/>
                <a:gd name="T47" fmla="*/ 40 h 108"/>
                <a:gd name="T48" fmla="*/ 58 w 67"/>
                <a:gd name="T49" fmla="*/ 44 h 108"/>
                <a:gd name="T50" fmla="*/ 57 w 67"/>
                <a:gd name="T51" fmla="*/ 47 h 108"/>
                <a:gd name="T52" fmla="*/ 56 w 67"/>
                <a:gd name="T53" fmla="*/ 51 h 108"/>
                <a:gd name="T54" fmla="*/ 56 w 67"/>
                <a:gd name="T55" fmla="*/ 57 h 108"/>
                <a:gd name="T56" fmla="*/ 55 w 67"/>
                <a:gd name="T57" fmla="*/ 60 h 108"/>
                <a:gd name="T58" fmla="*/ 53 w 67"/>
                <a:gd name="T59" fmla="*/ 64 h 108"/>
                <a:gd name="T60" fmla="*/ 51 w 67"/>
                <a:gd name="T61" fmla="*/ 68 h 108"/>
                <a:gd name="T62" fmla="*/ 50 w 67"/>
                <a:gd name="T63" fmla="*/ 75 h 108"/>
                <a:gd name="T64" fmla="*/ 50 w 67"/>
                <a:gd name="T65" fmla="*/ 87 h 108"/>
                <a:gd name="T66" fmla="*/ 49 w 67"/>
                <a:gd name="T67" fmla="*/ 90 h 108"/>
                <a:gd name="T68" fmla="*/ 46 w 67"/>
                <a:gd name="T69" fmla="*/ 94 h 108"/>
                <a:gd name="T70" fmla="*/ 45 w 67"/>
                <a:gd name="T71" fmla="*/ 107 h 1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7" h="108">
                  <a:moveTo>
                    <a:pt x="0" y="17"/>
                  </a:moveTo>
                  <a:lnTo>
                    <a:pt x="3" y="17"/>
                  </a:lnTo>
                  <a:lnTo>
                    <a:pt x="4" y="17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3" y="12"/>
                  </a:lnTo>
                  <a:lnTo>
                    <a:pt x="15" y="12"/>
                  </a:lnTo>
                  <a:lnTo>
                    <a:pt x="18" y="12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7" y="10"/>
                  </a:lnTo>
                  <a:lnTo>
                    <a:pt x="29" y="9"/>
                  </a:lnTo>
                  <a:lnTo>
                    <a:pt x="31" y="8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6"/>
                  </a:lnTo>
                  <a:lnTo>
                    <a:pt x="39" y="6"/>
                  </a:lnTo>
                  <a:lnTo>
                    <a:pt x="41" y="6"/>
                  </a:lnTo>
                  <a:lnTo>
                    <a:pt x="43" y="6"/>
                  </a:lnTo>
                  <a:lnTo>
                    <a:pt x="46" y="6"/>
                  </a:lnTo>
                  <a:lnTo>
                    <a:pt x="48" y="5"/>
                  </a:lnTo>
                  <a:lnTo>
                    <a:pt x="50" y="4"/>
                  </a:lnTo>
                  <a:lnTo>
                    <a:pt x="52" y="3"/>
                  </a:lnTo>
                  <a:lnTo>
                    <a:pt x="54" y="2"/>
                  </a:lnTo>
                  <a:lnTo>
                    <a:pt x="56" y="1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1"/>
                  </a:lnTo>
                  <a:lnTo>
                    <a:pt x="66" y="2"/>
                  </a:lnTo>
                  <a:lnTo>
                    <a:pt x="66" y="3"/>
                  </a:lnTo>
                  <a:lnTo>
                    <a:pt x="66" y="5"/>
                  </a:lnTo>
                  <a:lnTo>
                    <a:pt x="65" y="8"/>
                  </a:lnTo>
                  <a:lnTo>
                    <a:pt x="64" y="11"/>
                  </a:lnTo>
                  <a:lnTo>
                    <a:pt x="63" y="14"/>
                  </a:lnTo>
                  <a:lnTo>
                    <a:pt x="63" y="16"/>
                  </a:lnTo>
                  <a:lnTo>
                    <a:pt x="62" y="18"/>
                  </a:lnTo>
                  <a:lnTo>
                    <a:pt x="62" y="20"/>
                  </a:lnTo>
                  <a:lnTo>
                    <a:pt x="62" y="22"/>
                  </a:lnTo>
                  <a:lnTo>
                    <a:pt x="62" y="24"/>
                  </a:lnTo>
                  <a:lnTo>
                    <a:pt x="62" y="28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1" y="38"/>
                  </a:lnTo>
                  <a:lnTo>
                    <a:pt x="60" y="40"/>
                  </a:lnTo>
                  <a:lnTo>
                    <a:pt x="59" y="42"/>
                  </a:lnTo>
                  <a:lnTo>
                    <a:pt x="58" y="44"/>
                  </a:lnTo>
                  <a:lnTo>
                    <a:pt x="57" y="45"/>
                  </a:lnTo>
                  <a:lnTo>
                    <a:pt x="57" y="47"/>
                  </a:lnTo>
                  <a:lnTo>
                    <a:pt x="56" y="49"/>
                  </a:lnTo>
                  <a:lnTo>
                    <a:pt x="56" y="51"/>
                  </a:lnTo>
                  <a:lnTo>
                    <a:pt x="56" y="53"/>
                  </a:lnTo>
                  <a:lnTo>
                    <a:pt x="56" y="57"/>
                  </a:lnTo>
                  <a:lnTo>
                    <a:pt x="56" y="58"/>
                  </a:lnTo>
                  <a:lnTo>
                    <a:pt x="55" y="60"/>
                  </a:lnTo>
                  <a:lnTo>
                    <a:pt x="54" y="62"/>
                  </a:lnTo>
                  <a:lnTo>
                    <a:pt x="53" y="64"/>
                  </a:lnTo>
                  <a:lnTo>
                    <a:pt x="52" y="66"/>
                  </a:lnTo>
                  <a:lnTo>
                    <a:pt x="51" y="68"/>
                  </a:lnTo>
                  <a:lnTo>
                    <a:pt x="50" y="72"/>
                  </a:lnTo>
                  <a:lnTo>
                    <a:pt x="50" y="75"/>
                  </a:lnTo>
                  <a:lnTo>
                    <a:pt x="50" y="78"/>
                  </a:lnTo>
                  <a:lnTo>
                    <a:pt x="50" y="87"/>
                  </a:lnTo>
                  <a:lnTo>
                    <a:pt x="50" y="88"/>
                  </a:lnTo>
                  <a:lnTo>
                    <a:pt x="49" y="90"/>
                  </a:lnTo>
                  <a:lnTo>
                    <a:pt x="47" y="92"/>
                  </a:lnTo>
                  <a:lnTo>
                    <a:pt x="46" y="94"/>
                  </a:lnTo>
                  <a:lnTo>
                    <a:pt x="46" y="96"/>
                  </a:lnTo>
                  <a:lnTo>
                    <a:pt x="45" y="107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13" name="SMARTPenAnnotation192"/>
            <p:cNvSpPr>
              <a:spLocks/>
            </p:cNvSpPr>
            <p:nvPr/>
          </p:nvSpPr>
          <p:spPr bwMode="auto">
            <a:xfrm>
              <a:off x="3128" y="2441"/>
              <a:ext cx="79" cy="103"/>
            </a:xfrm>
            <a:custGeom>
              <a:avLst/>
              <a:gdLst>
                <a:gd name="T0" fmla="*/ 0 w 79"/>
                <a:gd name="T1" fmla="*/ 102 h 103"/>
                <a:gd name="T2" fmla="*/ 2 w 79"/>
                <a:gd name="T3" fmla="*/ 99 h 103"/>
                <a:gd name="T4" fmla="*/ 3 w 79"/>
                <a:gd name="T5" fmla="*/ 97 h 103"/>
                <a:gd name="T6" fmla="*/ 4 w 79"/>
                <a:gd name="T7" fmla="*/ 95 h 103"/>
                <a:gd name="T8" fmla="*/ 4 w 79"/>
                <a:gd name="T9" fmla="*/ 94 h 103"/>
                <a:gd name="T10" fmla="*/ 5 w 79"/>
                <a:gd name="T11" fmla="*/ 92 h 103"/>
                <a:gd name="T12" fmla="*/ 6 w 79"/>
                <a:gd name="T13" fmla="*/ 90 h 103"/>
                <a:gd name="T14" fmla="*/ 8 w 79"/>
                <a:gd name="T15" fmla="*/ 88 h 103"/>
                <a:gd name="T16" fmla="*/ 9 w 79"/>
                <a:gd name="T17" fmla="*/ 86 h 103"/>
                <a:gd name="T18" fmla="*/ 11 w 79"/>
                <a:gd name="T19" fmla="*/ 85 h 103"/>
                <a:gd name="T20" fmla="*/ 13 w 79"/>
                <a:gd name="T21" fmla="*/ 83 h 103"/>
                <a:gd name="T22" fmla="*/ 14 w 79"/>
                <a:gd name="T23" fmla="*/ 81 h 103"/>
                <a:gd name="T24" fmla="*/ 15 w 79"/>
                <a:gd name="T25" fmla="*/ 79 h 103"/>
                <a:gd name="T26" fmla="*/ 15 w 79"/>
                <a:gd name="T27" fmla="*/ 77 h 103"/>
                <a:gd name="T28" fmla="*/ 16 w 79"/>
                <a:gd name="T29" fmla="*/ 75 h 103"/>
                <a:gd name="T30" fmla="*/ 16 w 79"/>
                <a:gd name="T31" fmla="*/ 73 h 103"/>
                <a:gd name="T32" fmla="*/ 16 w 79"/>
                <a:gd name="T33" fmla="*/ 71 h 103"/>
                <a:gd name="T34" fmla="*/ 18 w 79"/>
                <a:gd name="T35" fmla="*/ 67 h 103"/>
                <a:gd name="T36" fmla="*/ 21 w 79"/>
                <a:gd name="T37" fmla="*/ 61 h 103"/>
                <a:gd name="T38" fmla="*/ 29 w 79"/>
                <a:gd name="T39" fmla="*/ 48 h 103"/>
                <a:gd name="T40" fmla="*/ 34 w 79"/>
                <a:gd name="T41" fmla="*/ 38 h 103"/>
                <a:gd name="T42" fmla="*/ 36 w 79"/>
                <a:gd name="T43" fmla="*/ 34 h 103"/>
                <a:gd name="T44" fmla="*/ 37 w 79"/>
                <a:gd name="T45" fmla="*/ 31 h 103"/>
                <a:gd name="T46" fmla="*/ 38 w 79"/>
                <a:gd name="T47" fmla="*/ 24 h 103"/>
                <a:gd name="T48" fmla="*/ 40 w 79"/>
                <a:gd name="T49" fmla="*/ 22 h 103"/>
                <a:gd name="T50" fmla="*/ 42 w 79"/>
                <a:gd name="T51" fmla="*/ 20 h 103"/>
                <a:gd name="T52" fmla="*/ 43 w 79"/>
                <a:gd name="T53" fmla="*/ 18 h 103"/>
                <a:gd name="T54" fmla="*/ 43 w 79"/>
                <a:gd name="T55" fmla="*/ 15 h 103"/>
                <a:gd name="T56" fmla="*/ 44 w 79"/>
                <a:gd name="T57" fmla="*/ 8 h 103"/>
                <a:gd name="T58" fmla="*/ 44 w 79"/>
                <a:gd name="T59" fmla="*/ 5 h 103"/>
                <a:gd name="T60" fmla="*/ 44 w 79"/>
                <a:gd name="T61" fmla="*/ 1 h 103"/>
                <a:gd name="T62" fmla="*/ 45 w 79"/>
                <a:gd name="T63" fmla="*/ 1 h 103"/>
                <a:gd name="T64" fmla="*/ 47 w 79"/>
                <a:gd name="T65" fmla="*/ 1 h 103"/>
                <a:gd name="T66" fmla="*/ 49 w 79"/>
                <a:gd name="T67" fmla="*/ 0 h 103"/>
                <a:gd name="T68" fmla="*/ 50 w 79"/>
                <a:gd name="T69" fmla="*/ 1 h 103"/>
                <a:gd name="T70" fmla="*/ 50 w 79"/>
                <a:gd name="T71" fmla="*/ 3 h 103"/>
                <a:gd name="T72" fmla="*/ 50 w 79"/>
                <a:gd name="T73" fmla="*/ 5 h 103"/>
                <a:gd name="T74" fmla="*/ 53 w 79"/>
                <a:gd name="T75" fmla="*/ 18 h 103"/>
                <a:gd name="T76" fmla="*/ 55 w 79"/>
                <a:gd name="T77" fmla="*/ 22 h 103"/>
                <a:gd name="T78" fmla="*/ 56 w 79"/>
                <a:gd name="T79" fmla="*/ 27 h 103"/>
                <a:gd name="T80" fmla="*/ 58 w 79"/>
                <a:gd name="T81" fmla="*/ 31 h 103"/>
                <a:gd name="T82" fmla="*/ 60 w 79"/>
                <a:gd name="T83" fmla="*/ 36 h 103"/>
                <a:gd name="T84" fmla="*/ 66 w 79"/>
                <a:gd name="T85" fmla="*/ 49 h 103"/>
                <a:gd name="T86" fmla="*/ 68 w 79"/>
                <a:gd name="T87" fmla="*/ 54 h 103"/>
                <a:gd name="T88" fmla="*/ 70 w 79"/>
                <a:gd name="T89" fmla="*/ 58 h 103"/>
                <a:gd name="T90" fmla="*/ 71 w 79"/>
                <a:gd name="T91" fmla="*/ 61 h 103"/>
                <a:gd name="T92" fmla="*/ 72 w 79"/>
                <a:gd name="T93" fmla="*/ 64 h 103"/>
                <a:gd name="T94" fmla="*/ 73 w 79"/>
                <a:gd name="T95" fmla="*/ 67 h 103"/>
                <a:gd name="T96" fmla="*/ 75 w 79"/>
                <a:gd name="T97" fmla="*/ 69 h 103"/>
                <a:gd name="T98" fmla="*/ 76 w 79"/>
                <a:gd name="T99" fmla="*/ 71 h 103"/>
                <a:gd name="T100" fmla="*/ 77 w 79"/>
                <a:gd name="T101" fmla="*/ 73 h 103"/>
                <a:gd name="T102" fmla="*/ 78 w 79"/>
                <a:gd name="T103" fmla="*/ 79 h 10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9" h="103">
                  <a:moveTo>
                    <a:pt x="0" y="102"/>
                  </a:moveTo>
                  <a:lnTo>
                    <a:pt x="2" y="99"/>
                  </a:lnTo>
                  <a:lnTo>
                    <a:pt x="3" y="97"/>
                  </a:lnTo>
                  <a:lnTo>
                    <a:pt x="4" y="95"/>
                  </a:lnTo>
                  <a:lnTo>
                    <a:pt x="4" y="94"/>
                  </a:lnTo>
                  <a:lnTo>
                    <a:pt x="5" y="92"/>
                  </a:lnTo>
                  <a:lnTo>
                    <a:pt x="6" y="90"/>
                  </a:lnTo>
                  <a:lnTo>
                    <a:pt x="8" y="88"/>
                  </a:lnTo>
                  <a:lnTo>
                    <a:pt x="9" y="86"/>
                  </a:lnTo>
                  <a:lnTo>
                    <a:pt x="11" y="85"/>
                  </a:lnTo>
                  <a:lnTo>
                    <a:pt x="13" y="83"/>
                  </a:lnTo>
                  <a:lnTo>
                    <a:pt x="14" y="81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6" y="75"/>
                  </a:lnTo>
                  <a:lnTo>
                    <a:pt x="16" y="73"/>
                  </a:lnTo>
                  <a:lnTo>
                    <a:pt x="16" y="71"/>
                  </a:lnTo>
                  <a:lnTo>
                    <a:pt x="18" y="67"/>
                  </a:lnTo>
                  <a:lnTo>
                    <a:pt x="21" y="61"/>
                  </a:lnTo>
                  <a:lnTo>
                    <a:pt x="29" y="48"/>
                  </a:lnTo>
                  <a:lnTo>
                    <a:pt x="34" y="38"/>
                  </a:lnTo>
                  <a:lnTo>
                    <a:pt x="36" y="34"/>
                  </a:lnTo>
                  <a:lnTo>
                    <a:pt x="37" y="31"/>
                  </a:lnTo>
                  <a:lnTo>
                    <a:pt x="38" y="24"/>
                  </a:lnTo>
                  <a:lnTo>
                    <a:pt x="40" y="22"/>
                  </a:lnTo>
                  <a:lnTo>
                    <a:pt x="42" y="20"/>
                  </a:lnTo>
                  <a:lnTo>
                    <a:pt x="43" y="18"/>
                  </a:lnTo>
                  <a:lnTo>
                    <a:pt x="43" y="15"/>
                  </a:lnTo>
                  <a:lnTo>
                    <a:pt x="44" y="8"/>
                  </a:lnTo>
                  <a:lnTo>
                    <a:pt x="44" y="5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9" y="0"/>
                  </a:lnTo>
                  <a:lnTo>
                    <a:pt x="50" y="1"/>
                  </a:lnTo>
                  <a:lnTo>
                    <a:pt x="50" y="3"/>
                  </a:lnTo>
                  <a:lnTo>
                    <a:pt x="50" y="5"/>
                  </a:lnTo>
                  <a:lnTo>
                    <a:pt x="53" y="18"/>
                  </a:lnTo>
                  <a:lnTo>
                    <a:pt x="55" y="22"/>
                  </a:lnTo>
                  <a:lnTo>
                    <a:pt x="56" y="27"/>
                  </a:lnTo>
                  <a:lnTo>
                    <a:pt x="58" y="31"/>
                  </a:lnTo>
                  <a:lnTo>
                    <a:pt x="60" y="36"/>
                  </a:lnTo>
                  <a:lnTo>
                    <a:pt x="66" y="49"/>
                  </a:lnTo>
                  <a:lnTo>
                    <a:pt x="68" y="54"/>
                  </a:lnTo>
                  <a:lnTo>
                    <a:pt x="70" y="58"/>
                  </a:lnTo>
                  <a:lnTo>
                    <a:pt x="71" y="61"/>
                  </a:lnTo>
                  <a:lnTo>
                    <a:pt x="72" y="64"/>
                  </a:lnTo>
                  <a:lnTo>
                    <a:pt x="73" y="67"/>
                  </a:lnTo>
                  <a:lnTo>
                    <a:pt x="75" y="69"/>
                  </a:lnTo>
                  <a:lnTo>
                    <a:pt x="76" y="71"/>
                  </a:lnTo>
                  <a:lnTo>
                    <a:pt x="77" y="73"/>
                  </a:lnTo>
                  <a:lnTo>
                    <a:pt x="78" y="7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614" name="SMARTPenAnnotation193"/>
            <p:cNvSpPr>
              <a:spLocks/>
            </p:cNvSpPr>
            <p:nvPr/>
          </p:nvSpPr>
          <p:spPr bwMode="auto">
            <a:xfrm>
              <a:off x="2464" y="3313"/>
              <a:ext cx="101" cy="80"/>
            </a:xfrm>
            <a:custGeom>
              <a:avLst/>
              <a:gdLst>
                <a:gd name="T0" fmla="*/ 0 w 101"/>
                <a:gd name="T1" fmla="*/ 0 h 80"/>
                <a:gd name="T2" fmla="*/ 8 w 101"/>
                <a:gd name="T3" fmla="*/ 8 h 80"/>
                <a:gd name="T4" fmla="*/ 9 w 101"/>
                <a:gd name="T5" fmla="*/ 9 h 80"/>
                <a:gd name="T6" fmla="*/ 11 w 101"/>
                <a:gd name="T7" fmla="*/ 10 h 80"/>
                <a:gd name="T8" fmla="*/ 16 w 101"/>
                <a:gd name="T9" fmla="*/ 11 h 80"/>
                <a:gd name="T10" fmla="*/ 18 w 101"/>
                <a:gd name="T11" fmla="*/ 11 h 80"/>
                <a:gd name="T12" fmla="*/ 21 w 101"/>
                <a:gd name="T13" fmla="*/ 11 h 80"/>
                <a:gd name="T14" fmla="*/ 24 w 101"/>
                <a:gd name="T15" fmla="*/ 11 h 80"/>
                <a:gd name="T16" fmla="*/ 27 w 101"/>
                <a:gd name="T17" fmla="*/ 12 h 80"/>
                <a:gd name="T18" fmla="*/ 30 w 101"/>
                <a:gd name="T19" fmla="*/ 13 h 80"/>
                <a:gd name="T20" fmla="*/ 33 w 101"/>
                <a:gd name="T21" fmla="*/ 14 h 80"/>
                <a:gd name="T22" fmla="*/ 38 w 101"/>
                <a:gd name="T23" fmla="*/ 15 h 80"/>
                <a:gd name="T24" fmla="*/ 45 w 101"/>
                <a:gd name="T25" fmla="*/ 14 h 80"/>
                <a:gd name="T26" fmla="*/ 58 w 101"/>
                <a:gd name="T27" fmla="*/ 13 h 80"/>
                <a:gd name="T28" fmla="*/ 62 w 101"/>
                <a:gd name="T29" fmla="*/ 12 h 80"/>
                <a:gd name="T30" fmla="*/ 66 w 101"/>
                <a:gd name="T31" fmla="*/ 12 h 80"/>
                <a:gd name="T32" fmla="*/ 69 w 101"/>
                <a:gd name="T33" fmla="*/ 12 h 80"/>
                <a:gd name="T34" fmla="*/ 74 w 101"/>
                <a:gd name="T35" fmla="*/ 12 h 80"/>
                <a:gd name="T36" fmla="*/ 83 w 101"/>
                <a:gd name="T37" fmla="*/ 11 h 80"/>
                <a:gd name="T38" fmla="*/ 100 w 101"/>
                <a:gd name="T39" fmla="*/ 11 h 80"/>
                <a:gd name="T40" fmla="*/ 98 w 101"/>
                <a:gd name="T41" fmla="*/ 11 h 80"/>
                <a:gd name="T42" fmla="*/ 97 w 101"/>
                <a:gd name="T43" fmla="*/ 12 h 80"/>
                <a:gd name="T44" fmla="*/ 96 w 101"/>
                <a:gd name="T45" fmla="*/ 13 h 80"/>
                <a:gd name="T46" fmla="*/ 96 w 101"/>
                <a:gd name="T47" fmla="*/ 14 h 80"/>
                <a:gd name="T48" fmla="*/ 95 w 101"/>
                <a:gd name="T49" fmla="*/ 16 h 80"/>
                <a:gd name="T50" fmla="*/ 94 w 101"/>
                <a:gd name="T51" fmla="*/ 17 h 80"/>
                <a:gd name="T52" fmla="*/ 93 w 101"/>
                <a:gd name="T53" fmla="*/ 19 h 80"/>
                <a:gd name="T54" fmla="*/ 91 w 101"/>
                <a:gd name="T55" fmla="*/ 22 h 80"/>
                <a:gd name="T56" fmla="*/ 89 w 101"/>
                <a:gd name="T57" fmla="*/ 26 h 80"/>
                <a:gd name="T58" fmla="*/ 88 w 101"/>
                <a:gd name="T59" fmla="*/ 31 h 80"/>
                <a:gd name="T60" fmla="*/ 86 w 101"/>
                <a:gd name="T61" fmla="*/ 34 h 80"/>
                <a:gd name="T62" fmla="*/ 86 w 101"/>
                <a:gd name="T63" fmla="*/ 37 h 80"/>
                <a:gd name="T64" fmla="*/ 85 w 101"/>
                <a:gd name="T65" fmla="*/ 40 h 80"/>
                <a:gd name="T66" fmla="*/ 84 w 101"/>
                <a:gd name="T67" fmla="*/ 42 h 80"/>
                <a:gd name="T68" fmla="*/ 83 w 101"/>
                <a:gd name="T69" fmla="*/ 44 h 80"/>
                <a:gd name="T70" fmla="*/ 81 w 101"/>
                <a:gd name="T71" fmla="*/ 47 h 80"/>
                <a:gd name="T72" fmla="*/ 80 w 101"/>
                <a:gd name="T73" fmla="*/ 49 h 80"/>
                <a:gd name="T74" fmla="*/ 80 w 101"/>
                <a:gd name="T75" fmla="*/ 51 h 80"/>
                <a:gd name="T76" fmla="*/ 79 w 101"/>
                <a:gd name="T77" fmla="*/ 52 h 80"/>
                <a:gd name="T78" fmla="*/ 78 w 101"/>
                <a:gd name="T79" fmla="*/ 54 h 80"/>
                <a:gd name="T80" fmla="*/ 77 w 101"/>
                <a:gd name="T81" fmla="*/ 56 h 80"/>
                <a:gd name="T82" fmla="*/ 76 w 101"/>
                <a:gd name="T83" fmla="*/ 58 h 80"/>
                <a:gd name="T84" fmla="*/ 74 w 101"/>
                <a:gd name="T85" fmla="*/ 61 h 80"/>
                <a:gd name="T86" fmla="*/ 72 w 101"/>
                <a:gd name="T87" fmla="*/ 65 h 80"/>
                <a:gd name="T88" fmla="*/ 67 w 101"/>
                <a:gd name="T89" fmla="*/ 79 h 8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1" h="80">
                  <a:moveTo>
                    <a:pt x="0" y="0"/>
                  </a:moveTo>
                  <a:lnTo>
                    <a:pt x="8" y="8"/>
                  </a:lnTo>
                  <a:lnTo>
                    <a:pt x="9" y="9"/>
                  </a:lnTo>
                  <a:lnTo>
                    <a:pt x="11" y="10"/>
                  </a:lnTo>
                  <a:lnTo>
                    <a:pt x="16" y="11"/>
                  </a:lnTo>
                  <a:lnTo>
                    <a:pt x="18" y="11"/>
                  </a:lnTo>
                  <a:lnTo>
                    <a:pt x="21" y="11"/>
                  </a:lnTo>
                  <a:lnTo>
                    <a:pt x="24" y="11"/>
                  </a:lnTo>
                  <a:lnTo>
                    <a:pt x="27" y="12"/>
                  </a:lnTo>
                  <a:lnTo>
                    <a:pt x="30" y="13"/>
                  </a:lnTo>
                  <a:lnTo>
                    <a:pt x="33" y="14"/>
                  </a:lnTo>
                  <a:lnTo>
                    <a:pt x="38" y="15"/>
                  </a:lnTo>
                  <a:lnTo>
                    <a:pt x="45" y="14"/>
                  </a:lnTo>
                  <a:lnTo>
                    <a:pt x="58" y="13"/>
                  </a:lnTo>
                  <a:lnTo>
                    <a:pt x="62" y="12"/>
                  </a:lnTo>
                  <a:lnTo>
                    <a:pt x="66" y="12"/>
                  </a:lnTo>
                  <a:lnTo>
                    <a:pt x="69" y="12"/>
                  </a:lnTo>
                  <a:lnTo>
                    <a:pt x="74" y="12"/>
                  </a:lnTo>
                  <a:lnTo>
                    <a:pt x="83" y="11"/>
                  </a:lnTo>
                  <a:lnTo>
                    <a:pt x="100" y="11"/>
                  </a:lnTo>
                  <a:lnTo>
                    <a:pt x="98" y="11"/>
                  </a:lnTo>
                  <a:lnTo>
                    <a:pt x="97" y="12"/>
                  </a:lnTo>
                  <a:lnTo>
                    <a:pt x="96" y="13"/>
                  </a:lnTo>
                  <a:lnTo>
                    <a:pt x="96" y="14"/>
                  </a:lnTo>
                  <a:lnTo>
                    <a:pt x="95" y="16"/>
                  </a:lnTo>
                  <a:lnTo>
                    <a:pt x="94" y="17"/>
                  </a:lnTo>
                  <a:lnTo>
                    <a:pt x="93" y="19"/>
                  </a:lnTo>
                  <a:lnTo>
                    <a:pt x="91" y="22"/>
                  </a:lnTo>
                  <a:lnTo>
                    <a:pt x="89" y="26"/>
                  </a:lnTo>
                  <a:lnTo>
                    <a:pt x="88" y="31"/>
                  </a:lnTo>
                  <a:lnTo>
                    <a:pt x="86" y="34"/>
                  </a:lnTo>
                  <a:lnTo>
                    <a:pt x="86" y="37"/>
                  </a:lnTo>
                  <a:lnTo>
                    <a:pt x="85" y="40"/>
                  </a:lnTo>
                  <a:lnTo>
                    <a:pt x="84" y="42"/>
                  </a:lnTo>
                  <a:lnTo>
                    <a:pt x="83" y="44"/>
                  </a:lnTo>
                  <a:lnTo>
                    <a:pt x="81" y="47"/>
                  </a:lnTo>
                  <a:lnTo>
                    <a:pt x="80" y="49"/>
                  </a:lnTo>
                  <a:lnTo>
                    <a:pt x="80" y="51"/>
                  </a:lnTo>
                  <a:lnTo>
                    <a:pt x="79" y="52"/>
                  </a:lnTo>
                  <a:lnTo>
                    <a:pt x="78" y="54"/>
                  </a:lnTo>
                  <a:lnTo>
                    <a:pt x="77" y="56"/>
                  </a:lnTo>
                  <a:lnTo>
                    <a:pt x="76" y="58"/>
                  </a:lnTo>
                  <a:lnTo>
                    <a:pt x="74" y="61"/>
                  </a:lnTo>
                  <a:lnTo>
                    <a:pt x="72" y="65"/>
                  </a:lnTo>
                  <a:lnTo>
                    <a:pt x="67" y="79"/>
                  </a:lnTo>
                </a:path>
              </a:pathLst>
            </a:custGeom>
            <a:noFill/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9615" name="SMARTPenAnnotation3"/>
          <p:cNvSpPr>
            <a:spLocks/>
          </p:cNvSpPr>
          <p:nvPr/>
        </p:nvSpPr>
        <p:spPr bwMode="auto">
          <a:xfrm>
            <a:off x="5143500" y="3429000"/>
            <a:ext cx="11113" cy="304800"/>
          </a:xfrm>
          <a:custGeom>
            <a:avLst/>
            <a:gdLst>
              <a:gd name="T0" fmla="*/ 9525 w 7"/>
              <a:gd name="T1" fmla="*/ 0 h 192"/>
              <a:gd name="T2" fmla="*/ 9525 w 7"/>
              <a:gd name="T3" fmla="*/ 211138 h 192"/>
              <a:gd name="T4" fmla="*/ 7938 w 7"/>
              <a:gd name="T5" fmla="*/ 217488 h 192"/>
              <a:gd name="T6" fmla="*/ 6350 w 7"/>
              <a:gd name="T7" fmla="*/ 222250 h 192"/>
              <a:gd name="T8" fmla="*/ 4763 w 7"/>
              <a:gd name="T9" fmla="*/ 228600 h 192"/>
              <a:gd name="T10" fmla="*/ 3175 w 7"/>
              <a:gd name="T11" fmla="*/ 234950 h 192"/>
              <a:gd name="T12" fmla="*/ 1588 w 7"/>
              <a:gd name="T13" fmla="*/ 241300 h 192"/>
              <a:gd name="T14" fmla="*/ 1588 w 7"/>
              <a:gd name="T15" fmla="*/ 247650 h 192"/>
              <a:gd name="T16" fmla="*/ 1588 w 7"/>
              <a:gd name="T17" fmla="*/ 252413 h 192"/>
              <a:gd name="T18" fmla="*/ 0 w 7"/>
              <a:gd name="T19" fmla="*/ 255588 h 192"/>
              <a:gd name="T20" fmla="*/ 0 w 7"/>
              <a:gd name="T21" fmla="*/ 263525 h 192"/>
              <a:gd name="T22" fmla="*/ 0 w 7"/>
              <a:gd name="T23" fmla="*/ 269875 h 192"/>
              <a:gd name="T24" fmla="*/ 0 w 7"/>
              <a:gd name="T25" fmla="*/ 303213 h 1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" h="192">
                <a:moveTo>
                  <a:pt x="6" y="0"/>
                </a:moveTo>
                <a:lnTo>
                  <a:pt x="6" y="133"/>
                </a:lnTo>
                <a:lnTo>
                  <a:pt x="5" y="137"/>
                </a:lnTo>
                <a:lnTo>
                  <a:pt x="4" y="140"/>
                </a:lnTo>
                <a:lnTo>
                  <a:pt x="3" y="144"/>
                </a:lnTo>
                <a:lnTo>
                  <a:pt x="2" y="148"/>
                </a:lnTo>
                <a:lnTo>
                  <a:pt x="1" y="152"/>
                </a:lnTo>
                <a:lnTo>
                  <a:pt x="1" y="156"/>
                </a:lnTo>
                <a:lnTo>
                  <a:pt x="1" y="159"/>
                </a:lnTo>
                <a:lnTo>
                  <a:pt x="0" y="161"/>
                </a:lnTo>
                <a:lnTo>
                  <a:pt x="0" y="166"/>
                </a:lnTo>
                <a:lnTo>
                  <a:pt x="0" y="170"/>
                </a:lnTo>
                <a:lnTo>
                  <a:pt x="0" y="191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16" name="SMARTPenAnnotation4"/>
          <p:cNvSpPr>
            <a:spLocks/>
          </p:cNvSpPr>
          <p:nvPr/>
        </p:nvSpPr>
        <p:spPr bwMode="auto">
          <a:xfrm>
            <a:off x="5143500" y="3421063"/>
            <a:ext cx="125413" cy="304800"/>
          </a:xfrm>
          <a:custGeom>
            <a:avLst/>
            <a:gdLst>
              <a:gd name="T0" fmla="*/ 15875 w 79"/>
              <a:gd name="T1" fmla="*/ 9525 h 192"/>
              <a:gd name="T2" fmla="*/ 22225 w 79"/>
              <a:gd name="T3" fmla="*/ 7938 h 192"/>
              <a:gd name="T4" fmla="*/ 30163 w 79"/>
              <a:gd name="T5" fmla="*/ 7938 h 192"/>
              <a:gd name="T6" fmla="*/ 33338 w 79"/>
              <a:gd name="T7" fmla="*/ 3175 h 192"/>
              <a:gd name="T8" fmla="*/ 36513 w 79"/>
              <a:gd name="T9" fmla="*/ 1588 h 192"/>
              <a:gd name="T10" fmla="*/ 44450 w 79"/>
              <a:gd name="T11" fmla="*/ 1588 h 192"/>
              <a:gd name="T12" fmla="*/ 57150 w 79"/>
              <a:gd name="T13" fmla="*/ 4763 h 192"/>
              <a:gd name="T14" fmla="*/ 69850 w 79"/>
              <a:gd name="T15" fmla="*/ 6350 h 192"/>
              <a:gd name="T16" fmla="*/ 80963 w 79"/>
              <a:gd name="T17" fmla="*/ 7938 h 192"/>
              <a:gd name="T18" fmla="*/ 85725 w 79"/>
              <a:gd name="T19" fmla="*/ 12700 h 192"/>
              <a:gd name="T20" fmla="*/ 93663 w 79"/>
              <a:gd name="T21" fmla="*/ 20638 h 192"/>
              <a:gd name="T22" fmla="*/ 106363 w 79"/>
              <a:gd name="T23" fmla="*/ 34925 h 192"/>
              <a:gd name="T24" fmla="*/ 106363 w 79"/>
              <a:gd name="T25" fmla="*/ 49213 h 192"/>
              <a:gd name="T26" fmla="*/ 104775 w 79"/>
              <a:gd name="T27" fmla="*/ 68263 h 192"/>
              <a:gd name="T28" fmla="*/ 98425 w 79"/>
              <a:gd name="T29" fmla="*/ 77788 h 192"/>
              <a:gd name="T30" fmla="*/ 82550 w 79"/>
              <a:gd name="T31" fmla="*/ 95250 h 192"/>
              <a:gd name="T32" fmla="*/ 76200 w 79"/>
              <a:gd name="T33" fmla="*/ 103188 h 192"/>
              <a:gd name="T34" fmla="*/ 73025 w 79"/>
              <a:gd name="T35" fmla="*/ 109538 h 192"/>
              <a:gd name="T36" fmla="*/ 68263 w 79"/>
              <a:gd name="T37" fmla="*/ 112713 h 192"/>
              <a:gd name="T38" fmla="*/ 61913 w 79"/>
              <a:gd name="T39" fmla="*/ 114300 h 192"/>
              <a:gd name="T40" fmla="*/ 57150 w 79"/>
              <a:gd name="T41" fmla="*/ 115888 h 192"/>
              <a:gd name="T42" fmla="*/ 50800 w 79"/>
              <a:gd name="T43" fmla="*/ 119063 h 192"/>
              <a:gd name="T44" fmla="*/ 44450 w 79"/>
              <a:gd name="T45" fmla="*/ 122238 h 192"/>
              <a:gd name="T46" fmla="*/ 38100 w 79"/>
              <a:gd name="T47" fmla="*/ 123825 h 192"/>
              <a:gd name="T48" fmla="*/ 33338 w 79"/>
              <a:gd name="T49" fmla="*/ 128588 h 192"/>
              <a:gd name="T50" fmla="*/ 34925 w 79"/>
              <a:gd name="T51" fmla="*/ 128588 h 192"/>
              <a:gd name="T52" fmla="*/ 44450 w 79"/>
              <a:gd name="T53" fmla="*/ 125413 h 192"/>
              <a:gd name="T54" fmla="*/ 49213 w 79"/>
              <a:gd name="T55" fmla="*/ 128588 h 192"/>
              <a:gd name="T56" fmla="*/ 53975 w 79"/>
              <a:gd name="T57" fmla="*/ 131763 h 192"/>
              <a:gd name="T58" fmla="*/ 60325 w 79"/>
              <a:gd name="T59" fmla="*/ 131763 h 192"/>
              <a:gd name="T60" fmla="*/ 74613 w 79"/>
              <a:gd name="T61" fmla="*/ 133350 h 192"/>
              <a:gd name="T62" fmla="*/ 85725 w 79"/>
              <a:gd name="T63" fmla="*/ 133350 h 192"/>
              <a:gd name="T64" fmla="*/ 92075 w 79"/>
              <a:gd name="T65" fmla="*/ 138113 h 192"/>
              <a:gd name="T66" fmla="*/ 98425 w 79"/>
              <a:gd name="T67" fmla="*/ 139700 h 192"/>
              <a:gd name="T68" fmla="*/ 104775 w 79"/>
              <a:gd name="T69" fmla="*/ 142875 h 192"/>
              <a:gd name="T70" fmla="*/ 109538 w 79"/>
              <a:gd name="T71" fmla="*/ 150813 h 192"/>
              <a:gd name="T72" fmla="*/ 115888 w 79"/>
              <a:gd name="T73" fmla="*/ 158750 h 192"/>
              <a:gd name="T74" fmla="*/ 120650 w 79"/>
              <a:gd name="T75" fmla="*/ 165100 h 192"/>
              <a:gd name="T76" fmla="*/ 122238 w 79"/>
              <a:gd name="T77" fmla="*/ 176213 h 192"/>
              <a:gd name="T78" fmla="*/ 112713 w 79"/>
              <a:gd name="T79" fmla="*/ 219075 h 192"/>
              <a:gd name="T80" fmla="*/ 106363 w 79"/>
              <a:gd name="T81" fmla="*/ 236538 h 192"/>
              <a:gd name="T82" fmla="*/ 101600 w 79"/>
              <a:gd name="T83" fmla="*/ 249238 h 192"/>
              <a:gd name="T84" fmla="*/ 95250 w 79"/>
              <a:gd name="T85" fmla="*/ 258763 h 192"/>
              <a:gd name="T86" fmla="*/ 88900 w 79"/>
              <a:gd name="T87" fmla="*/ 265113 h 192"/>
              <a:gd name="T88" fmla="*/ 80963 w 79"/>
              <a:gd name="T89" fmla="*/ 276225 h 192"/>
              <a:gd name="T90" fmla="*/ 65088 w 79"/>
              <a:gd name="T91" fmla="*/ 288925 h 192"/>
              <a:gd name="T92" fmla="*/ 58738 w 79"/>
              <a:gd name="T93" fmla="*/ 292100 h 192"/>
              <a:gd name="T94" fmla="*/ 33338 w 79"/>
              <a:gd name="T95" fmla="*/ 300038 h 192"/>
              <a:gd name="T96" fmla="*/ 0 w 79"/>
              <a:gd name="T97" fmla="*/ 303213 h 1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9" h="192">
                <a:moveTo>
                  <a:pt x="0" y="16"/>
                </a:moveTo>
                <a:lnTo>
                  <a:pt x="10" y="6"/>
                </a:lnTo>
                <a:lnTo>
                  <a:pt x="12" y="6"/>
                </a:lnTo>
                <a:lnTo>
                  <a:pt x="14" y="5"/>
                </a:lnTo>
                <a:lnTo>
                  <a:pt x="17" y="5"/>
                </a:lnTo>
                <a:lnTo>
                  <a:pt x="19" y="5"/>
                </a:lnTo>
                <a:lnTo>
                  <a:pt x="20" y="3"/>
                </a:lnTo>
                <a:lnTo>
                  <a:pt x="21" y="2"/>
                </a:lnTo>
                <a:lnTo>
                  <a:pt x="22" y="1"/>
                </a:lnTo>
                <a:lnTo>
                  <a:pt x="23" y="1"/>
                </a:lnTo>
                <a:lnTo>
                  <a:pt x="25" y="0"/>
                </a:lnTo>
                <a:lnTo>
                  <a:pt x="28" y="1"/>
                </a:lnTo>
                <a:lnTo>
                  <a:pt x="32" y="1"/>
                </a:lnTo>
                <a:lnTo>
                  <a:pt x="36" y="3"/>
                </a:lnTo>
                <a:lnTo>
                  <a:pt x="40" y="3"/>
                </a:lnTo>
                <a:lnTo>
                  <a:pt x="44" y="4"/>
                </a:lnTo>
                <a:lnTo>
                  <a:pt x="48" y="4"/>
                </a:lnTo>
                <a:lnTo>
                  <a:pt x="51" y="5"/>
                </a:lnTo>
                <a:lnTo>
                  <a:pt x="53" y="6"/>
                </a:lnTo>
                <a:lnTo>
                  <a:pt x="54" y="8"/>
                </a:lnTo>
                <a:lnTo>
                  <a:pt x="55" y="9"/>
                </a:lnTo>
                <a:lnTo>
                  <a:pt x="59" y="13"/>
                </a:lnTo>
                <a:lnTo>
                  <a:pt x="66" y="21"/>
                </a:lnTo>
                <a:lnTo>
                  <a:pt x="67" y="22"/>
                </a:lnTo>
                <a:lnTo>
                  <a:pt x="67" y="26"/>
                </a:lnTo>
                <a:lnTo>
                  <a:pt x="67" y="31"/>
                </a:lnTo>
                <a:lnTo>
                  <a:pt x="67" y="41"/>
                </a:lnTo>
                <a:lnTo>
                  <a:pt x="66" y="43"/>
                </a:lnTo>
                <a:lnTo>
                  <a:pt x="64" y="46"/>
                </a:lnTo>
                <a:lnTo>
                  <a:pt x="62" y="49"/>
                </a:lnTo>
                <a:lnTo>
                  <a:pt x="59" y="53"/>
                </a:lnTo>
                <a:lnTo>
                  <a:pt x="52" y="60"/>
                </a:lnTo>
                <a:lnTo>
                  <a:pt x="50" y="63"/>
                </a:lnTo>
                <a:lnTo>
                  <a:pt x="48" y="65"/>
                </a:lnTo>
                <a:lnTo>
                  <a:pt x="47" y="68"/>
                </a:lnTo>
                <a:lnTo>
                  <a:pt x="46" y="69"/>
                </a:lnTo>
                <a:lnTo>
                  <a:pt x="44" y="70"/>
                </a:lnTo>
                <a:lnTo>
                  <a:pt x="43" y="71"/>
                </a:lnTo>
                <a:lnTo>
                  <a:pt x="41" y="72"/>
                </a:lnTo>
                <a:lnTo>
                  <a:pt x="39" y="72"/>
                </a:lnTo>
                <a:lnTo>
                  <a:pt x="37" y="72"/>
                </a:lnTo>
                <a:lnTo>
                  <a:pt x="36" y="73"/>
                </a:lnTo>
                <a:lnTo>
                  <a:pt x="34" y="74"/>
                </a:lnTo>
                <a:lnTo>
                  <a:pt x="32" y="75"/>
                </a:lnTo>
                <a:lnTo>
                  <a:pt x="30" y="76"/>
                </a:lnTo>
                <a:lnTo>
                  <a:pt x="28" y="77"/>
                </a:lnTo>
                <a:lnTo>
                  <a:pt x="26" y="77"/>
                </a:lnTo>
                <a:lnTo>
                  <a:pt x="24" y="78"/>
                </a:lnTo>
                <a:lnTo>
                  <a:pt x="22" y="79"/>
                </a:lnTo>
                <a:lnTo>
                  <a:pt x="21" y="81"/>
                </a:lnTo>
                <a:lnTo>
                  <a:pt x="22" y="81"/>
                </a:lnTo>
                <a:lnTo>
                  <a:pt x="27" y="79"/>
                </a:lnTo>
                <a:lnTo>
                  <a:pt x="28" y="79"/>
                </a:lnTo>
                <a:lnTo>
                  <a:pt x="29" y="80"/>
                </a:lnTo>
                <a:lnTo>
                  <a:pt x="31" y="81"/>
                </a:lnTo>
                <a:lnTo>
                  <a:pt x="32" y="82"/>
                </a:lnTo>
                <a:lnTo>
                  <a:pt x="34" y="83"/>
                </a:lnTo>
                <a:lnTo>
                  <a:pt x="36" y="83"/>
                </a:lnTo>
                <a:lnTo>
                  <a:pt x="38" y="83"/>
                </a:lnTo>
                <a:lnTo>
                  <a:pt x="41" y="83"/>
                </a:lnTo>
                <a:lnTo>
                  <a:pt x="47" y="84"/>
                </a:lnTo>
                <a:lnTo>
                  <a:pt x="52" y="84"/>
                </a:lnTo>
                <a:lnTo>
                  <a:pt x="54" y="84"/>
                </a:lnTo>
                <a:lnTo>
                  <a:pt x="56" y="85"/>
                </a:lnTo>
                <a:lnTo>
                  <a:pt x="58" y="87"/>
                </a:lnTo>
                <a:lnTo>
                  <a:pt x="60" y="88"/>
                </a:lnTo>
                <a:lnTo>
                  <a:pt x="62" y="88"/>
                </a:lnTo>
                <a:lnTo>
                  <a:pt x="64" y="89"/>
                </a:lnTo>
                <a:lnTo>
                  <a:pt x="66" y="90"/>
                </a:lnTo>
                <a:lnTo>
                  <a:pt x="67" y="92"/>
                </a:lnTo>
                <a:lnTo>
                  <a:pt x="69" y="95"/>
                </a:lnTo>
                <a:lnTo>
                  <a:pt x="71" y="98"/>
                </a:lnTo>
                <a:lnTo>
                  <a:pt x="73" y="100"/>
                </a:lnTo>
                <a:lnTo>
                  <a:pt x="75" y="102"/>
                </a:lnTo>
                <a:lnTo>
                  <a:pt x="76" y="104"/>
                </a:lnTo>
                <a:lnTo>
                  <a:pt x="78" y="108"/>
                </a:lnTo>
                <a:lnTo>
                  <a:pt x="77" y="111"/>
                </a:lnTo>
                <a:lnTo>
                  <a:pt x="77" y="115"/>
                </a:lnTo>
                <a:lnTo>
                  <a:pt x="71" y="138"/>
                </a:lnTo>
                <a:lnTo>
                  <a:pt x="69" y="144"/>
                </a:lnTo>
                <a:lnTo>
                  <a:pt x="67" y="149"/>
                </a:lnTo>
                <a:lnTo>
                  <a:pt x="65" y="153"/>
                </a:lnTo>
                <a:lnTo>
                  <a:pt x="64" y="157"/>
                </a:lnTo>
                <a:lnTo>
                  <a:pt x="62" y="160"/>
                </a:lnTo>
                <a:lnTo>
                  <a:pt x="60" y="163"/>
                </a:lnTo>
                <a:lnTo>
                  <a:pt x="58" y="165"/>
                </a:lnTo>
                <a:lnTo>
                  <a:pt x="56" y="167"/>
                </a:lnTo>
                <a:lnTo>
                  <a:pt x="54" y="170"/>
                </a:lnTo>
                <a:lnTo>
                  <a:pt x="51" y="174"/>
                </a:lnTo>
                <a:lnTo>
                  <a:pt x="43" y="181"/>
                </a:lnTo>
                <a:lnTo>
                  <a:pt x="41" y="182"/>
                </a:lnTo>
                <a:lnTo>
                  <a:pt x="39" y="183"/>
                </a:lnTo>
                <a:lnTo>
                  <a:pt x="37" y="184"/>
                </a:lnTo>
                <a:lnTo>
                  <a:pt x="26" y="188"/>
                </a:lnTo>
                <a:lnTo>
                  <a:pt x="21" y="189"/>
                </a:lnTo>
                <a:lnTo>
                  <a:pt x="16" y="189"/>
                </a:lnTo>
                <a:lnTo>
                  <a:pt x="0" y="191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17" name="SMARTPenAnnotation5"/>
          <p:cNvSpPr>
            <a:spLocks/>
          </p:cNvSpPr>
          <p:nvPr/>
        </p:nvSpPr>
        <p:spPr bwMode="auto">
          <a:xfrm>
            <a:off x="5286375" y="3429000"/>
            <a:ext cx="28575" cy="287338"/>
          </a:xfrm>
          <a:custGeom>
            <a:avLst/>
            <a:gdLst>
              <a:gd name="T0" fmla="*/ 26988 w 18"/>
              <a:gd name="T1" fmla="*/ 0 h 181"/>
              <a:gd name="T2" fmla="*/ 26988 w 18"/>
              <a:gd name="T3" fmla="*/ 146050 h 181"/>
              <a:gd name="T4" fmla="*/ 25400 w 18"/>
              <a:gd name="T5" fmla="*/ 152400 h 181"/>
              <a:gd name="T6" fmla="*/ 23813 w 18"/>
              <a:gd name="T7" fmla="*/ 158750 h 181"/>
              <a:gd name="T8" fmla="*/ 22225 w 18"/>
              <a:gd name="T9" fmla="*/ 165100 h 181"/>
              <a:gd name="T10" fmla="*/ 20638 w 18"/>
              <a:gd name="T11" fmla="*/ 171450 h 181"/>
              <a:gd name="T12" fmla="*/ 19050 w 18"/>
              <a:gd name="T13" fmla="*/ 176213 h 181"/>
              <a:gd name="T14" fmla="*/ 15875 w 18"/>
              <a:gd name="T15" fmla="*/ 203200 h 181"/>
              <a:gd name="T16" fmla="*/ 0 w 18"/>
              <a:gd name="T17" fmla="*/ 285750 h 1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" h="181">
                <a:moveTo>
                  <a:pt x="17" y="0"/>
                </a:moveTo>
                <a:lnTo>
                  <a:pt x="17" y="92"/>
                </a:lnTo>
                <a:lnTo>
                  <a:pt x="16" y="96"/>
                </a:lnTo>
                <a:lnTo>
                  <a:pt x="15" y="100"/>
                </a:lnTo>
                <a:lnTo>
                  <a:pt x="14" y="104"/>
                </a:lnTo>
                <a:lnTo>
                  <a:pt x="13" y="108"/>
                </a:lnTo>
                <a:lnTo>
                  <a:pt x="12" y="111"/>
                </a:lnTo>
                <a:lnTo>
                  <a:pt x="10" y="128"/>
                </a:lnTo>
                <a:lnTo>
                  <a:pt x="0" y="18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18" name="SMARTPenAnnotation6"/>
          <p:cNvSpPr>
            <a:spLocks/>
          </p:cNvSpPr>
          <p:nvPr/>
        </p:nvSpPr>
        <p:spPr bwMode="auto">
          <a:xfrm>
            <a:off x="5322888" y="3536950"/>
            <a:ext cx="233362" cy="179388"/>
          </a:xfrm>
          <a:custGeom>
            <a:avLst/>
            <a:gdLst>
              <a:gd name="T0" fmla="*/ 0 w 147"/>
              <a:gd name="T1" fmla="*/ 77788 h 113"/>
              <a:gd name="T2" fmla="*/ 0 w 147"/>
              <a:gd name="T3" fmla="*/ 85725 h 113"/>
              <a:gd name="T4" fmla="*/ 0 w 147"/>
              <a:gd name="T5" fmla="*/ 125413 h 113"/>
              <a:gd name="T6" fmla="*/ 4762 w 147"/>
              <a:gd name="T7" fmla="*/ 134938 h 113"/>
              <a:gd name="T8" fmla="*/ 12700 w 147"/>
              <a:gd name="T9" fmla="*/ 144463 h 113"/>
              <a:gd name="T10" fmla="*/ 19050 w 147"/>
              <a:gd name="T11" fmla="*/ 152400 h 113"/>
              <a:gd name="T12" fmla="*/ 28575 w 147"/>
              <a:gd name="T13" fmla="*/ 157163 h 113"/>
              <a:gd name="T14" fmla="*/ 38100 w 147"/>
              <a:gd name="T15" fmla="*/ 158750 h 113"/>
              <a:gd name="T16" fmla="*/ 46037 w 147"/>
              <a:gd name="T17" fmla="*/ 155575 h 113"/>
              <a:gd name="T18" fmla="*/ 55562 w 147"/>
              <a:gd name="T19" fmla="*/ 152400 h 113"/>
              <a:gd name="T20" fmla="*/ 61912 w 147"/>
              <a:gd name="T21" fmla="*/ 146050 h 113"/>
              <a:gd name="T22" fmla="*/ 68262 w 147"/>
              <a:gd name="T23" fmla="*/ 136525 h 113"/>
              <a:gd name="T24" fmla="*/ 77787 w 147"/>
              <a:gd name="T25" fmla="*/ 127000 h 113"/>
              <a:gd name="T26" fmla="*/ 87312 w 147"/>
              <a:gd name="T27" fmla="*/ 109538 h 113"/>
              <a:gd name="T28" fmla="*/ 93662 w 147"/>
              <a:gd name="T29" fmla="*/ 90488 h 113"/>
              <a:gd name="T30" fmla="*/ 100012 w 147"/>
              <a:gd name="T31" fmla="*/ 76200 h 113"/>
              <a:gd name="T32" fmla="*/ 103187 w 147"/>
              <a:gd name="T33" fmla="*/ 63500 h 113"/>
              <a:gd name="T34" fmla="*/ 104775 w 147"/>
              <a:gd name="T35" fmla="*/ 53975 h 113"/>
              <a:gd name="T36" fmla="*/ 106362 w 147"/>
              <a:gd name="T37" fmla="*/ 52388 h 113"/>
              <a:gd name="T38" fmla="*/ 106362 w 147"/>
              <a:gd name="T39" fmla="*/ 65088 h 113"/>
              <a:gd name="T40" fmla="*/ 109537 w 147"/>
              <a:gd name="T41" fmla="*/ 73025 h 113"/>
              <a:gd name="T42" fmla="*/ 112712 w 147"/>
              <a:gd name="T43" fmla="*/ 82550 h 113"/>
              <a:gd name="T44" fmla="*/ 119062 w 147"/>
              <a:gd name="T45" fmla="*/ 85725 h 113"/>
              <a:gd name="T46" fmla="*/ 122237 w 147"/>
              <a:gd name="T47" fmla="*/ 90488 h 113"/>
              <a:gd name="T48" fmla="*/ 123825 w 147"/>
              <a:gd name="T49" fmla="*/ 93663 h 113"/>
              <a:gd name="T50" fmla="*/ 131762 w 147"/>
              <a:gd name="T51" fmla="*/ 96838 h 113"/>
              <a:gd name="T52" fmla="*/ 142875 w 147"/>
              <a:gd name="T53" fmla="*/ 96838 h 113"/>
              <a:gd name="T54" fmla="*/ 149225 w 147"/>
              <a:gd name="T55" fmla="*/ 96838 h 113"/>
              <a:gd name="T56" fmla="*/ 158750 w 147"/>
              <a:gd name="T57" fmla="*/ 92075 h 113"/>
              <a:gd name="T58" fmla="*/ 166687 w 147"/>
              <a:gd name="T59" fmla="*/ 90488 h 113"/>
              <a:gd name="T60" fmla="*/ 177800 w 147"/>
              <a:gd name="T61" fmla="*/ 85725 h 113"/>
              <a:gd name="T62" fmla="*/ 184150 w 147"/>
              <a:gd name="T63" fmla="*/ 80963 h 113"/>
              <a:gd name="T64" fmla="*/ 188912 w 147"/>
              <a:gd name="T65" fmla="*/ 71438 h 113"/>
              <a:gd name="T66" fmla="*/ 195262 w 147"/>
              <a:gd name="T67" fmla="*/ 63500 h 113"/>
              <a:gd name="T68" fmla="*/ 201612 w 147"/>
              <a:gd name="T69" fmla="*/ 57150 h 113"/>
              <a:gd name="T70" fmla="*/ 209550 w 147"/>
              <a:gd name="T71" fmla="*/ 47625 h 113"/>
              <a:gd name="T72" fmla="*/ 211137 w 147"/>
              <a:gd name="T73" fmla="*/ 41275 h 113"/>
              <a:gd name="T74" fmla="*/ 212725 w 147"/>
              <a:gd name="T75" fmla="*/ 34925 h 113"/>
              <a:gd name="T76" fmla="*/ 212725 w 147"/>
              <a:gd name="T77" fmla="*/ 28575 h 113"/>
              <a:gd name="T78" fmla="*/ 212725 w 147"/>
              <a:gd name="T79" fmla="*/ 7938 h 113"/>
              <a:gd name="T80" fmla="*/ 212725 w 147"/>
              <a:gd name="T81" fmla="*/ 3175 h 113"/>
              <a:gd name="T82" fmla="*/ 204787 w 147"/>
              <a:gd name="T83" fmla="*/ 0 h 113"/>
              <a:gd name="T84" fmla="*/ 192087 w 147"/>
              <a:gd name="T85" fmla="*/ 11113 h 113"/>
              <a:gd name="T86" fmla="*/ 185737 w 147"/>
              <a:gd name="T87" fmla="*/ 25400 h 113"/>
              <a:gd name="T88" fmla="*/ 180975 w 147"/>
              <a:gd name="T89" fmla="*/ 46038 h 113"/>
              <a:gd name="T90" fmla="*/ 173037 w 147"/>
              <a:gd name="T91" fmla="*/ 80963 h 113"/>
              <a:gd name="T92" fmla="*/ 169862 w 147"/>
              <a:gd name="T93" fmla="*/ 93663 h 113"/>
              <a:gd name="T94" fmla="*/ 173037 w 147"/>
              <a:gd name="T95" fmla="*/ 106363 h 113"/>
              <a:gd name="T96" fmla="*/ 174625 w 147"/>
              <a:gd name="T97" fmla="*/ 117475 h 113"/>
              <a:gd name="T98" fmla="*/ 176212 w 147"/>
              <a:gd name="T99" fmla="*/ 125413 h 113"/>
              <a:gd name="T100" fmla="*/ 179387 w 147"/>
              <a:gd name="T101" fmla="*/ 131763 h 113"/>
              <a:gd name="T102" fmla="*/ 184150 w 147"/>
              <a:gd name="T103" fmla="*/ 138113 h 113"/>
              <a:gd name="T104" fmla="*/ 190500 w 147"/>
              <a:gd name="T105" fmla="*/ 144463 h 113"/>
              <a:gd name="T106" fmla="*/ 198437 w 147"/>
              <a:gd name="T107" fmla="*/ 153988 h 113"/>
              <a:gd name="T108" fmla="*/ 207962 w 147"/>
              <a:gd name="T109" fmla="*/ 160338 h 113"/>
              <a:gd name="T110" fmla="*/ 217487 w 147"/>
              <a:gd name="T111" fmla="*/ 165100 h 113"/>
              <a:gd name="T112" fmla="*/ 231775 w 147"/>
              <a:gd name="T113" fmla="*/ 177800 h 1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47" h="113">
                <a:moveTo>
                  <a:pt x="5" y="39"/>
                </a:moveTo>
                <a:lnTo>
                  <a:pt x="0" y="49"/>
                </a:lnTo>
                <a:lnTo>
                  <a:pt x="0" y="51"/>
                </a:lnTo>
                <a:lnTo>
                  <a:pt x="0" y="54"/>
                </a:lnTo>
                <a:lnTo>
                  <a:pt x="0" y="63"/>
                </a:lnTo>
                <a:lnTo>
                  <a:pt x="0" y="79"/>
                </a:lnTo>
                <a:lnTo>
                  <a:pt x="1" y="82"/>
                </a:lnTo>
                <a:lnTo>
                  <a:pt x="3" y="85"/>
                </a:lnTo>
                <a:lnTo>
                  <a:pt x="5" y="88"/>
                </a:lnTo>
                <a:lnTo>
                  <a:pt x="8" y="91"/>
                </a:lnTo>
                <a:lnTo>
                  <a:pt x="10" y="94"/>
                </a:lnTo>
                <a:lnTo>
                  <a:pt x="12" y="96"/>
                </a:lnTo>
                <a:lnTo>
                  <a:pt x="14" y="98"/>
                </a:lnTo>
                <a:lnTo>
                  <a:pt x="18" y="99"/>
                </a:lnTo>
                <a:lnTo>
                  <a:pt x="22" y="100"/>
                </a:lnTo>
                <a:lnTo>
                  <a:pt x="24" y="100"/>
                </a:lnTo>
                <a:lnTo>
                  <a:pt x="26" y="100"/>
                </a:lnTo>
                <a:lnTo>
                  <a:pt x="29" y="98"/>
                </a:lnTo>
                <a:lnTo>
                  <a:pt x="33" y="96"/>
                </a:lnTo>
                <a:lnTo>
                  <a:pt x="35" y="96"/>
                </a:lnTo>
                <a:lnTo>
                  <a:pt x="37" y="94"/>
                </a:lnTo>
                <a:lnTo>
                  <a:pt x="39" y="92"/>
                </a:lnTo>
                <a:lnTo>
                  <a:pt x="41" y="89"/>
                </a:lnTo>
                <a:lnTo>
                  <a:pt x="43" y="86"/>
                </a:lnTo>
                <a:lnTo>
                  <a:pt x="46" y="83"/>
                </a:lnTo>
                <a:lnTo>
                  <a:pt x="49" y="80"/>
                </a:lnTo>
                <a:lnTo>
                  <a:pt x="52" y="75"/>
                </a:lnTo>
                <a:lnTo>
                  <a:pt x="55" y="69"/>
                </a:lnTo>
                <a:lnTo>
                  <a:pt x="57" y="63"/>
                </a:lnTo>
                <a:lnTo>
                  <a:pt x="59" y="57"/>
                </a:lnTo>
                <a:lnTo>
                  <a:pt x="61" y="52"/>
                </a:lnTo>
                <a:lnTo>
                  <a:pt x="63" y="48"/>
                </a:lnTo>
                <a:lnTo>
                  <a:pt x="64" y="44"/>
                </a:lnTo>
                <a:lnTo>
                  <a:pt x="65" y="40"/>
                </a:lnTo>
                <a:lnTo>
                  <a:pt x="66" y="36"/>
                </a:lnTo>
                <a:lnTo>
                  <a:pt x="66" y="34"/>
                </a:lnTo>
                <a:lnTo>
                  <a:pt x="66" y="33"/>
                </a:lnTo>
                <a:lnTo>
                  <a:pt x="67" y="33"/>
                </a:lnTo>
                <a:lnTo>
                  <a:pt x="67" y="36"/>
                </a:lnTo>
                <a:lnTo>
                  <a:pt x="67" y="41"/>
                </a:lnTo>
                <a:lnTo>
                  <a:pt x="68" y="43"/>
                </a:lnTo>
                <a:lnTo>
                  <a:pt x="69" y="46"/>
                </a:lnTo>
                <a:lnTo>
                  <a:pt x="70" y="49"/>
                </a:lnTo>
                <a:lnTo>
                  <a:pt x="71" y="52"/>
                </a:lnTo>
                <a:lnTo>
                  <a:pt x="73" y="53"/>
                </a:lnTo>
                <a:lnTo>
                  <a:pt x="75" y="54"/>
                </a:lnTo>
                <a:lnTo>
                  <a:pt x="76" y="55"/>
                </a:lnTo>
                <a:lnTo>
                  <a:pt x="77" y="57"/>
                </a:lnTo>
                <a:lnTo>
                  <a:pt x="77" y="58"/>
                </a:lnTo>
                <a:lnTo>
                  <a:pt x="78" y="59"/>
                </a:lnTo>
                <a:lnTo>
                  <a:pt x="79" y="60"/>
                </a:lnTo>
                <a:lnTo>
                  <a:pt x="83" y="61"/>
                </a:lnTo>
                <a:lnTo>
                  <a:pt x="86" y="61"/>
                </a:lnTo>
                <a:lnTo>
                  <a:pt x="90" y="61"/>
                </a:lnTo>
                <a:lnTo>
                  <a:pt x="91" y="61"/>
                </a:lnTo>
                <a:lnTo>
                  <a:pt x="94" y="61"/>
                </a:lnTo>
                <a:lnTo>
                  <a:pt x="97" y="60"/>
                </a:lnTo>
                <a:lnTo>
                  <a:pt x="100" y="58"/>
                </a:lnTo>
                <a:lnTo>
                  <a:pt x="103" y="57"/>
                </a:lnTo>
                <a:lnTo>
                  <a:pt x="105" y="57"/>
                </a:lnTo>
                <a:lnTo>
                  <a:pt x="107" y="57"/>
                </a:lnTo>
                <a:lnTo>
                  <a:pt x="112" y="54"/>
                </a:lnTo>
                <a:lnTo>
                  <a:pt x="114" y="53"/>
                </a:lnTo>
                <a:lnTo>
                  <a:pt x="116" y="51"/>
                </a:lnTo>
                <a:lnTo>
                  <a:pt x="118" y="48"/>
                </a:lnTo>
                <a:lnTo>
                  <a:pt x="119" y="45"/>
                </a:lnTo>
                <a:lnTo>
                  <a:pt x="121" y="42"/>
                </a:lnTo>
                <a:lnTo>
                  <a:pt x="123" y="40"/>
                </a:lnTo>
                <a:lnTo>
                  <a:pt x="125" y="38"/>
                </a:lnTo>
                <a:lnTo>
                  <a:pt x="127" y="36"/>
                </a:lnTo>
                <a:lnTo>
                  <a:pt x="131" y="32"/>
                </a:lnTo>
                <a:lnTo>
                  <a:pt x="132" y="30"/>
                </a:lnTo>
                <a:lnTo>
                  <a:pt x="133" y="28"/>
                </a:lnTo>
                <a:lnTo>
                  <a:pt x="133" y="26"/>
                </a:lnTo>
                <a:lnTo>
                  <a:pt x="134" y="24"/>
                </a:lnTo>
                <a:lnTo>
                  <a:pt x="134" y="22"/>
                </a:lnTo>
                <a:lnTo>
                  <a:pt x="134" y="20"/>
                </a:lnTo>
                <a:lnTo>
                  <a:pt x="134" y="18"/>
                </a:lnTo>
                <a:lnTo>
                  <a:pt x="134" y="15"/>
                </a:lnTo>
                <a:lnTo>
                  <a:pt x="134" y="5"/>
                </a:lnTo>
                <a:lnTo>
                  <a:pt x="134" y="3"/>
                </a:lnTo>
                <a:lnTo>
                  <a:pt x="134" y="2"/>
                </a:lnTo>
                <a:lnTo>
                  <a:pt x="133" y="1"/>
                </a:lnTo>
                <a:lnTo>
                  <a:pt x="129" y="0"/>
                </a:lnTo>
                <a:lnTo>
                  <a:pt x="126" y="3"/>
                </a:lnTo>
                <a:lnTo>
                  <a:pt x="121" y="7"/>
                </a:lnTo>
                <a:lnTo>
                  <a:pt x="119" y="11"/>
                </a:lnTo>
                <a:lnTo>
                  <a:pt x="117" y="16"/>
                </a:lnTo>
                <a:lnTo>
                  <a:pt x="116" y="22"/>
                </a:lnTo>
                <a:lnTo>
                  <a:pt x="114" y="29"/>
                </a:lnTo>
                <a:lnTo>
                  <a:pt x="110" y="45"/>
                </a:lnTo>
                <a:lnTo>
                  <a:pt x="109" y="51"/>
                </a:lnTo>
                <a:lnTo>
                  <a:pt x="108" y="56"/>
                </a:lnTo>
                <a:lnTo>
                  <a:pt x="107" y="59"/>
                </a:lnTo>
                <a:lnTo>
                  <a:pt x="108" y="63"/>
                </a:lnTo>
                <a:lnTo>
                  <a:pt x="109" y="67"/>
                </a:lnTo>
                <a:lnTo>
                  <a:pt x="110" y="71"/>
                </a:lnTo>
                <a:lnTo>
                  <a:pt x="110" y="74"/>
                </a:lnTo>
                <a:lnTo>
                  <a:pt x="111" y="77"/>
                </a:lnTo>
                <a:lnTo>
                  <a:pt x="111" y="79"/>
                </a:lnTo>
                <a:lnTo>
                  <a:pt x="112" y="81"/>
                </a:lnTo>
                <a:lnTo>
                  <a:pt x="113" y="83"/>
                </a:lnTo>
                <a:lnTo>
                  <a:pt x="115" y="85"/>
                </a:lnTo>
                <a:lnTo>
                  <a:pt x="116" y="87"/>
                </a:lnTo>
                <a:lnTo>
                  <a:pt x="118" y="89"/>
                </a:lnTo>
                <a:lnTo>
                  <a:pt x="120" y="91"/>
                </a:lnTo>
                <a:lnTo>
                  <a:pt x="123" y="95"/>
                </a:lnTo>
                <a:lnTo>
                  <a:pt x="125" y="97"/>
                </a:lnTo>
                <a:lnTo>
                  <a:pt x="128" y="99"/>
                </a:lnTo>
                <a:lnTo>
                  <a:pt x="131" y="101"/>
                </a:lnTo>
                <a:lnTo>
                  <a:pt x="134" y="103"/>
                </a:lnTo>
                <a:lnTo>
                  <a:pt x="137" y="104"/>
                </a:lnTo>
                <a:lnTo>
                  <a:pt x="139" y="106"/>
                </a:lnTo>
                <a:lnTo>
                  <a:pt x="146" y="112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19" name="SMARTPenAnnotation7"/>
          <p:cNvSpPr>
            <a:spLocks/>
          </p:cNvSpPr>
          <p:nvPr/>
        </p:nvSpPr>
        <p:spPr bwMode="auto">
          <a:xfrm>
            <a:off x="5170488" y="3754438"/>
            <a:ext cx="134937" cy="220662"/>
          </a:xfrm>
          <a:custGeom>
            <a:avLst/>
            <a:gdLst>
              <a:gd name="T0" fmla="*/ 0 w 85"/>
              <a:gd name="T1" fmla="*/ 100012 h 139"/>
              <a:gd name="T2" fmla="*/ 3175 w 85"/>
              <a:gd name="T3" fmla="*/ 114300 h 139"/>
              <a:gd name="T4" fmla="*/ 6350 w 85"/>
              <a:gd name="T5" fmla="*/ 128587 h 139"/>
              <a:gd name="T6" fmla="*/ 7937 w 85"/>
              <a:gd name="T7" fmla="*/ 138112 h 139"/>
              <a:gd name="T8" fmla="*/ 7937 w 85"/>
              <a:gd name="T9" fmla="*/ 149225 h 139"/>
              <a:gd name="T10" fmla="*/ 7937 w 85"/>
              <a:gd name="T11" fmla="*/ 188912 h 139"/>
              <a:gd name="T12" fmla="*/ 11112 w 85"/>
              <a:gd name="T13" fmla="*/ 198437 h 139"/>
              <a:gd name="T14" fmla="*/ 14287 w 85"/>
              <a:gd name="T15" fmla="*/ 206375 h 139"/>
              <a:gd name="T16" fmla="*/ 17462 w 85"/>
              <a:gd name="T17" fmla="*/ 217487 h 139"/>
              <a:gd name="T18" fmla="*/ 17462 w 85"/>
              <a:gd name="T19" fmla="*/ 211137 h 139"/>
              <a:gd name="T20" fmla="*/ 15875 w 85"/>
              <a:gd name="T21" fmla="*/ 161925 h 139"/>
              <a:gd name="T22" fmla="*/ 12700 w 85"/>
              <a:gd name="T23" fmla="*/ 150812 h 139"/>
              <a:gd name="T24" fmla="*/ 11112 w 85"/>
              <a:gd name="T25" fmla="*/ 130175 h 139"/>
              <a:gd name="T26" fmla="*/ 9525 w 85"/>
              <a:gd name="T27" fmla="*/ 92075 h 139"/>
              <a:gd name="T28" fmla="*/ 9525 w 85"/>
              <a:gd name="T29" fmla="*/ 47625 h 139"/>
              <a:gd name="T30" fmla="*/ 11112 w 85"/>
              <a:gd name="T31" fmla="*/ 33337 h 139"/>
              <a:gd name="T32" fmla="*/ 15875 w 85"/>
              <a:gd name="T33" fmla="*/ 22225 h 139"/>
              <a:gd name="T34" fmla="*/ 20637 w 85"/>
              <a:gd name="T35" fmla="*/ 12700 h 139"/>
              <a:gd name="T36" fmla="*/ 26987 w 85"/>
              <a:gd name="T37" fmla="*/ 7937 h 139"/>
              <a:gd name="T38" fmla="*/ 31750 w 85"/>
              <a:gd name="T39" fmla="*/ 6350 h 139"/>
              <a:gd name="T40" fmla="*/ 33337 w 85"/>
              <a:gd name="T41" fmla="*/ 1587 h 139"/>
              <a:gd name="T42" fmla="*/ 38100 w 85"/>
              <a:gd name="T43" fmla="*/ 1587 h 139"/>
              <a:gd name="T44" fmla="*/ 42862 w 85"/>
              <a:gd name="T45" fmla="*/ 3175 h 139"/>
              <a:gd name="T46" fmla="*/ 47625 w 85"/>
              <a:gd name="T47" fmla="*/ 4762 h 139"/>
              <a:gd name="T48" fmla="*/ 53975 w 85"/>
              <a:gd name="T49" fmla="*/ 7937 h 139"/>
              <a:gd name="T50" fmla="*/ 58737 w 85"/>
              <a:gd name="T51" fmla="*/ 11112 h 139"/>
              <a:gd name="T52" fmla="*/ 65087 w 85"/>
              <a:gd name="T53" fmla="*/ 12700 h 139"/>
              <a:gd name="T54" fmla="*/ 71437 w 85"/>
              <a:gd name="T55" fmla="*/ 15875 h 139"/>
              <a:gd name="T56" fmla="*/ 77787 w 85"/>
              <a:gd name="T57" fmla="*/ 20637 h 139"/>
              <a:gd name="T58" fmla="*/ 82550 w 85"/>
              <a:gd name="T59" fmla="*/ 26987 h 139"/>
              <a:gd name="T60" fmla="*/ 87312 w 85"/>
              <a:gd name="T61" fmla="*/ 34925 h 139"/>
              <a:gd name="T62" fmla="*/ 88900 w 85"/>
              <a:gd name="T63" fmla="*/ 44450 h 139"/>
              <a:gd name="T64" fmla="*/ 88900 w 85"/>
              <a:gd name="T65" fmla="*/ 61912 h 139"/>
              <a:gd name="T66" fmla="*/ 87312 w 85"/>
              <a:gd name="T67" fmla="*/ 80962 h 139"/>
              <a:gd name="T68" fmla="*/ 84137 w 85"/>
              <a:gd name="T69" fmla="*/ 84137 h 139"/>
              <a:gd name="T70" fmla="*/ 82550 w 85"/>
              <a:gd name="T71" fmla="*/ 87312 h 139"/>
              <a:gd name="T72" fmla="*/ 77787 w 85"/>
              <a:gd name="T73" fmla="*/ 95250 h 139"/>
              <a:gd name="T74" fmla="*/ 73025 w 85"/>
              <a:gd name="T75" fmla="*/ 100012 h 139"/>
              <a:gd name="T76" fmla="*/ 68262 w 85"/>
              <a:gd name="T77" fmla="*/ 101600 h 139"/>
              <a:gd name="T78" fmla="*/ 61912 w 85"/>
              <a:gd name="T79" fmla="*/ 103187 h 139"/>
              <a:gd name="T80" fmla="*/ 55562 w 85"/>
              <a:gd name="T81" fmla="*/ 103187 h 139"/>
              <a:gd name="T82" fmla="*/ 41275 w 85"/>
              <a:gd name="T83" fmla="*/ 103187 h 139"/>
              <a:gd name="T84" fmla="*/ 38100 w 85"/>
              <a:gd name="T85" fmla="*/ 106362 h 139"/>
              <a:gd name="T86" fmla="*/ 34925 w 85"/>
              <a:gd name="T87" fmla="*/ 109537 h 139"/>
              <a:gd name="T88" fmla="*/ 31750 w 85"/>
              <a:gd name="T89" fmla="*/ 111125 h 139"/>
              <a:gd name="T90" fmla="*/ 31750 w 85"/>
              <a:gd name="T91" fmla="*/ 114300 h 139"/>
              <a:gd name="T92" fmla="*/ 34925 w 85"/>
              <a:gd name="T93" fmla="*/ 125412 h 139"/>
              <a:gd name="T94" fmla="*/ 39687 w 85"/>
              <a:gd name="T95" fmla="*/ 133350 h 139"/>
              <a:gd name="T96" fmla="*/ 44450 w 85"/>
              <a:gd name="T97" fmla="*/ 136525 h 139"/>
              <a:gd name="T98" fmla="*/ 50800 w 85"/>
              <a:gd name="T99" fmla="*/ 139700 h 139"/>
              <a:gd name="T100" fmla="*/ 57150 w 85"/>
              <a:gd name="T101" fmla="*/ 147637 h 139"/>
              <a:gd name="T102" fmla="*/ 69850 w 85"/>
              <a:gd name="T103" fmla="*/ 160337 h 139"/>
              <a:gd name="T104" fmla="*/ 87312 w 85"/>
              <a:gd name="T105" fmla="*/ 174625 h 139"/>
              <a:gd name="T106" fmla="*/ 96837 w 85"/>
              <a:gd name="T107" fmla="*/ 184150 h 139"/>
              <a:gd name="T108" fmla="*/ 104775 w 85"/>
              <a:gd name="T109" fmla="*/ 193675 h 139"/>
              <a:gd name="T110" fmla="*/ 112712 w 85"/>
              <a:gd name="T111" fmla="*/ 203200 h 139"/>
              <a:gd name="T112" fmla="*/ 122237 w 85"/>
              <a:gd name="T113" fmla="*/ 209550 h 13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5" h="139">
                <a:moveTo>
                  <a:pt x="0" y="54"/>
                </a:moveTo>
                <a:lnTo>
                  <a:pt x="0" y="63"/>
                </a:lnTo>
                <a:lnTo>
                  <a:pt x="1" y="67"/>
                </a:lnTo>
                <a:lnTo>
                  <a:pt x="2" y="72"/>
                </a:lnTo>
                <a:lnTo>
                  <a:pt x="3" y="77"/>
                </a:lnTo>
                <a:lnTo>
                  <a:pt x="4" y="81"/>
                </a:lnTo>
                <a:lnTo>
                  <a:pt x="4" y="85"/>
                </a:lnTo>
                <a:lnTo>
                  <a:pt x="5" y="87"/>
                </a:lnTo>
                <a:lnTo>
                  <a:pt x="5" y="91"/>
                </a:lnTo>
                <a:lnTo>
                  <a:pt x="5" y="94"/>
                </a:lnTo>
                <a:lnTo>
                  <a:pt x="5" y="101"/>
                </a:lnTo>
                <a:lnTo>
                  <a:pt x="5" y="119"/>
                </a:lnTo>
                <a:lnTo>
                  <a:pt x="6" y="123"/>
                </a:lnTo>
                <a:lnTo>
                  <a:pt x="7" y="125"/>
                </a:lnTo>
                <a:lnTo>
                  <a:pt x="8" y="128"/>
                </a:lnTo>
                <a:lnTo>
                  <a:pt x="9" y="130"/>
                </a:lnTo>
                <a:lnTo>
                  <a:pt x="10" y="134"/>
                </a:lnTo>
                <a:lnTo>
                  <a:pt x="11" y="137"/>
                </a:lnTo>
                <a:lnTo>
                  <a:pt x="11" y="133"/>
                </a:lnTo>
                <a:lnTo>
                  <a:pt x="11" y="105"/>
                </a:lnTo>
                <a:lnTo>
                  <a:pt x="10" y="102"/>
                </a:lnTo>
                <a:lnTo>
                  <a:pt x="9" y="98"/>
                </a:lnTo>
                <a:lnTo>
                  <a:pt x="8" y="95"/>
                </a:lnTo>
                <a:lnTo>
                  <a:pt x="7" y="89"/>
                </a:lnTo>
                <a:lnTo>
                  <a:pt x="7" y="82"/>
                </a:lnTo>
                <a:lnTo>
                  <a:pt x="6" y="68"/>
                </a:lnTo>
                <a:lnTo>
                  <a:pt x="6" y="58"/>
                </a:lnTo>
                <a:lnTo>
                  <a:pt x="6" y="36"/>
                </a:lnTo>
                <a:lnTo>
                  <a:pt x="6" y="30"/>
                </a:lnTo>
                <a:lnTo>
                  <a:pt x="6" y="26"/>
                </a:lnTo>
                <a:lnTo>
                  <a:pt x="7" y="21"/>
                </a:lnTo>
                <a:lnTo>
                  <a:pt x="8" y="17"/>
                </a:lnTo>
                <a:lnTo>
                  <a:pt x="10" y="14"/>
                </a:lnTo>
                <a:lnTo>
                  <a:pt x="12" y="11"/>
                </a:lnTo>
                <a:lnTo>
                  <a:pt x="13" y="8"/>
                </a:lnTo>
                <a:lnTo>
                  <a:pt x="15" y="7"/>
                </a:lnTo>
                <a:lnTo>
                  <a:pt x="17" y="5"/>
                </a:lnTo>
                <a:lnTo>
                  <a:pt x="19" y="5"/>
                </a:lnTo>
                <a:lnTo>
                  <a:pt x="20" y="4"/>
                </a:lnTo>
                <a:lnTo>
                  <a:pt x="21" y="2"/>
                </a:lnTo>
                <a:lnTo>
                  <a:pt x="21" y="1"/>
                </a:lnTo>
                <a:lnTo>
                  <a:pt x="22" y="0"/>
                </a:lnTo>
                <a:lnTo>
                  <a:pt x="24" y="1"/>
                </a:lnTo>
                <a:lnTo>
                  <a:pt x="25" y="1"/>
                </a:lnTo>
                <a:lnTo>
                  <a:pt x="27" y="2"/>
                </a:lnTo>
                <a:lnTo>
                  <a:pt x="28" y="2"/>
                </a:lnTo>
                <a:lnTo>
                  <a:pt x="30" y="3"/>
                </a:lnTo>
                <a:lnTo>
                  <a:pt x="32" y="3"/>
                </a:lnTo>
                <a:lnTo>
                  <a:pt x="34" y="5"/>
                </a:lnTo>
                <a:lnTo>
                  <a:pt x="36" y="6"/>
                </a:lnTo>
                <a:lnTo>
                  <a:pt x="37" y="7"/>
                </a:lnTo>
                <a:lnTo>
                  <a:pt x="39" y="8"/>
                </a:lnTo>
                <a:lnTo>
                  <a:pt x="41" y="8"/>
                </a:lnTo>
                <a:lnTo>
                  <a:pt x="43" y="9"/>
                </a:lnTo>
                <a:lnTo>
                  <a:pt x="45" y="10"/>
                </a:lnTo>
                <a:lnTo>
                  <a:pt x="47" y="11"/>
                </a:lnTo>
                <a:lnTo>
                  <a:pt x="49" y="13"/>
                </a:lnTo>
                <a:lnTo>
                  <a:pt x="51" y="15"/>
                </a:lnTo>
                <a:lnTo>
                  <a:pt x="52" y="17"/>
                </a:lnTo>
                <a:lnTo>
                  <a:pt x="54" y="18"/>
                </a:lnTo>
                <a:lnTo>
                  <a:pt x="55" y="22"/>
                </a:lnTo>
                <a:lnTo>
                  <a:pt x="56" y="26"/>
                </a:lnTo>
                <a:lnTo>
                  <a:pt x="56" y="28"/>
                </a:lnTo>
                <a:lnTo>
                  <a:pt x="56" y="30"/>
                </a:lnTo>
                <a:lnTo>
                  <a:pt x="56" y="39"/>
                </a:lnTo>
                <a:lnTo>
                  <a:pt x="56" y="50"/>
                </a:lnTo>
                <a:lnTo>
                  <a:pt x="55" y="51"/>
                </a:lnTo>
                <a:lnTo>
                  <a:pt x="54" y="52"/>
                </a:lnTo>
                <a:lnTo>
                  <a:pt x="53" y="53"/>
                </a:lnTo>
                <a:lnTo>
                  <a:pt x="52" y="54"/>
                </a:lnTo>
                <a:lnTo>
                  <a:pt x="52" y="55"/>
                </a:lnTo>
                <a:lnTo>
                  <a:pt x="51" y="56"/>
                </a:lnTo>
                <a:lnTo>
                  <a:pt x="49" y="60"/>
                </a:lnTo>
                <a:lnTo>
                  <a:pt x="48" y="61"/>
                </a:lnTo>
                <a:lnTo>
                  <a:pt x="46" y="63"/>
                </a:lnTo>
                <a:lnTo>
                  <a:pt x="44" y="63"/>
                </a:lnTo>
                <a:lnTo>
                  <a:pt x="43" y="64"/>
                </a:lnTo>
                <a:lnTo>
                  <a:pt x="41" y="64"/>
                </a:lnTo>
                <a:lnTo>
                  <a:pt x="39" y="65"/>
                </a:lnTo>
                <a:lnTo>
                  <a:pt x="37" y="65"/>
                </a:lnTo>
                <a:lnTo>
                  <a:pt x="35" y="65"/>
                </a:lnTo>
                <a:lnTo>
                  <a:pt x="32" y="65"/>
                </a:lnTo>
                <a:lnTo>
                  <a:pt x="26" y="65"/>
                </a:lnTo>
                <a:lnTo>
                  <a:pt x="25" y="66"/>
                </a:lnTo>
                <a:lnTo>
                  <a:pt x="24" y="67"/>
                </a:lnTo>
                <a:lnTo>
                  <a:pt x="23" y="68"/>
                </a:lnTo>
                <a:lnTo>
                  <a:pt x="22" y="69"/>
                </a:lnTo>
                <a:lnTo>
                  <a:pt x="21" y="69"/>
                </a:lnTo>
                <a:lnTo>
                  <a:pt x="20" y="70"/>
                </a:lnTo>
                <a:lnTo>
                  <a:pt x="19" y="71"/>
                </a:lnTo>
                <a:lnTo>
                  <a:pt x="20" y="72"/>
                </a:lnTo>
                <a:lnTo>
                  <a:pt x="22" y="75"/>
                </a:lnTo>
                <a:lnTo>
                  <a:pt x="22" y="79"/>
                </a:lnTo>
                <a:lnTo>
                  <a:pt x="23" y="81"/>
                </a:lnTo>
                <a:lnTo>
                  <a:pt x="25" y="84"/>
                </a:lnTo>
                <a:lnTo>
                  <a:pt x="27" y="85"/>
                </a:lnTo>
                <a:lnTo>
                  <a:pt x="28" y="86"/>
                </a:lnTo>
                <a:lnTo>
                  <a:pt x="30" y="86"/>
                </a:lnTo>
                <a:lnTo>
                  <a:pt x="32" y="88"/>
                </a:lnTo>
                <a:lnTo>
                  <a:pt x="34" y="90"/>
                </a:lnTo>
                <a:lnTo>
                  <a:pt x="36" y="93"/>
                </a:lnTo>
                <a:lnTo>
                  <a:pt x="39" y="97"/>
                </a:lnTo>
                <a:lnTo>
                  <a:pt x="44" y="101"/>
                </a:lnTo>
                <a:lnTo>
                  <a:pt x="50" y="106"/>
                </a:lnTo>
                <a:lnTo>
                  <a:pt x="55" y="110"/>
                </a:lnTo>
                <a:lnTo>
                  <a:pt x="58" y="113"/>
                </a:lnTo>
                <a:lnTo>
                  <a:pt x="61" y="116"/>
                </a:lnTo>
                <a:lnTo>
                  <a:pt x="64" y="119"/>
                </a:lnTo>
                <a:lnTo>
                  <a:pt x="66" y="122"/>
                </a:lnTo>
                <a:lnTo>
                  <a:pt x="69" y="126"/>
                </a:lnTo>
                <a:lnTo>
                  <a:pt x="71" y="128"/>
                </a:lnTo>
                <a:lnTo>
                  <a:pt x="73" y="129"/>
                </a:lnTo>
                <a:lnTo>
                  <a:pt x="77" y="132"/>
                </a:lnTo>
                <a:lnTo>
                  <a:pt x="84" y="138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0" name="SMARTPenAnnotation8"/>
          <p:cNvSpPr>
            <a:spLocks/>
          </p:cNvSpPr>
          <p:nvPr/>
        </p:nvSpPr>
        <p:spPr bwMode="auto">
          <a:xfrm>
            <a:off x="5330825" y="3857625"/>
            <a:ext cx="19050" cy="127000"/>
          </a:xfrm>
          <a:custGeom>
            <a:avLst/>
            <a:gdLst>
              <a:gd name="T0" fmla="*/ 0 w 12"/>
              <a:gd name="T1" fmla="*/ 0 h 80"/>
              <a:gd name="T2" fmla="*/ 4763 w 12"/>
              <a:gd name="T3" fmla="*/ 9525 h 80"/>
              <a:gd name="T4" fmla="*/ 6350 w 12"/>
              <a:gd name="T5" fmla="*/ 14288 h 80"/>
              <a:gd name="T6" fmla="*/ 7938 w 12"/>
              <a:gd name="T7" fmla="*/ 19050 h 80"/>
              <a:gd name="T8" fmla="*/ 7938 w 12"/>
              <a:gd name="T9" fmla="*/ 25400 h 80"/>
              <a:gd name="T10" fmla="*/ 7938 w 12"/>
              <a:gd name="T11" fmla="*/ 30163 h 80"/>
              <a:gd name="T12" fmla="*/ 6350 w 12"/>
              <a:gd name="T13" fmla="*/ 36513 h 80"/>
              <a:gd name="T14" fmla="*/ 4763 w 12"/>
              <a:gd name="T15" fmla="*/ 41275 h 80"/>
              <a:gd name="T16" fmla="*/ 3175 w 12"/>
              <a:gd name="T17" fmla="*/ 47625 h 80"/>
              <a:gd name="T18" fmla="*/ 4763 w 12"/>
              <a:gd name="T19" fmla="*/ 53975 h 80"/>
              <a:gd name="T20" fmla="*/ 6350 w 12"/>
              <a:gd name="T21" fmla="*/ 60325 h 80"/>
              <a:gd name="T22" fmla="*/ 6350 w 12"/>
              <a:gd name="T23" fmla="*/ 65088 h 80"/>
              <a:gd name="T24" fmla="*/ 7938 w 12"/>
              <a:gd name="T25" fmla="*/ 68263 h 80"/>
              <a:gd name="T26" fmla="*/ 7938 w 12"/>
              <a:gd name="T27" fmla="*/ 73025 h 80"/>
              <a:gd name="T28" fmla="*/ 7938 w 12"/>
              <a:gd name="T29" fmla="*/ 77788 h 80"/>
              <a:gd name="T30" fmla="*/ 7938 w 12"/>
              <a:gd name="T31" fmla="*/ 82550 h 80"/>
              <a:gd name="T32" fmla="*/ 9525 w 12"/>
              <a:gd name="T33" fmla="*/ 96838 h 80"/>
              <a:gd name="T34" fmla="*/ 9525 w 12"/>
              <a:gd name="T35" fmla="*/ 104775 h 80"/>
              <a:gd name="T36" fmla="*/ 9525 w 12"/>
              <a:gd name="T37" fmla="*/ 107950 h 80"/>
              <a:gd name="T38" fmla="*/ 11113 w 12"/>
              <a:gd name="T39" fmla="*/ 111125 h 80"/>
              <a:gd name="T40" fmla="*/ 17463 w 12"/>
              <a:gd name="T41" fmla="*/ 125413 h 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" h="80">
                <a:moveTo>
                  <a:pt x="0" y="0"/>
                </a:moveTo>
                <a:lnTo>
                  <a:pt x="3" y="6"/>
                </a:lnTo>
                <a:lnTo>
                  <a:pt x="4" y="9"/>
                </a:lnTo>
                <a:lnTo>
                  <a:pt x="5" y="12"/>
                </a:lnTo>
                <a:lnTo>
                  <a:pt x="5" y="16"/>
                </a:lnTo>
                <a:lnTo>
                  <a:pt x="5" y="19"/>
                </a:lnTo>
                <a:lnTo>
                  <a:pt x="4" y="23"/>
                </a:lnTo>
                <a:lnTo>
                  <a:pt x="3" y="26"/>
                </a:lnTo>
                <a:lnTo>
                  <a:pt x="2" y="30"/>
                </a:lnTo>
                <a:lnTo>
                  <a:pt x="3" y="34"/>
                </a:lnTo>
                <a:lnTo>
                  <a:pt x="4" y="38"/>
                </a:lnTo>
                <a:lnTo>
                  <a:pt x="4" y="41"/>
                </a:lnTo>
                <a:lnTo>
                  <a:pt x="5" y="43"/>
                </a:lnTo>
                <a:lnTo>
                  <a:pt x="5" y="46"/>
                </a:lnTo>
                <a:lnTo>
                  <a:pt x="5" y="49"/>
                </a:lnTo>
                <a:lnTo>
                  <a:pt x="5" y="52"/>
                </a:lnTo>
                <a:lnTo>
                  <a:pt x="6" y="61"/>
                </a:lnTo>
                <a:lnTo>
                  <a:pt x="6" y="66"/>
                </a:lnTo>
                <a:lnTo>
                  <a:pt x="6" y="68"/>
                </a:lnTo>
                <a:lnTo>
                  <a:pt x="7" y="70"/>
                </a:lnTo>
                <a:lnTo>
                  <a:pt x="11" y="79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1" name="SMARTPenAnnotation9"/>
          <p:cNvSpPr>
            <a:spLocks/>
          </p:cNvSpPr>
          <p:nvPr/>
        </p:nvSpPr>
        <p:spPr bwMode="auto">
          <a:xfrm>
            <a:off x="5384800" y="3840163"/>
            <a:ext cx="225425" cy="141287"/>
          </a:xfrm>
          <a:custGeom>
            <a:avLst/>
            <a:gdLst>
              <a:gd name="T0" fmla="*/ 0 w 142"/>
              <a:gd name="T1" fmla="*/ 31750 h 89"/>
              <a:gd name="T2" fmla="*/ 3175 w 142"/>
              <a:gd name="T3" fmla="*/ 41275 h 89"/>
              <a:gd name="T4" fmla="*/ 6350 w 142"/>
              <a:gd name="T5" fmla="*/ 49212 h 89"/>
              <a:gd name="T6" fmla="*/ 7938 w 142"/>
              <a:gd name="T7" fmla="*/ 55562 h 89"/>
              <a:gd name="T8" fmla="*/ 7938 w 142"/>
              <a:gd name="T9" fmla="*/ 65087 h 89"/>
              <a:gd name="T10" fmla="*/ 7938 w 142"/>
              <a:gd name="T11" fmla="*/ 85725 h 89"/>
              <a:gd name="T12" fmla="*/ 11113 w 142"/>
              <a:gd name="T13" fmla="*/ 100012 h 89"/>
              <a:gd name="T14" fmla="*/ 17463 w 142"/>
              <a:gd name="T15" fmla="*/ 114300 h 89"/>
              <a:gd name="T16" fmla="*/ 30163 w 142"/>
              <a:gd name="T17" fmla="*/ 128587 h 89"/>
              <a:gd name="T18" fmla="*/ 44450 w 142"/>
              <a:gd name="T19" fmla="*/ 139700 h 89"/>
              <a:gd name="T20" fmla="*/ 50800 w 142"/>
              <a:gd name="T21" fmla="*/ 134937 h 89"/>
              <a:gd name="T22" fmla="*/ 57150 w 142"/>
              <a:gd name="T23" fmla="*/ 130175 h 89"/>
              <a:gd name="T24" fmla="*/ 65088 w 142"/>
              <a:gd name="T25" fmla="*/ 123825 h 89"/>
              <a:gd name="T26" fmla="*/ 73025 w 142"/>
              <a:gd name="T27" fmla="*/ 119062 h 89"/>
              <a:gd name="T28" fmla="*/ 84138 w 142"/>
              <a:gd name="T29" fmla="*/ 98425 h 89"/>
              <a:gd name="T30" fmla="*/ 88900 w 142"/>
              <a:gd name="T31" fmla="*/ 85725 h 89"/>
              <a:gd name="T32" fmla="*/ 96838 w 142"/>
              <a:gd name="T33" fmla="*/ 63500 h 89"/>
              <a:gd name="T34" fmla="*/ 96838 w 142"/>
              <a:gd name="T35" fmla="*/ 58737 h 89"/>
              <a:gd name="T36" fmla="*/ 98425 w 142"/>
              <a:gd name="T37" fmla="*/ 46037 h 89"/>
              <a:gd name="T38" fmla="*/ 98425 w 142"/>
              <a:gd name="T39" fmla="*/ 52387 h 89"/>
              <a:gd name="T40" fmla="*/ 106363 w 142"/>
              <a:gd name="T41" fmla="*/ 60325 h 89"/>
              <a:gd name="T42" fmla="*/ 106363 w 142"/>
              <a:gd name="T43" fmla="*/ 66675 h 89"/>
              <a:gd name="T44" fmla="*/ 109538 w 142"/>
              <a:gd name="T45" fmla="*/ 68262 h 89"/>
              <a:gd name="T46" fmla="*/ 115888 w 142"/>
              <a:gd name="T47" fmla="*/ 73025 h 89"/>
              <a:gd name="T48" fmla="*/ 122238 w 142"/>
              <a:gd name="T49" fmla="*/ 77787 h 89"/>
              <a:gd name="T50" fmla="*/ 130175 w 142"/>
              <a:gd name="T51" fmla="*/ 85725 h 89"/>
              <a:gd name="T52" fmla="*/ 141288 w 142"/>
              <a:gd name="T53" fmla="*/ 88900 h 89"/>
              <a:gd name="T54" fmla="*/ 149225 w 142"/>
              <a:gd name="T55" fmla="*/ 85725 h 89"/>
              <a:gd name="T56" fmla="*/ 179388 w 142"/>
              <a:gd name="T57" fmla="*/ 76200 h 89"/>
              <a:gd name="T58" fmla="*/ 188913 w 142"/>
              <a:gd name="T59" fmla="*/ 68262 h 89"/>
              <a:gd name="T60" fmla="*/ 193675 w 142"/>
              <a:gd name="T61" fmla="*/ 60325 h 89"/>
              <a:gd name="T62" fmla="*/ 200025 w 142"/>
              <a:gd name="T63" fmla="*/ 55562 h 89"/>
              <a:gd name="T64" fmla="*/ 203200 w 142"/>
              <a:gd name="T65" fmla="*/ 52387 h 89"/>
              <a:gd name="T66" fmla="*/ 204788 w 142"/>
              <a:gd name="T67" fmla="*/ 46037 h 89"/>
              <a:gd name="T68" fmla="*/ 204788 w 142"/>
              <a:gd name="T69" fmla="*/ 31750 h 89"/>
              <a:gd name="T70" fmla="*/ 204788 w 142"/>
              <a:gd name="T71" fmla="*/ 11112 h 89"/>
              <a:gd name="T72" fmla="*/ 196850 w 142"/>
              <a:gd name="T73" fmla="*/ 1587 h 89"/>
              <a:gd name="T74" fmla="*/ 188913 w 142"/>
              <a:gd name="T75" fmla="*/ 0 h 89"/>
              <a:gd name="T76" fmla="*/ 176213 w 142"/>
              <a:gd name="T77" fmla="*/ 1587 h 89"/>
              <a:gd name="T78" fmla="*/ 171450 w 142"/>
              <a:gd name="T79" fmla="*/ 7937 h 89"/>
              <a:gd name="T80" fmla="*/ 166688 w 142"/>
              <a:gd name="T81" fmla="*/ 17462 h 89"/>
              <a:gd name="T82" fmla="*/ 163513 w 142"/>
              <a:gd name="T83" fmla="*/ 25400 h 89"/>
              <a:gd name="T84" fmla="*/ 160338 w 142"/>
              <a:gd name="T85" fmla="*/ 33337 h 89"/>
              <a:gd name="T86" fmla="*/ 153988 w 142"/>
              <a:gd name="T87" fmla="*/ 53975 h 89"/>
              <a:gd name="T88" fmla="*/ 152400 w 142"/>
              <a:gd name="T89" fmla="*/ 61912 h 89"/>
              <a:gd name="T90" fmla="*/ 152400 w 142"/>
              <a:gd name="T91" fmla="*/ 73025 h 89"/>
              <a:gd name="T92" fmla="*/ 152400 w 142"/>
              <a:gd name="T93" fmla="*/ 84137 h 89"/>
              <a:gd name="T94" fmla="*/ 157163 w 142"/>
              <a:gd name="T95" fmla="*/ 95250 h 89"/>
              <a:gd name="T96" fmla="*/ 161925 w 142"/>
              <a:gd name="T97" fmla="*/ 104775 h 89"/>
              <a:gd name="T98" fmla="*/ 168275 w 142"/>
              <a:gd name="T99" fmla="*/ 112712 h 89"/>
              <a:gd name="T100" fmla="*/ 177800 w 142"/>
              <a:gd name="T101" fmla="*/ 122237 h 89"/>
              <a:gd name="T102" fmla="*/ 185738 w 142"/>
              <a:gd name="T103" fmla="*/ 128587 h 89"/>
              <a:gd name="T104" fmla="*/ 198438 w 142"/>
              <a:gd name="T105" fmla="*/ 133350 h 89"/>
              <a:gd name="T106" fmla="*/ 207963 w 142"/>
              <a:gd name="T107" fmla="*/ 130175 h 8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42" h="89">
                <a:moveTo>
                  <a:pt x="0" y="11"/>
                </a:moveTo>
                <a:lnTo>
                  <a:pt x="0" y="20"/>
                </a:lnTo>
                <a:lnTo>
                  <a:pt x="1" y="23"/>
                </a:lnTo>
                <a:lnTo>
                  <a:pt x="2" y="26"/>
                </a:lnTo>
                <a:lnTo>
                  <a:pt x="3" y="29"/>
                </a:lnTo>
                <a:lnTo>
                  <a:pt x="4" y="31"/>
                </a:lnTo>
                <a:lnTo>
                  <a:pt x="4" y="33"/>
                </a:lnTo>
                <a:lnTo>
                  <a:pt x="5" y="35"/>
                </a:lnTo>
                <a:lnTo>
                  <a:pt x="5" y="38"/>
                </a:lnTo>
                <a:lnTo>
                  <a:pt x="5" y="41"/>
                </a:lnTo>
                <a:lnTo>
                  <a:pt x="5" y="47"/>
                </a:lnTo>
                <a:lnTo>
                  <a:pt x="5" y="54"/>
                </a:lnTo>
                <a:lnTo>
                  <a:pt x="6" y="59"/>
                </a:lnTo>
                <a:lnTo>
                  <a:pt x="7" y="63"/>
                </a:lnTo>
                <a:lnTo>
                  <a:pt x="8" y="68"/>
                </a:lnTo>
                <a:lnTo>
                  <a:pt x="11" y="72"/>
                </a:lnTo>
                <a:lnTo>
                  <a:pt x="13" y="76"/>
                </a:lnTo>
                <a:lnTo>
                  <a:pt x="19" y="81"/>
                </a:lnTo>
                <a:lnTo>
                  <a:pt x="27" y="88"/>
                </a:lnTo>
                <a:lnTo>
                  <a:pt x="28" y="88"/>
                </a:lnTo>
                <a:lnTo>
                  <a:pt x="31" y="86"/>
                </a:lnTo>
                <a:lnTo>
                  <a:pt x="32" y="85"/>
                </a:lnTo>
                <a:lnTo>
                  <a:pt x="34" y="83"/>
                </a:lnTo>
                <a:lnTo>
                  <a:pt x="36" y="82"/>
                </a:lnTo>
                <a:lnTo>
                  <a:pt x="38" y="80"/>
                </a:lnTo>
                <a:lnTo>
                  <a:pt x="41" y="78"/>
                </a:lnTo>
                <a:lnTo>
                  <a:pt x="44" y="76"/>
                </a:lnTo>
                <a:lnTo>
                  <a:pt x="46" y="75"/>
                </a:lnTo>
                <a:lnTo>
                  <a:pt x="48" y="73"/>
                </a:lnTo>
                <a:lnTo>
                  <a:pt x="53" y="62"/>
                </a:lnTo>
                <a:lnTo>
                  <a:pt x="55" y="58"/>
                </a:lnTo>
                <a:lnTo>
                  <a:pt x="56" y="54"/>
                </a:lnTo>
                <a:lnTo>
                  <a:pt x="61" y="42"/>
                </a:lnTo>
                <a:lnTo>
                  <a:pt x="61" y="40"/>
                </a:lnTo>
                <a:lnTo>
                  <a:pt x="61" y="39"/>
                </a:lnTo>
                <a:lnTo>
                  <a:pt x="61" y="37"/>
                </a:lnTo>
                <a:lnTo>
                  <a:pt x="62" y="35"/>
                </a:lnTo>
                <a:lnTo>
                  <a:pt x="62" y="29"/>
                </a:lnTo>
                <a:lnTo>
                  <a:pt x="62" y="31"/>
                </a:lnTo>
                <a:lnTo>
                  <a:pt x="62" y="33"/>
                </a:lnTo>
                <a:lnTo>
                  <a:pt x="63" y="34"/>
                </a:lnTo>
                <a:lnTo>
                  <a:pt x="67" y="38"/>
                </a:lnTo>
                <a:lnTo>
                  <a:pt x="67" y="40"/>
                </a:lnTo>
                <a:lnTo>
                  <a:pt x="67" y="42"/>
                </a:lnTo>
                <a:lnTo>
                  <a:pt x="68" y="43"/>
                </a:lnTo>
                <a:lnTo>
                  <a:pt x="69" y="43"/>
                </a:lnTo>
                <a:lnTo>
                  <a:pt x="70" y="44"/>
                </a:lnTo>
                <a:lnTo>
                  <a:pt x="73" y="46"/>
                </a:lnTo>
                <a:lnTo>
                  <a:pt x="75" y="47"/>
                </a:lnTo>
                <a:lnTo>
                  <a:pt x="77" y="49"/>
                </a:lnTo>
                <a:lnTo>
                  <a:pt x="81" y="53"/>
                </a:lnTo>
                <a:lnTo>
                  <a:pt x="82" y="54"/>
                </a:lnTo>
                <a:lnTo>
                  <a:pt x="86" y="55"/>
                </a:lnTo>
                <a:lnTo>
                  <a:pt x="89" y="56"/>
                </a:lnTo>
                <a:lnTo>
                  <a:pt x="91" y="55"/>
                </a:lnTo>
                <a:lnTo>
                  <a:pt x="94" y="54"/>
                </a:lnTo>
                <a:lnTo>
                  <a:pt x="108" y="50"/>
                </a:lnTo>
                <a:lnTo>
                  <a:pt x="113" y="48"/>
                </a:lnTo>
                <a:lnTo>
                  <a:pt x="117" y="46"/>
                </a:lnTo>
                <a:lnTo>
                  <a:pt x="119" y="43"/>
                </a:lnTo>
                <a:lnTo>
                  <a:pt x="121" y="40"/>
                </a:lnTo>
                <a:lnTo>
                  <a:pt x="122" y="38"/>
                </a:lnTo>
                <a:lnTo>
                  <a:pt x="124" y="36"/>
                </a:lnTo>
                <a:lnTo>
                  <a:pt x="126" y="35"/>
                </a:lnTo>
                <a:lnTo>
                  <a:pt x="127" y="34"/>
                </a:lnTo>
                <a:lnTo>
                  <a:pt x="128" y="33"/>
                </a:lnTo>
                <a:lnTo>
                  <a:pt x="128" y="31"/>
                </a:lnTo>
                <a:lnTo>
                  <a:pt x="129" y="29"/>
                </a:lnTo>
                <a:lnTo>
                  <a:pt x="129" y="26"/>
                </a:lnTo>
                <a:lnTo>
                  <a:pt x="129" y="20"/>
                </a:lnTo>
                <a:lnTo>
                  <a:pt x="129" y="13"/>
                </a:lnTo>
                <a:lnTo>
                  <a:pt x="129" y="7"/>
                </a:lnTo>
                <a:lnTo>
                  <a:pt x="128" y="4"/>
                </a:lnTo>
                <a:lnTo>
                  <a:pt x="124" y="1"/>
                </a:lnTo>
                <a:lnTo>
                  <a:pt x="124" y="0"/>
                </a:lnTo>
                <a:lnTo>
                  <a:pt x="119" y="0"/>
                </a:lnTo>
                <a:lnTo>
                  <a:pt x="113" y="0"/>
                </a:lnTo>
                <a:lnTo>
                  <a:pt x="111" y="1"/>
                </a:lnTo>
                <a:lnTo>
                  <a:pt x="110" y="3"/>
                </a:lnTo>
                <a:lnTo>
                  <a:pt x="108" y="5"/>
                </a:lnTo>
                <a:lnTo>
                  <a:pt x="106" y="8"/>
                </a:lnTo>
                <a:lnTo>
                  <a:pt x="105" y="11"/>
                </a:lnTo>
                <a:lnTo>
                  <a:pt x="103" y="13"/>
                </a:lnTo>
                <a:lnTo>
                  <a:pt x="103" y="16"/>
                </a:lnTo>
                <a:lnTo>
                  <a:pt x="102" y="18"/>
                </a:lnTo>
                <a:lnTo>
                  <a:pt x="101" y="21"/>
                </a:lnTo>
                <a:lnTo>
                  <a:pt x="98" y="30"/>
                </a:lnTo>
                <a:lnTo>
                  <a:pt x="97" y="34"/>
                </a:lnTo>
                <a:lnTo>
                  <a:pt x="97" y="37"/>
                </a:lnTo>
                <a:lnTo>
                  <a:pt x="96" y="39"/>
                </a:lnTo>
                <a:lnTo>
                  <a:pt x="96" y="42"/>
                </a:lnTo>
                <a:lnTo>
                  <a:pt x="96" y="46"/>
                </a:lnTo>
                <a:lnTo>
                  <a:pt x="96" y="49"/>
                </a:lnTo>
                <a:lnTo>
                  <a:pt x="96" y="53"/>
                </a:lnTo>
                <a:lnTo>
                  <a:pt x="97" y="56"/>
                </a:lnTo>
                <a:lnTo>
                  <a:pt x="99" y="60"/>
                </a:lnTo>
                <a:lnTo>
                  <a:pt x="100" y="63"/>
                </a:lnTo>
                <a:lnTo>
                  <a:pt x="102" y="66"/>
                </a:lnTo>
                <a:lnTo>
                  <a:pt x="103" y="68"/>
                </a:lnTo>
                <a:lnTo>
                  <a:pt x="106" y="71"/>
                </a:lnTo>
                <a:lnTo>
                  <a:pt x="109" y="74"/>
                </a:lnTo>
                <a:lnTo>
                  <a:pt x="112" y="77"/>
                </a:lnTo>
                <a:lnTo>
                  <a:pt x="114" y="80"/>
                </a:lnTo>
                <a:lnTo>
                  <a:pt x="117" y="81"/>
                </a:lnTo>
                <a:lnTo>
                  <a:pt x="121" y="83"/>
                </a:lnTo>
                <a:lnTo>
                  <a:pt x="125" y="84"/>
                </a:lnTo>
                <a:lnTo>
                  <a:pt x="128" y="83"/>
                </a:lnTo>
                <a:lnTo>
                  <a:pt x="131" y="82"/>
                </a:lnTo>
                <a:lnTo>
                  <a:pt x="141" y="79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2" name="SMARTPenAnnotation10"/>
          <p:cNvSpPr>
            <a:spLocks/>
          </p:cNvSpPr>
          <p:nvPr/>
        </p:nvSpPr>
        <p:spPr bwMode="auto">
          <a:xfrm>
            <a:off x="5626100" y="3830638"/>
            <a:ext cx="117475" cy="152400"/>
          </a:xfrm>
          <a:custGeom>
            <a:avLst/>
            <a:gdLst>
              <a:gd name="T0" fmla="*/ 0 w 74"/>
              <a:gd name="T1" fmla="*/ 71438 h 96"/>
              <a:gd name="T2" fmla="*/ 4763 w 74"/>
              <a:gd name="T3" fmla="*/ 80963 h 96"/>
              <a:gd name="T4" fmla="*/ 6350 w 74"/>
              <a:gd name="T5" fmla="*/ 84138 h 96"/>
              <a:gd name="T6" fmla="*/ 9525 w 74"/>
              <a:gd name="T7" fmla="*/ 88900 h 96"/>
              <a:gd name="T8" fmla="*/ 12700 w 74"/>
              <a:gd name="T9" fmla="*/ 92075 h 96"/>
              <a:gd name="T10" fmla="*/ 14288 w 74"/>
              <a:gd name="T11" fmla="*/ 95250 h 96"/>
              <a:gd name="T12" fmla="*/ 14288 w 74"/>
              <a:gd name="T13" fmla="*/ 98425 h 96"/>
              <a:gd name="T14" fmla="*/ 15875 w 74"/>
              <a:gd name="T15" fmla="*/ 101600 h 96"/>
              <a:gd name="T16" fmla="*/ 15875 w 74"/>
              <a:gd name="T17" fmla="*/ 104775 h 96"/>
              <a:gd name="T18" fmla="*/ 17463 w 74"/>
              <a:gd name="T19" fmla="*/ 109538 h 96"/>
              <a:gd name="T20" fmla="*/ 17463 w 74"/>
              <a:gd name="T21" fmla="*/ 114300 h 96"/>
              <a:gd name="T22" fmla="*/ 17463 w 74"/>
              <a:gd name="T23" fmla="*/ 119063 h 96"/>
              <a:gd name="T24" fmla="*/ 20638 w 74"/>
              <a:gd name="T25" fmla="*/ 123825 h 96"/>
              <a:gd name="T26" fmla="*/ 22225 w 74"/>
              <a:gd name="T27" fmla="*/ 127000 h 96"/>
              <a:gd name="T28" fmla="*/ 23813 w 74"/>
              <a:gd name="T29" fmla="*/ 131763 h 96"/>
              <a:gd name="T30" fmla="*/ 23813 w 74"/>
              <a:gd name="T31" fmla="*/ 136525 h 96"/>
              <a:gd name="T32" fmla="*/ 26988 w 74"/>
              <a:gd name="T33" fmla="*/ 150813 h 96"/>
              <a:gd name="T34" fmla="*/ 26988 w 74"/>
              <a:gd name="T35" fmla="*/ 147638 h 96"/>
              <a:gd name="T36" fmla="*/ 26988 w 74"/>
              <a:gd name="T37" fmla="*/ 60325 h 96"/>
              <a:gd name="T38" fmla="*/ 26988 w 74"/>
              <a:gd name="T39" fmla="*/ 53975 h 96"/>
              <a:gd name="T40" fmla="*/ 28575 w 74"/>
              <a:gd name="T41" fmla="*/ 49213 h 96"/>
              <a:gd name="T42" fmla="*/ 31750 w 74"/>
              <a:gd name="T43" fmla="*/ 44450 h 96"/>
              <a:gd name="T44" fmla="*/ 31750 w 74"/>
              <a:gd name="T45" fmla="*/ 41275 h 96"/>
              <a:gd name="T46" fmla="*/ 33338 w 74"/>
              <a:gd name="T47" fmla="*/ 36513 h 96"/>
              <a:gd name="T48" fmla="*/ 33338 w 74"/>
              <a:gd name="T49" fmla="*/ 33338 h 96"/>
              <a:gd name="T50" fmla="*/ 34925 w 74"/>
              <a:gd name="T51" fmla="*/ 30163 h 96"/>
              <a:gd name="T52" fmla="*/ 38100 w 74"/>
              <a:gd name="T53" fmla="*/ 26988 h 96"/>
              <a:gd name="T54" fmla="*/ 39688 w 74"/>
              <a:gd name="T55" fmla="*/ 23813 h 96"/>
              <a:gd name="T56" fmla="*/ 42863 w 74"/>
              <a:gd name="T57" fmla="*/ 20638 h 96"/>
              <a:gd name="T58" fmla="*/ 44450 w 74"/>
              <a:gd name="T59" fmla="*/ 17463 h 96"/>
              <a:gd name="T60" fmla="*/ 50800 w 74"/>
              <a:gd name="T61" fmla="*/ 11113 h 96"/>
              <a:gd name="T62" fmla="*/ 53975 w 74"/>
              <a:gd name="T63" fmla="*/ 9525 h 96"/>
              <a:gd name="T64" fmla="*/ 57150 w 74"/>
              <a:gd name="T65" fmla="*/ 7938 h 96"/>
              <a:gd name="T66" fmla="*/ 61913 w 74"/>
              <a:gd name="T67" fmla="*/ 4763 h 96"/>
              <a:gd name="T68" fmla="*/ 66675 w 74"/>
              <a:gd name="T69" fmla="*/ 3175 h 96"/>
              <a:gd name="T70" fmla="*/ 69850 w 74"/>
              <a:gd name="T71" fmla="*/ 1588 h 96"/>
              <a:gd name="T72" fmla="*/ 73025 w 74"/>
              <a:gd name="T73" fmla="*/ 1588 h 96"/>
              <a:gd name="T74" fmla="*/ 76200 w 74"/>
              <a:gd name="T75" fmla="*/ 1588 h 96"/>
              <a:gd name="T76" fmla="*/ 79375 w 74"/>
              <a:gd name="T77" fmla="*/ 1588 h 96"/>
              <a:gd name="T78" fmla="*/ 82550 w 74"/>
              <a:gd name="T79" fmla="*/ 0 h 96"/>
              <a:gd name="T80" fmla="*/ 87313 w 74"/>
              <a:gd name="T81" fmla="*/ 0 h 96"/>
              <a:gd name="T82" fmla="*/ 115888 w 74"/>
              <a:gd name="T83" fmla="*/ 0 h 9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74" h="96">
                <a:moveTo>
                  <a:pt x="0" y="45"/>
                </a:moveTo>
                <a:lnTo>
                  <a:pt x="3" y="51"/>
                </a:lnTo>
                <a:lnTo>
                  <a:pt x="4" y="53"/>
                </a:lnTo>
                <a:lnTo>
                  <a:pt x="6" y="56"/>
                </a:lnTo>
                <a:lnTo>
                  <a:pt x="8" y="58"/>
                </a:lnTo>
                <a:lnTo>
                  <a:pt x="9" y="60"/>
                </a:lnTo>
                <a:lnTo>
                  <a:pt x="9" y="62"/>
                </a:lnTo>
                <a:lnTo>
                  <a:pt x="10" y="64"/>
                </a:lnTo>
                <a:lnTo>
                  <a:pt x="10" y="66"/>
                </a:lnTo>
                <a:lnTo>
                  <a:pt x="11" y="69"/>
                </a:lnTo>
                <a:lnTo>
                  <a:pt x="11" y="72"/>
                </a:lnTo>
                <a:lnTo>
                  <a:pt x="11" y="75"/>
                </a:lnTo>
                <a:lnTo>
                  <a:pt x="13" y="78"/>
                </a:lnTo>
                <a:lnTo>
                  <a:pt x="14" y="80"/>
                </a:lnTo>
                <a:lnTo>
                  <a:pt x="15" y="83"/>
                </a:lnTo>
                <a:lnTo>
                  <a:pt x="15" y="86"/>
                </a:lnTo>
                <a:lnTo>
                  <a:pt x="17" y="95"/>
                </a:lnTo>
                <a:lnTo>
                  <a:pt x="17" y="93"/>
                </a:lnTo>
                <a:lnTo>
                  <a:pt x="17" y="38"/>
                </a:lnTo>
                <a:lnTo>
                  <a:pt x="17" y="34"/>
                </a:lnTo>
                <a:lnTo>
                  <a:pt x="18" y="31"/>
                </a:lnTo>
                <a:lnTo>
                  <a:pt x="20" y="28"/>
                </a:lnTo>
                <a:lnTo>
                  <a:pt x="20" y="26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4" y="17"/>
                </a:lnTo>
                <a:lnTo>
                  <a:pt x="25" y="15"/>
                </a:lnTo>
                <a:lnTo>
                  <a:pt x="27" y="13"/>
                </a:lnTo>
                <a:lnTo>
                  <a:pt x="28" y="11"/>
                </a:lnTo>
                <a:lnTo>
                  <a:pt x="32" y="7"/>
                </a:lnTo>
                <a:lnTo>
                  <a:pt x="34" y="6"/>
                </a:lnTo>
                <a:lnTo>
                  <a:pt x="36" y="5"/>
                </a:lnTo>
                <a:lnTo>
                  <a:pt x="39" y="3"/>
                </a:lnTo>
                <a:lnTo>
                  <a:pt x="42" y="2"/>
                </a:lnTo>
                <a:lnTo>
                  <a:pt x="44" y="1"/>
                </a:lnTo>
                <a:lnTo>
                  <a:pt x="46" y="1"/>
                </a:lnTo>
                <a:lnTo>
                  <a:pt x="48" y="1"/>
                </a:lnTo>
                <a:lnTo>
                  <a:pt x="50" y="1"/>
                </a:lnTo>
                <a:lnTo>
                  <a:pt x="52" y="0"/>
                </a:lnTo>
                <a:lnTo>
                  <a:pt x="55" y="0"/>
                </a:lnTo>
                <a:lnTo>
                  <a:pt x="73" y="0"/>
                </a:lnTo>
              </a:path>
            </a:pathLst>
          </a:custGeom>
          <a:noFill/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3" name="SMARTPenAnnotation11"/>
          <p:cNvSpPr>
            <a:spLocks/>
          </p:cNvSpPr>
          <p:nvPr/>
        </p:nvSpPr>
        <p:spPr bwMode="auto">
          <a:xfrm>
            <a:off x="5384800" y="3759200"/>
            <a:ext cx="4763" cy="1588"/>
          </a:xfrm>
          <a:custGeom>
            <a:avLst/>
            <a:gdLst>
              <a:gd name="T0" fmla="*/ 0 w 3"/>
              <a:gd name="T1" fmla="*/ 0 h 1"/>
              <a:gd name="T2" fmla="*/ 3175 w 3"/>
              <a:gd name="T3" fmla="*/ 0 h 1"/>
              <a:gd name="T4" fmla="*/ 0 w 3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4" name="Freeform 56"/>
          <p:cNvSpPr>
            <a:spLocks/>
          </p:cNvSpPr>
          <p:nvPr/>
        </p:nvSpPr>
        <p:spPr bwMode="auto">
          <a:xfrm>
            <a:off x="3832225" y="5180013"/>
            <a:ext cx="301625" cy="306387"/>
          </a:xfrm>
          <a:custGeom>
            <a:avLst/>
            <a:gdLst>
              <a:gd name="T0" fmla="*/ 0 w 190"/>
              <a:gd name="T1" fmla="*/ 44450 h 193"/>
              <a:gd name="T2" fmla="*/ 188913 w 190"/>
              <a:gd name="T3" fmla="*/ 247650 h 193"/>
              <a:gd name="T4" fmla="*/ 188913 w 190"/>
              <a:gd name="T5" fmla="*/ 306387 h 1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" h="193">
                <a:moveTo>
                  <a:pt x="0" y="28"/>
                </a:moveTo>
                <a:cubicBezTo>
                  <a:pt x="190" y="42"/>
                  <a:pt x="130" y="0"/>
                  <a:pt x="119" y="156"/>
                </a:cubicBezTo>
                <a:cubicBezTo>
                  <a:pt x="118" y="168"/>
                  <a:pt x="119" y="181"/>
                  <a:pt x="119" y="193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5" name="Freeform 57"/>
          <p:cNvSpPr>
            <a:spLocks/>
          </p:cNvSpPr>
          <p:nvPr/>
        </p:nvSpPr>
        <p:spPr bwMode="auto">
          <a:xfrm rot="-1484058">
            <a:off x="4630738" y="4421188"/>
            <a:ext cx="457200" cy="228600"/>
          </a:xfrm>
          <a:custGeom>
            <a:avLst/>
            <a:gdLst>
              <a:gd name="T0" fmla="*/ 0 w 190"/>
              <a:gd name="T1" fmla="*/ 33165 h 193"/>
              <a:gd name="T2" fmla="*/ 286352 w 190"/>
              <a:gd name="T3" fmla="*/ 184775 h 193"/>
              <a:gd name="T4" fmla="*/ 286352 w 190"/>
              <a:gd name="T5" fmla="*/ 228600 h 1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" h="193">
                <a:moveTo>
                  <a:pt x="0" y="28"/>
                </a:moveTo>
                <a:cubicBezTo>
                  <a:pt x="190" y="42"/>
                  <a:pt x="130" y="0"/>
                  <a:pt x="119" y="156"/>
                </a:cubicBezTo>
                <a:cubicBezTo>
                  <a:pt x="118" y="168"/>
                  <a:pt x="119" y="181"/>
                  <a:pt x="119" y="193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6" name="Freeform 58"/>
          <p:cNvSpPr>
            <a:spLocks/>
          </p:cNvSpPr>
          <p:nvPr/>
        </p:nvSpPr>
        <p:spPr bwMode="auto">
          <a:xfrm>
            <a:off x="4343400" y="4876800"/>
            <a:ext cx="301625" cy="306388"/>
          </a:xfrm>
          <a:custGeom>
            <a:avLst/>
            <a:gdLst>
              <a:gd name="T0" fmla="*/ 0 w 190"/>
              <a:gd name="T1" fmla="*/ 44450 h 193"/>
              <a:gd name="T2" fmla="*/ 188913 w 190"/>
              <a:gd name="T3" fmla="*/ 247650 h 193"/>
              <a:gd name="T4" fmla="*/ 188913 w 190"/>
              <a:gd name="T5" fmla="*/ 306388 h 1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" h="193">
                <a:moveTo>
                  <a:pt x="0" y="28"/>
                </a:moveTo>
                <a:cubicBezTo>
                  <a:pt x="190" y="42"/>
                  <a:pt x="130" y="0"/>
                  <a:pt x="119" y="156"/>
                </a:cubicBezTo>
                <a:cubicBezTo>
                  <a:pt x="118" y="168"/>
                  <a:pt x="119" y="181"/>
                  <a:pt x="119" y="193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9627" name="Freeform 59"/>
          <p:cNvSpPr>
            <a:spLocks/>
          </p:cNvSpPr>
          <p:nvPr/>
        </p:nvSpPr>
        <p:spPr bwMode="auto">
          <a:xfrm rot="-1853009">
            <a:off x="4856163" y="3814763"/>
            <a:ext cx="381000" cy="304800"/>
          </a:xfrm>
          <a:custGeom>
            <a:avLst/>
            <a:gdLst>
              <a:gd name="T0" fmla="*/ 0 w 190"/>
              <a:gd name="T1" fmla="*/ 44220 h 193"/>
              <a:gd name="T2" fmla="*/ 238626 w 190"/>
              <a:gd name="T3" fmla="*/ 246367 h 193"/>
              <a:gd name="T4" fmla="*/ 238626 w 190"/>
              <a:gd name="T5" fmla="*/ 304800 h 1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0" h="193">
                <a:moveTo>
                  <a:pt x="0" y="28"/>
                </a:moveTo>
                <a:cubicBezTo>
                  <a:pt x="190" y="42"/>
                  <a:pt x="130" y="0"/>
                  <a:pt x="119" y="156"/>
                </a:cubicBezTo>
                <a:cubicBezTo>
                  <a:pt x="118" y="168"/>
                  <a:pt x="119" y="181"/>
                  <a:pt x="119" y="193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11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“</a:t>
            </a:r>
            <a:r>
              <a:rPr lang="en-US" altLang="ja-JP" smtClean="0">
                <a:latin typeface="Arial Black" pitchFamily="34" charset="0"/>
              </a:rPr>
              <a:t>V</a:t>
            </a:r>
            <a:r>
              <a:rPr lang="ja-JP" altLang="en-US" smtClean="0"/>
              <a:t>’</a:t>
            </a:r>
            <a:r>
              <a:rPr lang="en-US" altLang="ja-JP" smtClean="0">
                <a:latin typeface="Arial Black" pitchFamily="34" charset="0"/>
              </a:rPr>
              <a:t>s</a:t>
            </a:r>
            <a:r>
              <a:rPr lang="ja-JP" altLang="en-US" smtClean="0"/>
              <a:t>”</a:t>
            </a:r>
            <a:r>
              <a:rPr lang="en-US" altLang="ja-JP" smtClean="0">
                <a:latin typeface="Arial Black" pitchFamily="34" charset="0"/>
              </a:rPr>
              <a:t> Point upstream</a:t>
            </a:r>
            <a:endParaRPr lang="en-US" altLang="en-US" smtClean="0">
              <a:latin typeface="Arial Black" pitchFamily="34" charset="0"/>
            </a:endParaRP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73152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3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2202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ea typeface="+mn-ea"/>
              </a:rPr>
              <a:t>  4.  Contour Lines close together = steep slopes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ea typeface="+mn-ea"/>
              </a:rPr>
              <a:t>       Contour Lines far apart = flat gentle slopes</a:t>
            </a: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685800" y="3352800"/>
            <a:ext cx="3276600" cy="17526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1371600" y="3505200"/>
            <a:ext cx="2514600" cy="13716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838200" y="731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1752600" y="3657600"/>
            <a:ext cx="2057400" cy="10668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>
            <a:off x="2590800" y="3810000"/>
            <a:ext cx="1066800" cy="7620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2971800" y="3962400"/>
            <a:ext cx="609600" cy="457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 flipH="1">
            <a:off x="457200" y="4267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4572000" y="403860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Georgia" charset="0"/>
                <a:ea typeface="ＭＳ Ｐゴシック" charset="0"/>
                <a:cs typeface="+mn-cs"/>
              </a:rPr>
              <a:t>B</a:t>
            </a:r>
          </a:p>
        </p:txBody>
      </p:sp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0" y="396240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Georgia" charset="0"/>
                <a:ea typeface="ＭＳ Ｐゴシック" charset="0"/>
                <a:cs typeface="+mn-cs"/>
              </a:rPr>
              <a:t>A</a:t>
            </a:r>
          </a:p>
        </p:txBody>
      </p:sp>
      <p:sp>
        <p:nvSpPr>
          <p:cNvPr id="121874" name="Freeform 18"/>
          <p:cNvSpPr>
            <a:spLocks/>
          </p:cNvSpPr>
          <p:nvPr/>
        </p:nvSpPr>
        <p:spPr bwMode="auto">
          <a:xfrm>
            <a:off x="1295400" y="5410200"/>
            <a:ext cx="493713" cy="1349375"/>
          </a:xfrm>
          <a:custGeom>
            <a:avLst/>
            <a:gdLst>
              <a:gd name="T0" fmla="*/ 0 w 311"/>
              <a:gd name="T1" fmla="*/ 0 h 850"/>
              <a:gd name="T2" fmla="*/ 58738 w 311"/>
              <a:gd name="T3" fmla="*/ 158750 h 850"/>
              <a:gd name="T4" fmla="*/ 304800 w 311"/>
              <a:gd name="T5" fmla="*/ 725488 h 850"/>
              <a:gd name="T6" fmla="*/ 333375 w 311"/>
              <a:gd name="T7" fmla="*/ 869950 h 850"/>
              <a:gd name="T8" fmla="*/ 420688 w 311"/>
              <a:gd name="T9" fmla="*/ 1131888 h 850"/>
              <a:gd name="T10" fmla="*/ 479425 w 311"/>
              <a:gd name="T11" fmla="*/ 1304925 h 850"/>
              <a:gd name="T12" fmla="*/ 493713 w 311"/>
              <a:gd name="T13" fmla="*/ 1349375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1" h="850">
                <a:moveTo>
                  <a:pt x="0" y="0"/>
                </a:moveTo>
                <a:cubicBezTo>
                  <a:pt x="17" y="34"/>
                  <a:pt x="22" y="66"/>
                  <a:pt x="37" y="100"/>
                </a:cubicBezTo>
                <a:cubicBezTo>
                  <a:pt x="88" y="220"/>
                  <a:pt x="147" y="335"/>
                  <a:pt x="192" y="457"/>
                </a:cubicBezTo>
                <a:cubicBezTo>
                  <a:pt x="211" y="508"/>
                  <a:pt x="191" y="485"/>
                  <a:pt x="210" y="548"/>
                </a:cubicBezTo>
                <a:cubicBezTo>
                  <a:pt x="227" y="603"/>
                  <a:pt x="249" y="657"/>
                  <a:pt x="265" y="713"/>
                </a:cubicBezTo>
                <a:cubicBezTo>
                  <a:pt x="276" y="753"/>
                  <a:pt x="278" y="787"/>
                  <a:pt x="302" y="822"/>
                </a:cubicBezTo>
                <a:cubicBezTo>
                  <a:pt x="305" y="831"/>
                  <a:pt x="311" y="850"/>
                  <a:pt x="311" y="85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75" name="Freeform 19"/>
          <p:cNvSpPr>
            <a:spLocks/>
          </p:cNvSpPr>
          <p:nvPr/>
        </p:nvSpPr>
        <p:spPr bwMode="auto">
          <a:xfrm>
            <a:off x="2362200" y="5334000"/>
            <a:ext cx="493713" cy="1349375"/>
          </a:xfrm>
          <a:custGeom>
            <a:avLst/>
            <a:gdLst>
              <a:gd name="T0" fmla="*/ 0 w 311"/>
              <a:gd name="T1" fmla="*/ 0 h 850"/>
              <a:gd name="T2" fmla="*/ 58738 w 311"/>
              <a:gd name="T3" fmla="*/ 158750 h 850"/>
              <a:gd name="T4" fmla="*/ 304800 w 311"/>
              <a:gd name="T5" fmla="*/ 725488 h 850"/>
              <a:gd name="T6" fmla="*/ 333375 w 311"/>
              <a:gd name="T7" fmla="*/ 869950 h 850"/>
              <a:gd name="T8" fmla="*/ 420688 w 311"/>
              <a:gd name="T9" fmla="*/ 1131888 h 850"/>
              <a:gd name="T10" fmla="*/ 479425 w 311"/>
              <a:gd name="T11" fmla="*/ 1304925 h 850"/>
              <a:gd name="T12" fmla="*/ 493713 w 311"/>
              <a:gd name="T13" fmla="*/ 1349375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1" h="850">
                <a:moveTo>
                  <a:pt x="0" y="0"/>
                </a:moveTo>
                <a:cubicBezTo>
                  <a:pt x="17" y="34"/>
                  <a:pt x="22" y="66"/>
                  <a:pt x="37" y="100"/>
                </a:cubicBezTo>
                <a:cubicBezTo>
                  <a:pt x="88" y="220"/>
                  <a:pt x="147" y="335"/>
                  <a:pt x="192" y="457"/>
                </a:cubicBezTo>
                <a:cubicBezTo>
                  <a:pt x="211" y="508"/>
                  <a:pt x="191" y="485"/>
                  <a:pt x="210" y="548"/>
                </a:cubicBezTo>
                <a:cubicBezTo>
                  <a:pt x="227" y="603"/>
                  <a:pt x="249" y="657"/>
                  <a:pt x="265" y="713"/>
                </a:cubicBezTo>
                <a:cubicBezTo>
                  <a:pt x="276" y="753"/>
                  <a:pt x="278" y="787"/>
                  <a:pt x="302" y="822"/>
                </a:cubicBezTo>
                <a:cubicBezTo>
                  <a:pt x="305" y="831"/>
                  <a:pt x="311" y="850"/>
                  <a:pt x="311" y="85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76" name="Freeform 20"/>
          <p:cNvSpPr>
            <a:spLocks/>
          </p:cNvSpPr>
          <p:nvPr/>
        </p:nvSpPr>
        <p:spPr bwMode="auto">
          <a:xfrm>
            <a:off x="3505200" y="5494338"/>
            <a:ext cx="493713" cy="1349375"/>
          </a:xfrm>
          <a:custGeom>
            <a:avLst/>
            <a:gdLst>
              <a:gd name="T0" fmla="*/ 0 w 311"/>
              <a:gd name="T1" fmla="*/ 0 h 850"/>
              <a:gd name="T2" fmla="*/ 58738 w 311"/>
              <a:gd name="T3" fmla="*/ 158750 h 850"/>
              <a:gd name="T4" fmla="*/ 304800 w 311"/>
              <a:gd name="T5" fmla="*/ 725488 h 850"/>
              <a:gd name="T6" fmla="*/ 333375 w 311"/>
              <a:gd name="T7" fmla="*/ 869950 h 850"/>
              <a:gd name="T8" fmla="*/ 420688 w 311"/>
              <a:gd name="T9" fmla="*/ 1131888 h 850"/>
              <a:gd name="T10" fmla="*/ 479425 w 311"/>
              <a:gd name="T11" fmla="*/ 1304925 h 850"/>
              <a:gd name="T12" fmla="*/ 493713 w 311"/>
              <a:gd name="T13" fmla="*/ 1349375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1" h="850">
                <a:moveTo>
                  <a:pt x="0" y="0"/>
                </a:moveTo>
                <a:cubicBezTo>
                  <a:pt x="17" y="34"/>
                  <a:pt x="22" y="66"/>
                  <a:pt x="37" y="100"/>
                </a:cubicBezTo>
                <a:cubicBezTo>
                  <a:pt x="88" y="220"/>
                  <a:pt x="147" y="335"/>
                  <a:pt x="192" y="457"/>
                </a:cubicBezTo>
                <a:cubicBezTo>
                  <a:pt x="211" y="508"/>
                  <a:pt x="191" y="485"/>
                  <a:pt x="210" y="548"/>
                </a:cubicBezTo>
                <a:cubicBezTo>
                  <a:pt x="227" y="603"/>
                  <a:pt x="249" y="657"/>
                  <a:pt x="265" y="713"/>
                </a:cubicBezTo>
                <a:cubicBezTo>
                  <a:pt x="276" y="753"/>
                  <a:pt x="278" y="787"/>
                  <a:pt x="302" y="822"/>
                </a:cubicBezTo>
                <a:cubicBezTo>
                  <a:pt x="305" y="831"/>
                  <a:pt x="311" y="850"/>
                  <a:pt x="311" y="85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H="1">
            <a:off x="609600" y="6019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ＭＳ Ｐゴシック" charset="0"/>
              <a:cs typeface="+mn-cs"/>
            </a:endParaRPr>
          </a:p>
        </p:txBody>
      </p:sp>
      <p:sp>
        <p:nvSpPr>
          <p:cNvPr id="121878" name="Rectangle 22"/>
          <p:cNvSpPr>
            <a:spLocks noChangeArrowheads="1"/>
          </p:cNvSpPr>
          <p:nvPr/>
        </p:nvSpPr>
        <p:spPr bwMode="auto">
          <a:xfrm>
            <a:off x="4724400" y="579120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Georgia" charset="0"/>
                <a:ea typeface="ＭＳ Ｐゴシック" charset="0"/>
                <a:cs typeface="+mn-cs"/>
              </a:rPr>
              <a:t>B</a:t>
            </a:r>
          </a:p>
        </p:txBody>
      </p:sp>
      <p:sp>
        <p:nvSpPr>
          <p:cNvPr id="121879" name="Rectangle 23"/>
          <p:cNvSpPr>
            <a:spLocks noChangeArrowheads="1"/>
          </p:cNvSpPr>
          <p:nvPr/>
        </p:nvSpPr>
        <p:spPr bwMode="auto">
          <a:xfrm>
            <a:off x="152400" y="571500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Georgia" charset="0"/>
                <a:ea typeface="ＭＳ Ｐゴシック" charset="0"/>
                <a:cs typeface="+mn-cs"/>
              </a:rPr>
              <a:t>A</a:t>
            </a:r>
          </a:p>
        </p:txBody>
      </p:sp>
      <p:sp>
        <p:nvSpPr>
          <p:cNvPr id="121881" name="Freeform 25"/>
          <p:cNvSpPr>
            <a:spLocks/>
          </p:cNvSpPr>
          <p:nvPr/>
        </p:nvSpPr>
        <p:spPr bwMode="auto">
          <a:xfrm>
            <a:off x="4919663" y="3584575"/>
            <a:ext cx="3411537" cy="1436688"/>
          </a:xfrm>
          <a:custGeom>
            <a:avLst/>
            <a:gdLst>
              <a:gd name="T0" fmla="*/ 0 w 2149"/>
              <a:gd name="T1" fmla="*/ 1408113 h 905"/>
              <a:gd name="T2" fmla="*/ 44450 w 2149"/>
              <a:gd name="T3" fmla="*/ 1393825 h 905"/>
              <a:gd name="T4" fmla="*/ 146050 w 2149"/>
              <a:gd name="T5" fmla="*/ 1379538 h 905"/>
              <a:gd name="T6" fmla="*/ 188912 w 2149"/>
              <a:gd name="T7" fmla="*/ 1350963 h 905"/>
              <a:gd name="T8" fmla="*/ 276225 w 2149"/>
              <a:gd name="T9" fmla="*/ 1320800 h 905"/>
              <a:gd name="T10" fmla="*/ 349250 w 2149"/>
              <a:gd name="T11" fmla="*/ 1263650 h 905"/>
              <a:gd name="T12" fmla="*/ 422275 w 2149"/>
              <a:gd name="T13" fmla="*/ 1204913 h 905"/>
              <a:gd name="T14" fmla="*/ 566737 w 2149"/>
              <a:gd name="T15" fmla="*/ 1162050 h 905"/>
              <a:gd name="T16" fmla="*/ 900112 w 2149"/>
              <a:gd name="T17" fmla="*/ 1046163 h 905"/>
              <a:gd name="T18" fmla="*/ 1117600 w 2149"/>
              <a:gd name="T19" fmla="*/ 958850 h 905"/>
              <a:gd name="T20" fmla="*/ 1320800 w 2149"/>
              <a:gd name="T21" fmla="*/ 885825 h 905"/>
              <a:gd name="T22" fmla="*/ 1597025 w 2149"/>
              <a:gd name="T23" fmla="*/ 769938 h 905"/>
              <a:gd name="T24" fmla="*/ 1727200 w 2149"/>
              <a:gd name="T25" fmla="*/ 711200 h 905"/>
              <a:gd name="T26" fmla="*/ 1757362 w 2149"/>
              <a:gd name="T27" fmla="*/ 682625 h 905"/>
              <a:gd name="T28" fmla="*/ 1844675 w 2149"/>
              <a:gd name="T29" fmla="*/ 623888 h 905"/>
              <a:gd name="T30" fmla="*/ 1960562 w 2149"/>
              <a:gd name="T31" fmla="*/ 595313 h 905"/>
              <a:gd name="T32" fmla="*/ 2017712 w 2149"/>
              <a:gd name="T33" fmla="*/ 538163 h 905"/>
              <a:gd name="T34" fmla="*/ 2090737 w 2149"/>
              <a:gd name="T35" fmla="*/ 465138 h 905"/>
              <a:gd name="T36" fmla="*/ 2352675 w 2149"/>
              <a:gd name="T37" fmla="*/ 203200 h 905"/>
              <a:gd name="T38" fmla="*/ 2409825 w 2149"/>
              <a:gd name="T39" fmla="*/ 146050 h 905"/>
              <a:gd name="T40" fmla="*/ 2438400 w 2149"/>
              <a:gd name="T41" fmla="*/ 101600 h 905"/>
              <a:gd name="T42" fmla="*/ 2598737 w 2149"/>
              <a:gd name="T43" fmla="*/ 0 h 905"/>
              <a:gd name="T44" fmla="*/ 2889250 w 2149"/>
              <a:gd name="T45" fmla="*/ 44450 h 905"/>
              <a:gd name="T46" fmla="*/ 3033712 w 2149"/>
              <a:gd name="T47" fmla="*/ 217488 h 905"/>
              <a:gd name="T48" fmla="*/ 3063875 w 2149"/>
              <a:gd name="T49" fmla="*/ 261938 h 905"/>
              <a:gd name="T50" fmla="*/ 3106737 w 2149"/>
              <a:gd name="T51" fmla="*/ 334963 h 905"/>
              <a:gd name="T52" fmla="*/ 3179762 w 2149"/>
              <a:gd name="T53" fmla="*/ 538163 h 905"/>
              <a:gd name="T54" fmla="*/ 3222625 w 2149"/>
              <a:gd name="T55" fmla="*/ 769938 h 905"/>
              <a:gd name="T56" fmla="*/ 3236912 w 2149"/>
              <a:gd name="T57" fmla="*/ 857250 h 905"/>
              <a:gd name="T58" fmla="*/ 3324225 w 2149"/>
              <a:gd name="T59" fmla="*/ 944563 h 905"/>
              <a:gd name="T60" fmla="*/ 3382962 w 2149"/>
              <a:gd name="T61" fmla="*/ 1030288 h 905"/>
              <a:gd name="T62" fmla="*/ 3397250 w 2149"/>
              <a:gd name="T63" fmla="*/ 1263650 h 905"/>
              <a:gd name="T64" fmla="*/ 3411537 w 2149"/>
              <a:gd name="T65" fmla="*/ 1436688 h 90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49" h="905">
                <a:moveTo>
                  <a:pt x="0" y="887"/>
                </a:moveTo>
                <a:cubicBezTo>
                  <a:pt x="9" y="884"/>
                  <a:pt x="18" y="880"/>
                  <a:pt x="28" y="878"/>
                </a:cubicBezTo>
                <a:cubicBezTo>
                  <a:pt x="49" y="874"/>
                  <a:pt x="71" y="875"/>
                  <a:pt x="92" y="869"/>
                </a:cubicBezTo>
                <a:cubicBezTo>
                  <a:pt x="102" y="866"/>
                  <a:pt x="109" y="855"/>
                  <a:pt x="119" y="851"/>
                </a:cubicBezTo>
                <a:cubicBezTo>
                  <a:pt x="137" y="843"/>
                  <a:pt x="174" y="832"/>
                  <a:pt x="174" y="832"/>
                </a:cubicBezTo>
                <a:cubicBezTo>
                  <a:pt x="205" y="785"/>
                  <a:pt x="174" y="819"/>
                  <a:pt x="220" y="796"/>
                </a:cubicBezTo>
                <a:cubicBezTo>
                  <a:pt x="277" y="767"/>
                  <a:pt x="221" y="789"/>
                  <a:pt x="266" y="759"/>
                </a:cubicBezTo>
                <a:cubicBezTo>
                  <a:pt x="302" y="735"/>
                  <a:pt x="312" y="739"/>
                  <a:pt x="357" y="732"/>
                </a:cubicBezTo>
                <a:cubicBezTo>
                  <a:pt x="396" y="691"/>
                  <a:pt x="510" y="678"/>
                  <a:pt x="567" y="659"/>
                </a:cubicBezTo>
                <a:cubicBezTo>
                  <a:pt x="602" y="635"/>
                  <a:pt x="661" y="618"/>
                  <a:pt x="704" y="604"/>
                </a:cubicBezTo>
                <a:cubicBezTo>
                  <a:pt x="744" y="577"/>
                  <a:pt x="785" y="567"/>
                  <a:pt x="832" y="558"/>
                </a:cubicBezTo>
                <a:cubicBezTo>
                  <a:pt x="880" y="527"/>
                  <a:pt x="950" y="504"/>
                  <a:pt x="1006" y="485"/>
                </a:cubicBezTo>
                <a:cubicBezTo>
                  <a:pt x="1096" y="417"/>
                  <a:pt x="988" y="490"/>
                  <a:pt x="1088" y="448"/>
                </a:cubicBezTo>
                <a:cubicBezTo>
                  <a:pt x="1096" y="445"/>
                  <a:pt x="1100" y="435"/>
                  <a:pt x="1107" y="430"/>
                </a:cubicBezTo>
                <a:cubicBezTo>
                  <a:pt x="1125" y="417"/>
                  <a:pt x="1144" y="405"/>
                  <a:pt x="1162" y="393"/>
                </a:cubicBezTo>
                <a:cubicBezTo>
                  <a:pt x="1183" y="379"/>
                  <a:pt x="1235" y="375"/>
                  <a:pt x="1235" y="375"/>
                </a:cubicBezTo>
                <a:cubicBezTo>
                  <a:pt x="1254" y="319"/>
                  <a:pt x="1228" y="371"/>
                  <a:pt x="1271" y="339"/>
                </a:cubicBezTo>
                <a:cubicBezTo>
                  <a:pt x="1288" y="326"/>
                  <a:pt x="1317" y="293"/>
                  <a:pt x="1317" y="293"/>
                </a:cubicBezTo>
                <a:cubicBezTo>
                  <a:pt x="1334" y="241"/>
                  <a:pt x="1439" y="171"/>
                  <a:pt x="1482" y="128"/>
                </a:cubicBezTo>
                <a:cubicBezTo>
                  <a:pt x="1502" y="68"/>
                  <a:pt x="1474" y="128"/>
                  <a:pt x="1518" y="92"/>
                </a:cubicBezTo>
                <a:cubicBezTo>
                  <a:pt x="1527" y="85"/>
                  <a:pt x="1529" y="73"/>
                  <a:pt x="1536" y="64"/>
                </a:cubicBezTo>
                <a:cubicBezTo>
                  <a:pt x="1562" y="32"/>
                  <a:pt x="1599" y="13"/>
                  <a:pt x="1637" y="0"/>
                </a:cubicBezTo>
                <a:cubicBezTo>
                  <a:pt x="1701" y="8"/>
                  <a:pt x="1756" y="21"/>
                  <a:pt x="1820" y="28"/>
                </a:cubicBezTo>
                <a:cubicBezTo>
                  <a:pt x="1873" y="46"/>
                  <a:pt x="1880" y="91"/>
                  <a:pt x="1911" y="137"/>
                </a:cubicBezTo>
                <a:cubicBezTo>
                  <a:pt x="1917" y="146"/>
                  <a:pt x="1930" y="165"/>
                  <a:pt x="1930" y="165"/>
                </a:cubicBezTo>
                <a:cubicBezTo>
                  <a:pt x="1955" y="240"/>
                  <a:pt x="1920" y="148"/>
                  <a:pt x="1957" y="211"/>
                </a:cubicBezTo>
                <a:cubicBezTo>
                  <a:pt x="1982" y="253"/>
                  <a:pt x="1967" y="303"/>
                  <a:pt x="2003" y="339"/>
                </a:cubicBezTo>
                <a:cubicBezTo>
                  <a:pt x="2020" y="389"/>
                  <a:pt x="2023" y="431"/>
                  <a:pt x="2030" y="485"/>
                </a:cubicBezTo>
                <a:cubicBezTo>
                  <a:pt x="2032" y="503"/>
                  <a:pt x="2030" y="524"/>
                  <a:pt x="2039" y="540"/>
                </a:cubicBezTo>
                <a:cubicBezTo>
                  <a:pt x="2052" y="562"/>
                  <a:pt x="2079" y="574"/>
                  <a:pt x="2094" y="595"/>
                </a:cubicBezTo>
                <a:cubicBezTo>
                  <a:pt x="2106" y="613"/>
                  <a:pt x="2131" y="649"/>
                  <a:pt x="2131" y="649"/>
                </a:cubicBezTo>
                <a:cubicBezTo>
                  <a:pt x="2134" y="698"/>
                  <a:pt x="2137" y="747"/>
                  <a:pt x="2140" y="796"/>
                </a:cubicBezTo>
                <a:cubicBezTo>
                  <a:pt x="2143" y="832"/>
                  <a:pt x="2149" y="905"/>
                  <a:pt x="2149" y="905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82" name="Freeform 26"/>
          <p:cNvSpPr>
            <a:spLocks/>
          </p:cNvSpPr>
          <p:nvPr/>
        </p:nvSpPr>
        <p:spPr bwMode="auto">
          <a:xfrm>
            <a:off x="5370513" y="6207125"/>
            <a:ext cx="3367087" cy="338138"/>
          </a:xfrm>
          <a:custGeom>
            <a:avLst/>
            <a:gdLst>
              <a:gd name="T0" fmla="*/ 0 w 2121"/>
              <a:gd name="T1" fmla="*/ 338138 h 213"/>
              <a:gd name="T2" fmla="*/ 130175 w 2121"/>
              <a:gd name="T3" fmla="*/ 309563 h 213"/>
              <a:gd name="T4" fmla="*/ 217487 w 2121"/>
              <a:gd name="T5" fmla="*/ 252413 h 213"/>
              <a:gd name="T6" fmla="*/ 696912 w 2121"/>
              <a:gd name="T7" fmla="*/ 222250 h 213"/>
              <a:gd name="T8" fmla="*/ 914400 w 2121"/>
              <a:gd name="T9" fmla="*/ 193675 h 213"/>
              <a:gd name="T10" fmla="*/ 1174750 w 2121"/>
              <a:gd name="T11" fmla="*/ 120650 h 213"/>
              <a:gd name="T12" fmla="*/ 2060575 w 2121"/>
              <a:gd name="T13" fmla="*/ 106363 h 213"/>
              <a:gd name="T14" fmla="*/ 2147887 w 2121"/>
              <a:gd name="T15" fmla="*/ 77788 h 213"/>
              <a:gd name="T16" fmla="*/ 2190750 w 2121"/>
              <a:gd name="T17" fmla="*/ 63500 h 213"/>
              <a:gd name="T18" fmla="*/ 2613025 w 2121"/>
              <a:gd name="T19" fmla="*/ 92075 h 213"/>
              <a:gd name="T20" fmla="*/ 2844800 w 2121"/>
              <a:gd name="T21" fmla="*/ 63500 h 213"/>
              <a:gd name="T22" fmla="*/ 2887662 w 2121"/>
              <a:gd name="T23" fmla="*/ 33338 h 213"/>
              <a:gd name="T24" fmla="*/ 3019425 w 2121"/>
              <a:gd name="T25" fmla="*/ 4763 h 213"/>
              <a:gd name="T26" fmla="*/ 3367087 w 2121"/>
              <a:gd name="T27" fmla="*/ 4763 h 2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21" h="213">
                <a:moveTo>
                  <a:pt x="0" y="213"/>
                </a:moveTo>
                <a:cubicBezTo>
                  <a:pt x="5" y="212"/>
                  <a:pt x="73" y="200"/>
                  <a:pt x="82" y="195"/>
                </a:cubicBezTo>
                <a:cubicBezTo>
                  <a:pt x="102" y="185"/>
                  <a:pt x="115" y="160"/>
                  <a:pt x="137" y="159"/>
                </a:cubicBezTo>
                <a:cubicBezTo>
                  <a:pt x="335" y="145"/>
                  <a:pt x="234" y="152"/>
                  <a:pt x="439" y="140"/>
                </a:cubicBezTo>
                <a:cubicBezTo>
                  <a:pt x="450" y="139"/>
                  <a:pt x="561" y="125"/>
                  <a:pt x="576" y="122"/>
                </a:cubicBezTo>
                <a:cubicBezTo>
                  <a:pt x="628" y="110"/>
                  <a:pt x="687" y="78"/>
                  <a:pt x="740" y="76"/>
                </a:cubicBezTo>
                <a:cubicBezTo>
                  <a:pt x="926" y="70"/>
                  <a:pt x="1112" y="70"/>
                  <a:pt x="1298" y="67"/>
                </a:cubicBezTo>
                <a:cubicBezTo>
                  <a:pt x="1316" y="61"/>
                  <a:pt x="1335" y="55"/>
                  <a:pt x="1353" y="49"/>
                </a:cubicBezTo>
                <a:cubicBezTo>
                  <a:pt x="1362" y="46"/>
                  <a:pt x="1380" y="40"/>
                  <a:pt x="1380" y="40"/>
                </a:cubicBezTo>
                <a:cubicBezTo>
                  <a:pt x="1485" y="46"/>
                  <a:pt x="1548" y="69"/>
                  <a:pt x="1646" y="58"/>
                </a:cubicBezTo>
                <a:cubicBezTo>
                  <a:pt x="1736" y="28"/>
                  <a:pt x="1558" y="85"/>
                  <a:pt x="1792" y="40"/>
                </a:cubicBezTo>
                <a:cubicBezTo>
                  <a:pt x="1803" y="38"/>
                  <a:pt x="1809" y="25"/>
                  <a:pt x="1819" y="21"/>
                </a:cubicBezTo>
                <a:cubicBezTo>
                  <a:pt x="1845" y="11"/>
                  <a:pt x="1874" y="4"/>
                  <a:pt x="1902" y="3"/>
                </a:cubicBezTo>
                <a:cubicBezTo>
                  <a:pt x="1975" y="0"/>
                  <a:pt x="2048" y="3"/>
                  <a:pt x="2121" y="3"/>
                </a:cubicBez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37908" name="Picture 27" descr="bluearrow3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800"/>
            <a:ext cx="838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9" name="Picture 28" descr="bluearrow3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62600"/>
            <a:ext cx="838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85" name="Rectangle 29"/>
          <p:cNvSpPr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  <a:latin typeface="Arial Black" charset="0"/>
                <a:ea typeface="ＭＳ Ｐゴシック" charset="0"/>
                <a:cs typeface="+mn-cs"/>
              </a:rPr>
              <a:t>Contour Mapping Rules</a:t>
            </a:r>
          </a:p>
        </p:txBody>
      </p:sp>
      <p:pic>
        <p:nvPicPr>
          <p:cNvPr id="37911" name="Picture 33" descr="hik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940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34" descr="hik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6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 contrast latitude and longitude.</a:t>
            </a:r>
          </a:p>
          <a:p>
            <a:endParaRPr lang="en-US" dirty="0"/>
          </a:p>
          <a:p>
            <a:r>
              <a:rPr lang="en-US" dirty="0" smtClean="0"/>
              <a:t>What are the 0 degree lines of latitude and longitude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Going back to the Topo Maps: Answer in complete sentences!!!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/>
          <a:lstStyle/>
          <a:p>
            <a:r>
              <a:rPr lang="en-US" dirty="0" smtClean="0"/>
              <a:t>Describe the topography of your mapped area? Is it steep or gradual sloped? </a:t>
            </a:r>
            <a:r>
              <a:rPr lang="en-US" b="1" u="sng" dirty="0" smtClean="0"/>
              <a:t>Be detailed!!!</a:t>
            </a:r>
          </a:p>
          <a:p>
            <a:r>
              <a:rPr lang="en-US" dirty="0" smtClean="0"/>
              <a:t>Describe the shape of the contour lines around rivers on the map.</a:t>
            </a:r>
          </a:p>
          <a:p>
            <a:r>
              <a:rPr lang="en-US" dirty="0" smtClean="0"/>
              <a:t>Try to find the highest point on the map. What is the elevation. Is the land steep or flat? Explain using the contour lines.</a:t>
            </a:r>
          </a:p>
          <a:p>
            <a:r>
              <a:rPr lang="en-US" dirty="0" smtClean="0"/>
              <a:t>What other symbols do you see on the map? What could these symbols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Earth Science Announcements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Latitude and Longitude Practice Sheet</a:t>
            </a:r>
          </a:p>
          <a:p>
            <a:pPr marL="0" indent="0" eaLnBrk="1" hangingPunct="1">
              <a:buFontTx/>
              <a:buNone/>
            </a:pPr>
            <a:endParaRPr lang="en-US" altLang="en-US" dirty="0"/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Quiz on Friday (Metric, Density, and Latitude and Longitude</a:t>
            </a:r>
          </a:p>
        </p:txBody>
      </p:sp>
    </p:spTree>
    <p:extLst>
      <p:ext uri="{BB962C8B-B14F-4D97-AF65-F5344CB8AC3E}">
        <p14:creationId xmlns:p14="http://schemas.microsoft.com/office/powerpoint/2010/main" val="26847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000099"/>
                </a:solidFill>
                <a:latin typeface="Arial Black" charset="0"/>
                <a:ea typeface="+mj-ea"/>
              </a:rPr>
              <a:t>Topographic Maps</a:t>
            </a:r>
            <a:endParaRPr lang="en-US" sz="4800" dirty="0" smtClean="0">
              <a:solidFill>
                <a:srgbClr val="000099"/>
              </a:solidFill>
              <a:latin typeface="Arial Black" charset="0"/>
              <a:ea typeface="+mj-ea"/>
            </a:endParaRPr>
          </a:p>
        </p:txBody>
      </p:sp>
      <p:pic>
        <p:nvPicPr>
          <p:cNvPr id="2054" name="Picture 6" descr="contour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600200"/>
            <a:ext cx="6781800" cy="5257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3076" name="Picture 8" descr="hik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1276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9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Topic: </a:t>
            </a:r>
            <a:r>
              <a:rPr lang="en-US" smtClean="0">
                <a:latin typeface="Arial Black" charset="0"/>
                <a:ea typeface="+mj-ea"/>
              </a:rPr>
              <a:t>Topographic maps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en-US" b="1" smtClean="0">
                <a:ea typeface="+mn-ea"/>
              </a:rPr>
              <a:t>Objectives:</a:t>
            </a:r>
            <a:r>
              <a:rPr lang="en-US" smtClean="0">
                <a:ea typeface="+mn-ea"/>
              </a:rPr>
              <a:t>    </a:t>
            </a:r>
            <a:r>
              <a:rPr lang="en-US" sz="2400" i="1" smtClean="0">
                <a:ea typeface="+mn-ea"/>
              </a:rPr>
              <a:t>Day 2 of 3</a:t>
            </a:r>
            <a:endParaRPr lang="en-US" smtClean="0">
              <a:ea typeface="+mn-ea"/>
            </a:endParaRP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To learn about topographic maps</a:t>
            </a: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To learn mapping basics, such as contour lines and intervals</a:t>
            </a:r>
          </a:p>
          <a:p>
            <a:pPr eaLnBrk="1" hangingPunct="1">
              <a:defRPr/>
            </a:pPr>
            <a:r>
              <a:rPr lang="en-US" smtClean="0">
                <a:ea typeface="+mn-ea"/>
              </a:rPr>
              <a:t>To learn contour rules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>
                <a:solidFill>
                  <a:schemeClr val="tx2"/>
                </a:solidFill>
                <a:latin typeface="Arial" charset="0"/>
                <a:ea typeface="ＭＳ Ｐゴシック" charset="0"/>
                <a:cs typeface="+mn-cs"/>
              </a:rPr>
              <a:t>Unit:</a:t>
            </a:r>
            <a:r>
              <a:rPr lang="en-US" sz="4000">
                <a:solidFill>
                  <a:schemeClr val="tx2"/>
                </a:solidFill>
                <a:latin typeface="Arial Black" charset="0"/>
                <a:ea typeface="ＭＳ Ｐゴシック" charset="0"/>
                <a:cs typeface="+mn-cs"/>
              </a:rPr>
              <a:t> Maps</a:t>
            </a:r>
          </a:p>
        </p:txBody>
      </p:sp>
    </p:spTree>
    <p:extLst>
      <p:ext uri="{BB962C8B-B14F-4D97-AF65-F5344CB8AC3E}">
        <p14:creationId xmlns:p14="http://schemas.microsoft.com/office/powerpoint/2010/main" val="11185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Spend 5 minutes finishing yesterday’s Latitude and Longitude Worksheet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Pass it in when you are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write the coordinates of latitude and longitude?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point must be labeled with degrees</a:t>
            </a:r>
          </a:p>
          <a:p>
            <a:r>
              <a:rPr lang="en-US" dirty="0" smtClean="0"/>
              <a:t>Latitude is always the first point given in the coordinate</a:t>
            </a:r>
          </a:p>
          <a:p>
            <a:r>
              <a:rPr lang="en-US" dirty="0" smtClean="0"/>
              <a:t>The latitude coordinate must state whether the location is in the Northern or Southern Hemisphere</a:t>
            </a:r>
          </a:p>
          <a:p>
            <a:r>
              <a:rPr lang="en-US" dirty="0" smtClean="0"/>
              <a:t>The longitude coordinate must state whether the location is in the Eastern or Western Hemisphere</a:t>
            </a:r>
          </a:p>
          <a:p>
            <a:r>
              <a:rPr lang="en-US" dirty="0" smtClean="0"/>
              <a:t>Example: Roseville –  </a:t>
            </a:r>
            <a:r>
              <a:rPr lang="en-US" dirty="0"/>
              <a:t>38.7525° N, 121.2894° 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Map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in groups of 3-4 at a lab station…this is final</a:t>
            </a:r>
          </a:p>
          <a:p>
            <a:r>
              <a:rPr lang="en-US" dirty="0" smtClean="0"/>
              <a:t>You and your group members will observe the map</a:t>
            </a:r>
          </a:p>
          <a:p>
            <a:r>
              <a:rPr lang="en-US" dirty="0" smtClean="0"/>
              <a:t>You and your group members will answer the following questions on another sheet of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location does your map depict?</a:t>
            </a:r>
          </a:p>
          <a:p>
            <a:r>
              <a:rPr lang="en-US" dirty="0" smtClean="0"/>
              <a:t>What is the scale of the map?</a:t>
            </a:r>
          </a:p>
          <a:p>
            <a:r>
              <a:rPr lang="en-US" dirty="0" smtClean="0"/>
              <a:t>What do the brown lines on the map represent?</a:t>
            </a:r>
          </a:p>
          <a:p>
            <a:r>
              <a:rPr lang="en-US" dirty="0" smtClean="0"/>
              <a:t>Are all the brown lines an equal distance apart? If not, describe what this could mean?</a:t>
            </a:r>
          </a:p>
          <a:p>
            <a:r>
              <a:rPr lang="en-US" dirty="0" smtClean="0"/>
              <a:t>Are there any physical features on you map? If so what are they?</a:t>
            </a:r>
          </a:p>
          <a:p>
            <a:r>
              <a:rPr lang="en-US" dirty="0" smtClean="0"/>
              <a:t>What do the following colors represent: blue and green?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611</Words>
  <Application>Microsoft Office PowerPoint</Application>
  <PresentationFormat>On-screen Show (4:3)</PresentationFormat>
  <Paragraphs>98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Daily Routine</vt:lpstr>
      <vt:lpstr>Bell Work</vt:lpstr>
      <vt:lpstr>Earth Science Announcements</vt:lpstr>
      <vt:lpstr>Topographic Maps</vt:lpstr>
      <vt:lpstr>Topic: Topographic maps</vt:lpstr>
      <vt:lpstr>Spend 5 minutes finishing yesterday’s Latitude and Longitude Worksheet  Pass it in when you are done</vt:lpstr>
      <vt:lpstr>How do you write the coordinates of latitude and longitude?</vt:lpstr>
      <vt:lpstr>Topographic Map Activity</vt:lpstr>
      <vt:lpstr>Questions</vt:lpstr>
      <vt:lpstr> Topographic  Maps</vt:lpstr>
      <vt:lpstr>Contour Lines</vt:lpstr>
      <vt:lpstr>Contour Interval</vt:lpstr>
      <vt:lpstr>What are the elevations indicated by the letters on the map below?</vt:lpstr>
      <vt:lpstr>Contour Mapping Rules </vt:lpstr>
      <vt:lpstr>PowerPoint Presentation</vt:lpstr>
      <vt:lpstr>Contour Mapping Rules</vt:lpstr>
      <vt:lpstr>Contour Mapping Rules</vt:lpstr>
      <vt:lpstr>“V’s” Point upstream</vt:lpstr>
      <vt:lpstr>PowerPoint Presentation</vt:lpstr>
      <vt:lpstr>Going back to the Topo Maps: Answer in complete sentences!!!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Hamilton, Grant</dc:creator>
  <cp:lastModifiedBy>Hamilton, Grant</cp:lastModifiedBy>
  <cp:revision>6</cp:revision>
  <dcterms:created xsi:type="dcterms:W3CDTF">2015-01-14T15:24:49Z</dcterms:created>
  <dcterms:modified xsi:type="dcterms:W3CDTF">2015-01-14T18:35:56Z</dcterms:modified>
</cp:coreProperties>
</file>