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6D46-58C0-4887-9134-26DCE4176BA8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8C77-5148-472F-B868-79400BCA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45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6D46-58C0-4887-9134-26DCE4176BA8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8C77-5148-472F-B868-79400BCA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1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6D46-58C0-4887-9134-26DCE4176BA8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8C77-5148-472F-B868-79400BCA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6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6D46-58C0-4887-9134-26DCE4176BA8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8C77-5148-472F-B868-79400BCA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8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6D46-58C0-4887-9134-26DCE4176BA8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8C77-5148-472F-B868-79400BCA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0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6D46-58C0-4887-9134-26DCE4176BA8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8C77-5148-472F-B868-79400BCA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6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6D46-58C0-4887-9134-26DCE4176BA8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8C77-5148-472F-B868-79400BCA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5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6D46-58C0-4887-9134-26DCE4176BA8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8C77-5148-472F-B868-79400BCA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47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6D46-58C0-4887-9134-26DCE4176BA8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8C77-5148-472F-B868-79400BCA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6D46-58C0-4887-9134-26DCE4176BA8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8C77-5148-472F-B868-79400BCA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2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6D46-58C0-4887-9134-26DCE4176BA8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8C77-5148-472F-B868-79400BCA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91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D6D46-58C0-4887-9134-26DCE4176BA8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A8C77-5148-472F-B868-79400BCA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08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Make sure you are wearing your ID’s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58945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transcription work in the Central Dogma in protein synthesis?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8839200" cy="1981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 The growing RNA strand hangs freely as it is transcribed (decoded) and detaches completely once the entire gene is transcribed</a:t>
            </a:r>
            <a:endParaRPr lang="en-US" dirty="0"/>
          </a:p>
        </p:txBody>
      </p:sp>
      <p:pic>
        <p:nvPicPr>
          <p:cNvPr id="5124" name="Picture 4" descr="http://limbiclab.files.wordpress.com/2012/12/limbic_lab_dna_transcription_diagram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33800"/>
            <a:ext cx="8839200" cy="3019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59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transcription work in the Central Dogma in protein synthesis?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8839200" cy="1981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. New RNA strand leaves the nucleus through the nuclear membrane and enters the cytoplasm to be translated to form proteins.</a:t>
            </a:r>
            <a:endParaRPr lang="en-US" dirty="0"/>
          </a:p>
        </p:txBody>
      </p:sp>
      <p:pic>
        <p:nvPicPr>
          <p:cNvPr id="5124" name="Picture 4" descr="http://limbiclab.files.wordpress.com/2012/12/limbic_lab_dna_transcription_diagram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33800"/>
            <a:ext cx="8839200" cy="3019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84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types of RNA exist?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Messenger RNA (mRNA)</a:t>
            </a:r>
          </a:p>
          <a:p>
            <a:r>
              <a:rPr lang="en-US" dirty="0" smtClean="0"/>
              <a:t>Intermediate message that is translated to form protein</a:t>
            </a:r>
          </a:p>
          <a:p>
            <a:endParaRPr lang="en-US" dirty="0"/>
          </a:p>
        </p:txBody>
      </p:sp>
      <p:pic>
        <p:nvPicPr>
          <p:cNvPr id="2050" name="Picture 2" descr="http://crescentok.com/staff/jaskew/isr/anatomy/anatomy1/mrna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75" y="2229644"/>
            <a:ext cx="3524250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19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types of RNA exist?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Ribosomal RNA (</a:t>
            </a:r>
            <a:r>
              <a:rPr lang="en-US" dirty="0" err="1" smtClean="0"/>
              <a:t>rRNA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Forms part of a ribosome to help process information to make proteins</a:t>
            </a:r>
            <a:endParaRPr lang="en-US" dirty="0"/>
          </a:p>
        </p:txBody>
      </p:sp>
      <p:pic>
        <p:nvPicPr>
          <p:cNvPr id="3074" name="Picture 2" descr="http://micro.magnet.fsu.edu/cells/ribosomes/images/ribosomesfigure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505200"/>
            <a:ext cx="4550933" cy="2996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01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types of RNA exist?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Transfer RNA (</a:t>
            </a:r>
            <a:r>
              <a:rPr lang="en-US" dirty="0" err="1" smtClean="0"/>
              <a:t>tRNA</a:t>
            </a:r>
            <a:r>
              <a:rPr lang="en-US" dirty="0" smtClean="0"/>
              <a:t>)</a:t>
            </a:r>
          </a:p>
          <a:p>
            <a:r>
              <a:rPr lang="en-US" dirty="0" smtClean="0"/>
              <a:t>Brings amino acids from the cytoplasm to a ribosome to help make the growing protein</a:t>
            </a:r>
            <a:endParaRPr lang="en-US" dirty="0"/>
          </a:p>
        </p:txBody>
      </p:sp>
      <p:pic>
        <p:nvPicPr>
          <p:cNvPr id="4098" name="Picture 2" descr="http://www.wiley.com/college/boyer/0470003790/structure/tRNA/trna_diagram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76400"/>
            <a:ext cx="3962400" cy="482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767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DNA replication project due Wed. Jan 15th</a:t>
            </a:r>
          </a:p>
        </p:txBody>
      </p:sp>
    </p:spTree>
    <p:extLst>
      <p:ext uri="{BB962C8B-B14F-4D97-AF65-F5344CB8AC3E}">
        <p14:creationId xmlns:p14="http://schemas.microsoft.com/office/powerpoint/2010/main" val="230160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Protein Synthesis - Transcription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23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Describe and Identify the three components </a:t>
            </a:r>
            <a:r>
              <a:rPr lang="en-US" smtClean="0"/>
              <a:t>of the Central </a:t>
            </a:r>
            <a:r>
              <a:rPr lang="en-US" dirty="0" smtClean="0"/>
              <a:t>Dogma</a:t>
            </a:r>
          </a:p>
          <a:p>
            <a:r>
              <a:rPr lang="en-US" dirty="0" smtClean="0"/>
              <a:t>Describe the relationship between RNA and DNA</a:t>
            </a:r>
          </a:p>
          <a:p>
            <a:r>
              <a:rPr lang="en-US" dirty="0" smtClean="0"/>
              <a:t>Identify the three kinds of RNA and their functions</a:t>
            </a:r>
          </a:p>
          <a:p>
            <a:r>
              <a:rPr lang="en-US" dirty="0" smtClean="0"/>
              <a:t>Compare transcription to replication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4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Central Dogma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4038600" cy="4525963"/>
          </a:xfrm>
        </p:spPr>
        <p:txBody>
          <a:bodyPr/>
          <a:lstStyle/>
          <a:p>
            <a:r>
              <a:rPr lang="en-US" dirty="0" smtClean="0"/>
              <a:t>Described by Francis Crick (describe DNA molecule)</a:t>
            </a:r>
          </a:p>
          <a:p>
            <a:r>
              <a:rPr lang="en-US" dirty="0" smtClean="0"/>
              <a:t>Information flows in one directions using DNA as a template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DNA unwinds</a:t>
            </a:r>
          </a:p>
          <a:p>
            <a:pPr marL="514350" indent="-514350">
              <a:buAutoNum type="arabicPeriod"/>
            </a:pPr>
            <a:r>
              <a:rPr lang="en-US" dirty="0" smtClean="0"/>
              <a:t>Transcription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RNA formed</a:t>
            </a:r>
          </a:p>
          <a:p>
            <a:pPr marL="514350" indent="-514350">
              <a:buAutoNum type="arabicPeriod"/>
            </a:pPr>
            <a:r>
              <a:rPr lang="en-US" dirty="0" smtClean="0"/>
              <a:t>Translation processes RNA</a:t>
            </a:r>
          </a:p>
          <a:p>
            <a:pPr marL="514350" indent="-514350">
              <a:buAutoNum type="arabicPeriod"/>
            </a:pPr>
            <a:r>
              <a:rPr lang="en-US" dirty="0" smtClean="0"/>
              <a:t>Proteins formed by linking amino acids</a:t>
            </a:r>
            <a:endParaRPr lang="en-US" dirty="0"/>
          </a:p>
        </p:txBody>
      </p:sp>
      <p:pic>
        <p:nvPicPr>
          <p:cNvPr id="1026" name="Picture 2" descr="http://www2.estrellamountain.edu/faculty/farabee/BIOBK/cendogm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306990"/>
            <a:ext cx="4495800" cy="2417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10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vs. RNA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DNA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545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Double Stranded</a:t>
            </a:r>
          </a:p>
          <a:p>
            <a:r>
              <a:rPr lang="en-US" sz="2800" dirty="0" smtClean="0"/>
              <a:t>Codes for genetic information</a:t>
            </a:r>
          </a:p>
          <a:p>
            <a:r>
              <a:rPr lang="en-US" sz="2800" dirty="0" smtClean="0"/>
              <a:t>Has </a:t>
            </a:r>
            <a:r>
              <a:rPr lang="en-US" sz="2800" dirty="0" err="1" smtClean="0"/>
              <a:t>deoxyribose</a:t>
            </a:r>
            <a:r>
              <a:rPr lang="en-US" sz="2800" dirty="0" smtClean="0"/>
              <a:t> sugar</a:t>
            </a:r>
          </a:p>
          <a:p>
            <a:r>
              <a:rPr lang="en-US" sz="2800" dirty="0" smtClean="0"/>
              <a:t>Nitrogen bases: adenine, </a:t>
            </a:r>
            <a:r>
              <a:rPr lang="en-US" sz="2800" b="1" u="sng" dirty="0" smtClean="0"/>
              <a:t>thymine</a:t>
            </a:r>
            <a:r>
              <a:rPr lang="en-US" sz="2800" dirty="0" smtClean="0"/>
              <a:t>, cytosine, and guanine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RNA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783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Single Stranded</a:t>
            </a:r>
          </a:p>
          <a:p>
            <a:r>
              <a:rPr lang="en-US" sz="2800" dirty="0" smtClean="0"/>
              <a:t>Coded from DNA to make proteins</a:t>
            </a:r>
          </a:p>
          <a:p>
            <a:r>
              <a:rPr lang="en-US" sz="2800" dirty="0" smtClean="0"/>
              <a:t>Has </a:t>
            </a:r>
            <a:r>
              <a:rPr lang="en-US" sz="2800" dirty="0" smtClean="0"/>
              <a:t>ribose sugar</a:t>
            </a:r>
          </a:p>
          <a:p>
            <a:r>
              <a:rPr lang="en-US" sz="2800" dirty="0" smtClean="0"/>
              <a:t>Nitrogen bases: adenine, </a:t>
            </a:r>
            <a:r>
              <a:rPr lang="en-US" sz="2800" b="1" u="sng" dirty="0" smtClean="0"/>
              <a:t>uracil</a:t>
            </a:r>
            <a:r>
              <a:rPr lang="en-US" sz="2800" dirty="0" smtClean="0"/>
              <a:t>, cytosine, and guanine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277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vs. RNA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DNA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RNA</a:t>
            </a:r>
            <a:endParaRPr lang="en-US" sz="4000" dirty="0"/>
          </a:p>
        </p:txBody>
      </p:sp>
      <p:pic>
        <p:nvPicPr>
          <p:cNvPr id="1026" name="Picture 2" descr="http://www2.chemistry.msu.edu/faculty/reusch/VirtTxtJmL/Images3/dblhelx1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1500"/>
            <a:ext cx="4040188" cy="394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cienceprofonline.com/images/RNA-diagram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539" y="2174875"/>
            <a:ext cx="3364746" cy="437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46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transcription work in the Central Dogma in protein synthesis?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8839200" cy="1981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RNA polymerase (transcription complex) and other proteins recognizes the start site of a gene and begins to unwind the DNA</a:t>
            </a:r>
            <a:endParaRPr lang="en-US" dirty="0"/>
          </a:p>
        </p:txBody>
      </p:sp>
      <p:pic>
        <p:nvPicPr>
          <p:cNvPr id="5124" name="Picture 4" descr="http://limbiclab.files.wordpress.com/2012/12/limbic_lab_dna_transcription_diagram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33800"/>
            <a:ext cx="8839200" cy="3019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48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transcription work in the Central Dogma in protein synthesis?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8839200" cy="1981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RNA polymerase reads one side of the DNA template and strings together a complementary strand of a RNA molecule</a:t>
            </a:r>
            <a:endParaRPr lang="en-US" dirty="0"/>
          </a:p>
        </p:txBody>
      </p:sp>
      <p:pic>
        <p:nvPicPr>
          <p:cNvPr id="5124" name="Picture 4" descr="http://limbiclab.files.wordpress.com/2012/12/limbic_lab_dna_transcription_diagram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33800"/>
            <a:ext cx="8839200" cy="3019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425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402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Daily Routine</vt:lpstr>
      <vt:lpstr>Biology Announcements</vt:lpstr>
      <vt:lpstr>Protein Synthesis - Transcription</vt:lpstr>
      <vt:lpstr>I will be able to…</vt:lpstr>
      <vt:lpstr>What is Central Dogma</vt:lpstr>
      <vt:lpstr>DNA vs. RNA</vt:lpstr>
      <vt:lpstr>DNA vs. RNA</vt:lpstr>
      <vt:lpstr>How does transcription work in the Central Dogma in protein synthesis?</vt:lpstr>
      <vt:lpstr>How does transcription work in the Central Dogma in protein synthesis?</vt:lpstr>
      <vt:lpstr>How does transcription work in the Central Dogma in protein synthesis?</vt:lpstr>
      <vt:lpstr>How does transcription work in the Central Dogma in protein synthesis?</vt:lpstr>
      <vt:lpstr>What types of RNA exist?</vt:lpstr>
      <vt:lpstr>What types of RNA exist?</vt:lpstr>
      <vt:lpstr>What types of RNA exist?</vt:lpstr>
    </vt:vector>
  </TitlesOfParts>
  <Company>Deer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</dc:title>
  <dc:creator>Grant W Hamilton</dc:creator>
  <cp:lastModifiedBy>Grant W Hamilton</cp:lastModifiedBy>
  <cp:revision>1</cp:revision>
  <dcterms:created xsi:type="dcterms:W3CDTF">2014-01-14T15:59:24Z</dcterms:created>
  <dcterms:modified xsi:type="dcterms:W3CDTF">2014-01-14T15:59:38Z</dcterms:modified>
</cp:coreProperties>
</file>