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9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1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2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5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CAB1-95BA-42B8-91FC-C6F6245B10D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90D1-4CA7-4EA5-B84C-D703B915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3305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RNA and Matching Amino Acid</a:t>
            </a:r>
            <a:endParaRPr lang="en-US" dirty="0"/>
          </a:p>
        </p:txBody>
      </p:sp>
      <p:pic>
        <p:nvPicPr>
          <p:cNvPr id="16386" name="Picture 2" descr="http://www.mrrottbiology.com/uploads/4/8/6/1/4861231/923404655_or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86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9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translation 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775" y="12954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Ribosome pulls in one more codon to repeat process as used </a:t>
            </a:r>
            <a:r>
              <a:rPr lang="en-US" dirty="0" err="1" smtClean="0"/>
              <a:t>tRNA</a:t>
            </a:r>
            <a:r>
              <a:rPr lang="en-US" dirty="0" smtClean="0"/>
              <a:t> leaves ribosome</a:t>
            </a:r>
          </a:p>
          <a:p>
            <a:pPr marL="0" indent="0">
              <a:buNone/>
            </a:pPr>
            <a:r>
              <a:rPr lang="en-US" dirty="0" smtClean="0"/>
              <a:t>8. Process continues to translate the codons until it reaches a stop codon.</a:t>
            </a:r>
            <a:endParaRPr lang="en-US" dirty="0"/>
          </a:p>
        </p:txBody>
      </p:sp>
      <p:pic>
        <p:nvPicPr>
          <p:cNvPr id="15362" name="Picture 2" descr="http://kenpitts.net/bio/genetics/transla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7"/>
          <a:stretch/>
        </p:blipFill>
        <p:spPr bwMode="auto">
          <a:xfrm>
            <a:off x="1905000" y="3581400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8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DNA replication project due Wed. Jan 15th</a:t>
            </a:r>
          </a:p>
        </p:txBody>
      </p:sp>
    </p:spTree>
    <p:extLst>
      <p:ext uri="{BB962C8B-B14F-4D97-AF65-F5344CB8AC3E}">
        <p14:creationId xmlns:p14="http://schemas.microsoft.com/office/powerpoint/2010/main" val="7893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Synthesis - Translation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how mRNA codons are translated into amino acids</a:t>
            </a:r>
          </a:p>
          <a:p>
            <a:r>
              <a:rPr lang="en-US" dirty="0" smtClean="0"/>
              <a:t>Summarize the process of protein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translation?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953000"/>
          </a:xfrm>
        </p:spPr>
        <p:txBody>
          <a:bodyPr/>
          <a:lstStyle/>
          <a:p>
            <a:r>
              <a:rPr lang="en-US" dirty="0" smtClean="0"/>
              <a:t>The process that converts, or translates, an mRNA message into a peptide bind</a:t>
            </a:r>
          </a:p>
          <a:p>
            <a:r>
              <a:rPr lang="en-US" dirty="0" smtClean="0"/>
              <a:t>Need RNA and a ribosome</a:t>
            </a:r>
          </a:p>
          <a:p>
            <a:r>
              <a:rPr lang="en-US" dirty="0" smtClean="0"/>
              <a:t>Peptide bonds connect amino acids</a:t>
            </a:r>
          </a:p>
          <a:p>
            <a:r>
              <a:rPr lang="en-US" dirty="0" smtClean="0"/>
              <a:t>A polypeptide bond connects many amino acids to form proteins</a:t>
            </a:r>
            <a:endParaRPr lang="en-US" dirty="0"/>
          </a:p>
        </p:txBody>
      </p:sp>
      <p:pic>
        <p:nvPicPr>
          <p:cNvPr id="10242" name="Picture 2" descr="http://upload.wikimedia.org/wikipedia/commons/thumb/0/0f/Peptide_syn.png/500px-Peptide_sy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74868"/>
            <a:ext cx="4038600" cy="25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34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translation 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775" y="12954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Messenger RNA enters the cytoplasm while two parts of a ribosome assembly to form the ribosomal RNA complex.</a:t>
            </a:r>
            <a:endParaRPr lang="en-US" dirty="0"/>
          </a:p>
        </p:txBody>
      </p:sp>
      <p:pic>
        <p:nvPicPr>
          <p:cNvPr id="15362" name="Picture 2" descr="http://kenpitts.net/bio/genetics/transla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7"/>
          <a:stretch/>
        </p:blipFill>
        <p:spPr bwMode="auto">
          <a:xfrm>
            <a:off x="1905000" y="3581400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translation 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775" y="12954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Messenger RNA enters ribosomes three base pairs at a time</a:t>
            </a:r>
          </a:p>
          <a:p>
            <a:pPr marL="0" indent="0">
              <a:buNone/>
            </a:pPr>
            <a:r>
              <a:rPr lang="en-US" dirty="0" smtClean="0"/>
              <a:t>3. Codon: a three-nucleotide sequence that codes for an amino acid </a:t>
            </a:r>
            <a:endParaRPr lang="en-US" dirty="0"/>
          </a:p>
        </p:txBody>
      </p:sp>
      <p:pic>
        <p:nvPicPr>
          <p:cNvPr id="15362" name="Picture 2" descr="http://kenpitts.net/bio/genetics/transla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7"/>
          <a:stretch/>
        </p:blipFill>
        <p:spPr bwMode="auto">
          <a:xfrm>
            <a:off x="1905000" y="3581400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6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translation 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775" y="12954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The first codon is always a start codon which codes for the amino acid methionine</a:t>
            </a:r>
          </a:p>
          <a:p>
            <a:pPr marL="0" indent="0">
              <a:buNone/>
            </a:pPr>
            <a:r>
              <a:rPr lang="en-US" dirty="0" smtClean="0"/>
              <a:t>5. The exposed codon attracts the complimentary </a:t>
            </a:r>
            <a:r>
              <a:rPr lang="en-US" dirty="0" err="1" smtClean="0"/>
              <a:t>tRNA</a:t>
            </a:r>
            <a:r>
              <a:rPr lang="en-US" dirty="0" smtClean="0"/>
              <a:t> bearing an amino acid</a:t>
            </a:r>
            <a:endParaRPr lang="en-US" dirty="0"/>
          </a:p>
        </p:txBody>
      </p:sp>
      <p:pic>
        <p:nvPicPr>
          <p:cNvPr id="15362" name="Picture 2" descr="http://kenpitts.net/bio/genetics/transla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7"/>
          <a:stretch/>
        </p:blipFill>
        <p:spPr bwMode="auto">
          <a:xfrm>
            <a:off x="1905000" y="3581400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98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translation 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775" y="12954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The transfer RNA anticodon pairs with mRNA codon, bringing it close to another </a:t>
            </a:r>
            <a:r>
              <a:rPr lang="en-US" dirty="0" err="1" smtClean="0"/>
              <a:t>tRNA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6. Ribosome forms a peptide bond between amino acids and break </a:t>
            </a:r>
            <a:r>
              <a:rPr lang="en-US" dirty="0" err="1" smtClean="0"/>
              <a:t>aa</a:t>
            </a:r>
            <a:r>
              <a:rPr lang="en-US" dirty="0" smtClean="0"/>
              <a:t> bond with the </a:t>
            </a:r>
            <a:r>
              <a:rPr lang="en-US" dirty="0" err="1" smtClean="0"/>
              <a:t>tRNA</a:t>
            </a:r>
            <a:endParaRPr lang="en-US" dirty="0"/>
          </a:p>
        </p:txBody>
      </p:sp>
      <p:pic>
        <p:nvPicPr>
          <p:cNvPr id="15362" name="Picture 2" descr="http://kenpitts.net/bio/genetics/transla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7"/>
          <a:stretch/>
        </p:blipFill>
        <p:spPr bwMode="auto">
          <a:xfrm>
            <a:off x="1905000" y="3581400"/>
            <a:ext cx="5238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Routine</vt:lpstr>
      <vt:lpstr>Biology Announcements</vt:lpstr>
      <vt:lpstr>Protein Synthesis - Translation</vt:lpstr>
      <vt:lpstr>I will be able to…</vt:lpstr>
      <vt:lpstr>What is translation?</vt:lpstr>
      <vt:lpstr>How does translation work?</vt:lpstr>
      <vt:lpstr>How does translation work?</vt:lpstr>
      <vt:lpstr>How does translation work?</vt:lpstr>
      <vt:lpstr>How does translation work?</vt:lpstr>
      <vt:lpstr>Transform RNA and Matching Amino Acid</vt:lpstr>
      <vt:lpstr>How does translation work?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</cp:revision>
  <dcterms:created xsi:type="dcterms:W3CDTF">2014-01-14T16:01:21Z</dcterms:created>
  <dcterms:modified xsi:type="dcterms:W3CDTF">2014-01-14T16:01:34Z</dcterms:modified>
</cp:coreProperties>
</file>