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D9A"/>
    <a:srgbClr val="2B4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BA3C1-FF97-4E31-8B31-D5999B677C2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27524-1EF8-4E41-BE84-CB57BC5EE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27524-1EF8-4E41-BE84-CB57BC5EED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CE9-B600-4964-B7EF-81716F8BDA56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A25F-DEB2-4372-8A43-B4AB26C6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LZChlsROw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cc.com/education_files/wxmap/wxmap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station model and do we read one?</a:t>
            </a:r>
            <a:endParaRPr lang="en-US" dirty="0"/>
          </a:p>
        </p:txBody>
      </p:sp>
      <p:pic>
        <p:nvPicPr>
          <p:cNvPr id="20482" name="Picture 2" descr="http://blogs.lt.vt.edu/meteorology/files/2011/09/weather-station-model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8611402" cy="4648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2209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7432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2743200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33528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3962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45720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19812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5257800"/>
            <a:ext cx="365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43400" y="5105400"/>
            <a:ext cx="2895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43434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7400" y="33528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58674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Model Symbols to know!</a:t>
            </a:r>
            <a:endParaRPr lang="en-US" dirty="0"/>
          </a:p>
        </p:txBody>
      </p:sp>
      <p:pic>
        <p:nvPicPr>
          <p:cNvPr id="21506" name="Picture 2" descr="http://clem.mscd.edu/~wagnerri/Haz/Fig.%203.01.jpg"/>
          <p:cNvPicPr>
            <a:picLocks noChangeAspect="1" noChangeArrowheads="1"/>
          </p:cNvPicPr>
          <p:nvPr/>
        </p:nvPicPr>
        <p:blipFill>
          <a:blip r:embed="rId2" cstate="print"/>
          <a:srcRect t="28369"/>
          <a:stretch>
            <a:fillRect/>
          </a:stretch>
        </p:blipFill>
        <p:spPr bwMode="auto">
          <a:xfrm>
            <a:off x="1219200" y="1600200"/>
            <a:ext cx="6585642" cy="4890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making station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102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Based on the weather map, forecast the weather for Phoenix and Detroit for tomorrow.</a:t>
            </a:r>
            <a:endParaRPr lang="en-US" dirty="0"/>
          </a:p>
        </p:txBody>
      </p:sp>
      <p:pic>
        <p:nvPicPr>
          <p:cNvPr id="4" name="Picture 4" descr="US: Current 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6096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pressure system are we experiencing today?</a:t>
            </a:r>
          </a:p>
          <a:p>
            <a:endParaRPr lang="en-US" dirty="0"/>
          </a:p>
          <a:p>
            <a:r>
              <a:rPr lang="en-US" dirty="0" smtClean="0"/>
              <a:t>What are the four types of fronts? Draw the symbols that represent them on a map.</a:t>
            </a:r>
          </a:p>
          <a:p>
            <a:endParaRPr lang="en-US" dirty="0"/>
          </a:p>
          <a:p>
            <a:r>
              <a:rPr lang="en-US" dirty="0" smtClean="0"/>
              <a:t>Compare and contrast a warm front and a cold front.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Weather Maps and Weather Stations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between a weather map and weather station model</a:t>
            </a:r>
          </a:p>
          <a:p>
            <a:r>
              <a:rPr lang="en-US" dirty="0" smtClean="0"/>
              <a:t>Label different symbols for a weather map and weather station model</a:t>
            </a:r>
          </a:p>
          <a:p>
            <a:r>
              <a:rPr lang="en-US" dirty="0" smtClean="0"/>
              <a:t>Describe current conditions using a weather map and weather station model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Weather Maps?</a:t>
            </a:r>
            <a:endParaRPr lang="en-US" dirty="0"/>
          </a:p>
        </p:txBody>
      </p:sp>
      <p:pic>
        <p:nvPicPr>
          <p:cNvPr id="1028" name="Picture 4" descr="US: Current 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6096000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48400" y="1905000"/>
            <a:ext cx="274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Weather Maps show current weather conditions and the trends of how storms move across and area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read a weather map?</a:t>
            </a:r>
            <a:endParaRPr lang="en-US" dirty="0"/>
          </a:p>
        </p:txBody>
      </p:sp>
      <p:pic>
        <p:nvPicPr>
          <p:cNvPr id="10242" name="Picture 2" descr="US: Current 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5715000" cy="3857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1447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Weather Maps contains numerous symbols. Draw and label what these symbols means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3048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Cold Front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505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Warm Front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4419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 Pressure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876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Low Pressure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334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Weather Intensity/ and Type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3962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Stationary Front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410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Isobars – lines of equal atmospheric pressure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410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Occluded Front – </a:t>
            </a:r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16" name="Straight Arrow Connector 15"/>
          <p:cNvCxnSpPr>
            <a:stCxn id="6" idx="1"/>
          </p:cNvCxnSpPr>
          <p:nvPr/>
        </p:nvCxnSpPr>
        <p:spPr>
          <a:xfrm flipH="1" flipV="1">
            <a:off x="2895600" y="2971800"/>
            <a:ext cx="2971800" cy="307033"/>
          </a:xfrm>
          <a:prstGeom prst="straightConnector1">
            <a:avLst/>
          </a:prstGeom>
          <a:ln w="38100">
            <a:solidFill>
              <a:srgbClr val="2B40D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4343400" y="3733800"/>
            <a:ext cx="1524000" cy="22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</p:cNvCxnSpPr>
          <p:nvPr/>
        </p:nvCxnSpPr>
        <p:spPr>
          <a:xfrm flipH="1" flipV="1">
            <a:off x="5181600" y="3886200"/>
            <a:ext cx="685800" cy="30703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1"/>
          </p:cNvCxnSpPr>
          <p:nvPr/>
        </p:nvCxnSpPr>
        <p:spPr>
          <a:xfrm flipH="1" flipV="1">
            <a:off x="1524000" y="2743200"/>
            <a:ext cx="4343400" cy="190723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1"/>
          </p:cNvCxnSpPr>
          <p:nvPr/>
        </p:nvCxnSpPr>
        <p:spPr>
          <a:xfrm flipH="1" flipV="1">
            <a:off x="2819400" y="4267200"/>
            <a:ext cx="3048000" cy="84043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1"/>
          </p:cNvCxnSpPr>
          <p:nvPr/>
        </p:nvCxnSpPr>
        <p:spPr>
          <a:xfrm flipH="1" flipV="1">
            <a:off x="2743200" y="1828800"/>
            <a:ext cx="3200400" cy="3920699"/>
          </a:xfrm>
          <a:prstGeom prst="straightConnector1">
            <a:avLst/>
          </a:prstGeom>
          <a:ln w="38100">
            <a:solidFill>
              <a:srgbClr val="C93D9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0"/>
          </p:cNvCxnSpPr>
          <p:nvPr/>
        </p:nvCxnSpPr>
        <p:spPr>
          <a:xfrm flipV="1">
            <a:off x="1447800" y="4495800"/>
            <a:ext cx="381000" cy="914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 descr="http://www.hpc.ncep.noaa.gov/images/occluded_fro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829299"/>
            <a:ext cx="2295525" cy="102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1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interpret a weather map?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http://www.youtube.com/watch?v=_</a:t>
            </a:r>
            <a:r>
              <a:rPr lang="en-US" dirty="0" smtClean="0">
                <a:hlinkClick r:id="rId2"/>
              </a:rPr>
              <a:t>LZChlsROwA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a weather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www.sercc.com/education_files/wxmap/wxmap.html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265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Daily Routine</vt:lpstr>
      <vt:lpstr>Bell Work</vt:lpstr>
      <vt:lpstr>Announcements</vt:lpstr>
      <vt:lpstr>Can we predict the weather</vt:lpstr>
      <vt:lpstr>Today we will</vt:lpstr>
      <vt:lpstr>What is the Purpose of Weather Maps?</vt:lpstr>
      <vt:lpstr>How can you read a weather map?</vt:lpstr>
      <vt:lpstr>How to interpret a weather map?</vt:lpstr>
      <vt:lpstr>Interpreting a weather map</vt:lpstr>
      <vt:lpstr>What is a station model and do we read one?</vt:lpstr>
      <vt:lpstr>Station Model Symbols to know!</vt:lpstr>
      <vt:lpstr>Practice making station models</vt:lpstr>
      <vt:lpstr>Exit Slip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11</cp:revision>
  <dcterms:created xsi:type="dcterms:W3CDTF">2013-03-18T14:35:49Z</dcterms:created>
  <dcterms:modified xsi:type="dcterms:W3CDTF">2014-03-06T20:00:28Z</dcterms:modified>
</cp:coreProperties>
</file>