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5" r:id="rId9"/>
    <p:sldId id="266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9CE79-8488-48BC-98A2-6869AC8AAEC7}" type="datetimeFigureOut">
              <a:rPr lang="en-US" smtClean="0"/>
              <a:t>1/12/2015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E3980-271C-4088-B90B-43B73698F0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8808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9CE79-8488-48BC-98A2-6869AC8AAEC7}" type="datetimeFigureOut">
              <a:rPr lang="en-US" smtClean="0"/>
              <a:t>1/12/2015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E3980-271C-4088-B90B-43B73698F0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0860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9CE79-8488-48BC-98A2-6869AC8AAEC7}" type="datetimeFigureOut">
              <a:rPr lang="en-US" smtClean="0"/>
              <a:t>1/12/2015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E3980-271C-4088-B90B-43B73698F0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495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9CE79-8488-48BC-98A2-6869AC8AAEC7}" type="datetimeFigureOut">
              <a:rPr lang="en-US" smtClean="0"/>
              <a:t>1/12/2015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E3980-271C-4088-B90B-43B73698F0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7586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9CE79-8488-48BC-98A2-6869AC8AAEC7}" type="datetimeFigureOut">
              <a:rPr lang="en-US" smtClean="0"/>
              <a:t>1/12/2015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E3980-271C-4088-B90B-43B73698F0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137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9CE79-8488-48BC-98A2-6869AC8AAEC7}" type="datetimeFigureOut">
              <a:rPr lang="en-US" smtClean="0"/>
              <a:t>1/12/2015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E3980-271C-4088-B90B-43B73698F0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7713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9CE79-8488-48BC-98A2-6869AC8AAEC7}" type="datetimeFigureOut">
              <a:rPr lang="en-US" smtClean="0"/>
              <a:t>1/12/2015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E3980-271C-4088-B90B-43B73698F0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760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9CE79-8488-48BC-98A2-6869AC8AAEC7}" type="datetimeFigureOut">
              <a:rPr lang="en-US" smtClean="0"/>
              <a:t>1/12/2015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E3980-271C-4088-B90B-43B73698F0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2564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9CE79-8488-48BC-98A2-6869AC8AAEC7}" type="datetimeFigureOut">
              <a:rPr lang="en-US" smtClean="0"/>
              <a:t>1/12/2015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E3980-271C-4088-B90B-43B73698F0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8741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9CE79-8488-48BC-98A2-6869AC8AAEC7}" type="datetimeFigureOut">
              <a:rPr lang="en-US" smtClean="0"/>
              <a:t>1/12/2015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E3980-271C-4088-B90B-43B73698F0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7841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9CE79-8488-48BC-98A2-6869AC8AAEC7}" type="datetimeFigureOut">
              <a:rPr lang="en-US" smtClean="0"/>
              <a:t>1/12/2015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E3980-271C-4088-B90B-43B73698F0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8392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29CE79-8488-48BC-98A2-6869AC8AAEC7}" type="datetimeFigureOut">
              <a:rPr lang="en-US" smtClean="0"/>
              <a:t>1/12/2015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9E3980-271C-4088-B90B-43B73698F0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100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66801"/>
            <a:ext cx="7772400" cy="1904999"/>
          </a:xfrm>
        </p:spPr>
        <p:txBody>
          <a:bodyPr/>
          <a:lstStyle/>
          <a:p>
            <a:r>
              <a:rPr lang="en-US" dirty="0" smtClean="0"/>
              <a:t>Welcome to CP Earth Science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10000"/>
            <a:ext cx="6400800" cy="25146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Grant Hamilton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Room # 904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Email: ghamilton@rjuhsd.us</a:t>
            </a:r>
          </a:p>
          <a:p>
            <a:r>
              <a:rPr lang="en-US" dirty="0">
                <a:solidFill>
                  <a:schemeClr val="tx1"/>
                </a:solidFill>
              </a:rPr>
              <a:t>h</a:t>
            </a:r>
            <a:r>
              <a:rPr lang="en-US" dirty="0" smtClean="0">
                <a:solidFill>
                  <a:schemeClr val="tx1"/>
                </a:solidFill>
              </a:rPr>
              <a:t>amiltonearthscience.weebly.com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9317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Schedule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Daily Schedule</a:t>
            </a:r>
          </a:p>
          <a:p>
            <a:r>
              <a:rPr lang="en-US" dirty="0" smtClean="0"/>
              <a:t>Class Website</a:t>
            </a:r>
          </a:p>
          <a:p>
            <a:r>
              <a:rPr lang="en-US" dirty="0" smtClean="0"/>
              <a:t>Content Covered</a:t>
            </a:r>
          </a:p>
          <a:p>
            <a:r>
              <a:rPr lang="en-US" dirty="0" smtClean="0"/>
              <a:t>Rules and Expectations</a:t>
            </a:r>
          </a:p>
          <a:p>
            <a:r>
              <a:rPr lang="en-US" dirty="0" smtClean="0"/>
              <a:t>Materials Needed for Class</a:t>
            </a:r>
          </a:p>
          <a:p>
            <a:r>
              <a:rPr lang="en-US" dirty="0" smtClean="0"/>
              <a:t>Grades</a:t>
            </a:r>
          </a:p>
          <a:p>
            <a:r>
              <a:rPr lang="en-US" dirty="0" smtClean="0"/>
              <a:t>Questions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538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Daily Schedule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4102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Daily Routine – Classroom Expectations</a:t>
            </a:r>
          </a:p>
          <a:p>
            <a:r>
              <a:rPr lang="en-US" dirty="0" smtClean="0"/>
              <a:t>Bell work – Usually a couple questions about unit</a:t>
            </a:r>
          </a:p>
          <a:p>
            <a:r>
              <a:rPr lang="en-US" dirty="0" smtClean="0"/>
              <a:t>Announcements: Homework, Projects, Test Quizzes</a:t>
            </a:r>
          </a:p>
          <a:p>
            <a:r>
              <a:rPr lang="en-US" dirty="0" smtClean="0"/>
              <a:t>Instruction: Various Teaching Strategies and Activities</a:t>
            </a:r>
          </a:p>
          <a:p>
            <a:pPr lvl="1"/>
            <a:r>
              <a:rPr lang="en-US" dirty="0" smtClean="0"/>
              <a:t>Note Taking</a:t>
            </a:r>
          </a:p>
          <a:p>
            <a:pPr lvl="1"/>
            <a:r>
              <a:rPr lang="en-US" dirty="0" smtClean="0"/>
              <a:t>Labs</a:t>
            </a:r>
          </a:p>
          <a:p>
            <a:pPr lvl="1"/>
            <a:r>
              <a:rPr lang="en-US" dirty="0" smtClean="0"/>
              <a:t>Project Work Time</a:t>
            </a:r>
          </a:p>
          <a:p>
            <a:pPr lvl="1"/>
            <a:r>
              <a:rPr lang="en-US" dirty="0" smtClean="0"/>
              <a:t>Classwork</a:t>
            </a:r>
          </a:p>
          <a:p>
            <a:pPr lvl="1"/>
            <a:r>
              <a:rPr lang="en-US" dirty="0" smtClean="0"/>
              <a:t>Movie</a:t>
            </a:r>
          </a:p>
          <a:p>
            <a:pPr lvl="1"/>
            <a:r>
              <a:rPr lang="en-US" dirty="0" smtClean="0"/>
              <a:t>Tests and quizzes</a:t>
            </a:r>
          </a:p>
          <a:p>
            <a:r>
              <a:rPr lang="en-US" dirty="0" smtClean="0"/>
              <a:t>Conclusion 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7149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Hamiltonearthscience.weebly.com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504" y="1600200"/>
            <a:ext cx="7422991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772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 Covered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Intro</a:t>
            </a:r>
          </a:p>
          <a:p>
            <a:pPr lvl="1"/>
            <a:r>
              <a:rPr lang="en-US" dirty="0" smtClean="0"/>
              <a:t>Metric</a:t>
            </a:r>
          </a:p>
          <a:p>
            <a:pPr lvl="1"/>
            <a:r>
              <a:rPr lang="en-US" dirty="0" smtClean="0"/>
              <a:t>Mass, Volume and Density</a:t>
            </a:r>
          </a:p>
          <a:p>
            <a:pPr lvl="1"/>
            <a:r>
              <a:rPr lang="en-US" dirty="0" smtClean="0"/>
              <a:t>Maps (</a:t>
            </a:r>
            <a:r>
              <a:rPr lang="en-US" dirty="0" err="1" smtClean="0"/>
              <a:t>Lat</a:t>
            </a:r>
            <a:r>
              <a:rPr lang="en-US" dirty="0" smtClean="0"/>
              <a:t>/Long and Topographic)</a:t>
            </a:r>
            <a:endParaRPr lang="en-US" dirty="0"/>
          </a:p>
          <a:p>
            <a:r>
              <a:rPr lang="en-US" dirty="0" smtClean="0"/>
              <a:t>Astronomy</a:t>
            </a:r>
          </a:p>
          <a:p>
            <a:pPr lvl="1"/>
            <a:r>
              <a:rPr lang="en-US" dirty="0" smtClean="0"/>
              <a:t>Sun, Moon, and Earth Relationships</a:t>
            </a:r>
          </a:p>
          <a:p>
            <a:pPr lvl="1"/>
            <a:r>
              <a:rPr lang="en-US" dirty="0" smtClean="0"/>
              <a:t>Solar System</a:t>
            </a:r>
          </a:p>
          <a:p>
            <a:pPr lvl="1"/>
            <a:r>
              <a:rPr lang="en-US" dirty="0" smtClean="0"/>
              <a:t>Galaxies and Stars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Geology</a:t>
            </a:r>
          </a:p>
          <a:p>
            <a:pPr lvl="1"/>
            <a:r>
              <a:rPr lang="en-US" dirty="0" smtClean="0"/>
              <a:t>Plate Tectonics</a:t>
            </a:r>
          </a:p>
          <a:p>
            <a:pPr lvl="1"/>
            <a:r>
              <a:rPr lang="en-US" dirty="0" smtClean="0"/>
              <a:t>Earthquakes and Volcanoes</a:t>
            </a:r>
          </a:p>
          <a:p>
            <a:pPr lvl="1"/>
            <a:r>
              <a:rPr lang="en-US" dirty="0" smtClean="0"/>
              <a:t>Rocks and Minerals</a:t>
            </a:r>
          </a:p>
          <a:p>
            <a:pPr lvl="1"/>
            <a:r>
              <a:rPr lang="en-US" dirty="0" smtClean="0"/>
              <a:t>Geologic History</a:t>
            </a:r>
          </a:p>
          <a:p>
            <a:r>
              <a:rPr lang="en-US" dirty="0" smtClean="0"/>
              <a:t>Meteorology</a:t>
            </a:r>
          </a:p>
          <a:p>
            <a:pPr lvl="1"/>
            <a:r>
              <a:rPr lang="en-US" dirty="0" smtClean="0"/>
              <a:t>Atmosphere</a:t>
            </a:r>
          </a:p>
          <a:p>
            <a:pPr lvl="1"/>
            <a:r>
              <a:rPr lang="en-US" dirty="0" smtClean="0"/>
              <a:t>Weather</a:t>
            </a:r>
          </a:p>
          <a:p>
            <a:pPr lvl="1"/>
            <a:r>
              <a:rPr lang="en-US" dirty="0" smtClean="0"/>
              <a:t>Climate</a:t>
            </a:r>
          </a:p>
          <a:p>
            <a:r>
              <a:rPr lang="en-US" dirty="0" smtClean="0"/>
              <a:t>Oceanography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056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 Rules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/>
            <a:r>
              <a:rPr lang="en-US" altLang="ja-JP" dirty="0"/>
              <a:t>Demonstrate respect to classmates, teachers, and equipment</a:t>
            </a:r>
            <a:endParaRPr lang="en-US" dirty="0"/>
          </a:p>
          <a:p>
            <a:pPr lvl="0"/>
            <a:r>
              <a:rPr lang="en-US" altLang="ja-JP" dirty="0"/>
              <a:t>Take </a:t>
            </a:r>
            <a:r>
              <a:rPr lang="en-US" altLang="ja-JP" dirty="0" err="1"/>
              <a:t>accountibility</a:t>
            </a:r>
            <a:r>
              <a:rPr lang="en-US" altLang="ja-JP" dirty="0"/>
              <a:t> and responsibility in one’s learning</a:t>
            </a:r>
            <a:endParaRPr lang="en-US" dirty="0"/>
          </a:p>
          <a:p>
            <a:pPr lvl="0"/>
            <a:r>
              <a:rPr lang="en-US" altLang="ja-JP" dirty="0"/>
              <a:t>Positively listen to class discussion, demonstrations, and explanations</a:t>
            </a:r>
            <a:endParaRPr lang="en-US" dirty="0"/>
          </a:p>
          <a:p>
            <a:pPr lvl="0"/>
            <a:r>
              <a:rPr lang="en-US" altLang="ja-JP" dirty="0"/>
              <a:t>Take a chance and contribute to class discussions. Don’t be afraid of asking questions or being wrong.</a:t>
            </a:r>
            <a:endParaRPr lang="en-US" dirty="0"/>
          </a:p>
          <a:p>
            <a:pPr lvl="0"/>
            <a:r>
              <a:rPr lang="en-US" altLang="ja-JP" dirty="0"/>
              <a:t>Turnoff all other electronic gadgets before class begins and store them in backpacks, purses, etc.</a:t>
            </a:r>
            <a:endParaRPr lang="en-US" dirty="0"/>
          </a:p>
          <a:p>
            <a:pPr lvl="0"/>
            <a:r>
              <a:rPr lang="en-US" altLang="ja-JP" dirty="0"/>
              <a:t>Students must be seated when and until the bell rings or when asked to move around the classroom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1513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Materials Needed for Class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ja-JP" dirty="0" smtClean="0"/>
              <a:t>pencils/pens</a:t>
            </a:r>
          </a:p>
          <a:p>
            <a:pPr lvl="0"/>
            <a:r>
              <a:rPr lang="en-US" altLang="ja-JP" dirty="0" smtClean="0"/>
              <a:t>plenty </a:t>
            </a:r>
            <a:r>
              <a:rPr lang="en-US" altLang="ja-JP" dirty="0"/>
              <a:t>of lined </a:t>
            </a:r>
            <a:r>
              <a:rPr lang="en-US" altLang="ja-JP" dirty="0" smtClean="0"/>
              <a:t>paper</a:t>
            </a:r>
          </a:p>
          <a:p>
            <a:pPr lvl="0"/>
            <a:r>
              <a:rPr lang="en-US" altLang="ja-JP" dirty="0" smtClean="0"/>
              <a:t>paper notebook</a:t>
            </a:r>
          </a:p>
          <a:p>
            <a:pPr lvl="0"/>
            <a:r>
              <a:rPr lang="en-US" dirty="0" smtClean="0"/>
              <a:t>colored </a:t>
            </a:r>
            <a:r>
              <a:rPr lang="en-US" dirty="0"/>
              <a:t>pencils </a:t>
            </a:r>
          </a:p>
          <a:p>
            <a:pPr lvl="0"/>
            <a:r>
              <a:rPr lang="en-US" altLang="ja-JP" dirty="0"/>
              <a:t>Other useful materials: flash drive, notecards, markers, highlighter, white out, ruler, three ring binder</a:t>
            </a:r>
            <a:r>
              <a:rPr lang="en-US" dirty="0"/>
              <a:t>, or white board marker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9649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Grading Breakdown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22705779"/>
              </p:ext>
            </p:extLst>
          </p:nvPr>
        </p:nvGraphicFramePr>
        <p:xfrm>
          <a:off x="381000" y="1676401"/>
          <a:ext cx="8153400" cy="512499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076700"/>
                <a:gridCol w="4076700"/>
              </a:tblGrid>
              <a:tr h="126274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Grading scale: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ヒラギノ角ゴ Pro W3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Assignment Type Grade Distributions: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 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Times New Roman"/>
                        <a:ea typeface="ヒラギノ角ゴ Pro W3"/>
                      </a:endParaRPr>
                    </a:p>
                  </a:txBody>
                  <a:tcPr marL="68580" marR="68580" marT="0" marB="0"/>
                </a:tc>
              </a:tr>
              <a:tr h="63137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A – 90-100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Times New Roman"/>
                        <a:ea typeface="ヒラギノ角ゴ Pro W3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Tests and Quizzes = 50% of grade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Times New Roman"/>
                        <a:ea typeface="ヒラギノ角ゴ Pro W3"/>
                      </a:endParaRPr>
                    </a:p>
                  </a:txBody>
                  <a:tcPr marL="68580" marR="68580" marT="0" marB="0"/>
                </a:tc>
              </a:tr>
              <a:tr h="63137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B – 80-89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Times New Roman"/>
                        <a:ea typeface="ヒラギノ角ゴ Pro W3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Labs and Projects = 20 % of grade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Times New Roman"/>
                        <a:ea typeface="ヒラギノ角ゴ Pro W3"/>
                      </a:endParaRPr>
                    </a:p>
                  </a:txBody>
                  <a:tcPr marL="68580" marR="68580" marT="0" marB="0"/>
                </a:tc>
              </a:tr>
              <a:tr h="63137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C – 70-79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Times New Roman"/>
                        <a:ea typeface="ヒラギノ角ゴ Pro W3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Classwork (worksheets, bellwork, etc) = 20%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Times New Roman"/>
                        <a:ea typeface="ヒラギノ角ゴ Pro W3"/>
                      </a:endParaRPr>
                    </a:p>
                  </a:txBody>
                  <a:tcPr marL="68580" marR="68580" marT="0" marB="0"/>
                </a:tc>
              </a:tr>
              <a:tr h="65314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D – 60-69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Times New Roman"/>
                        <a:ea typeface="ヒラギノ角ゴ Pro W3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Homework = 10%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Times New Roman"/>
                        <a:ea typeface="ヒラギノ角ゴ Pro W3"/>
                      </a:endParaRPr>
                    </a:p>
                  </a:txBody>
                  <a:tcPr marL="68580" marR="68580" marT="0" marB="0"/>
                </a:tc>
              </a:tr>
              <a:tr h="63137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F - &lt;59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ヒラギノ角ゴ Pro W3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 </a:t>
                      </a:r>
                      <a:r>
                        <a:rPr lang="en-US" sz="2800" dirty="0" smtClean="0">
                          <a:effectLst/>
                        </a:rPr>
                        <a:t>Extra Credit is Offered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ヒラギノ角ゴ Pro W3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39480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226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300</Words>
  <Application>Microsoft Office PowerPoint</Application>
  <PresentationFormat>On-screen Show (4:3)</PresentationFormat>
  <Paragraphs>73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Welcome to CP Earth Science</vt:lpstr>
      <vt:lpstr>Today’s Schedule</vt:lpstr>
      <vt:lpstr>Daily Schedule</vt:lpstr>
      <vt:lpstr>Hamiltonearthscience.weebly.com</vt:lpstr>
      <vt:lpstr>Content Covered</vt:lpstr>
      <vt:lpstr>Class Rules</vt:lpstr>
      <vt:lpstr>Materials Needed for Class</vt:lpstr>
      <vt:lpstr>Grading Breakdown</vt:lpstr>
      <vt:lpstr>Questions?</vt:lpstr>
    </vt:vector>
  </TitlesOfParts>
  <Company>RJUHSD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CP Earth Science</dc:title>
  <dc:creator>Hamilton, Grant</dc:creator>
  <cp:lastModifiedBy>Hamilton, Grant</cp:lastModifiedBy>
  <cp:revision>10</cp:revision>
  <dcterms:created xsi:type="dcterms:W3CDTF">2015-01-12T20:03:44Z</dcterms:created>
  <dcterms:modified xsi:type="dcterms:W3CDTF">2015-01-13T03:38:25Z</dcterms:modified>
</cp:coreProperties>
</file>